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5.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6.xml" ContentType="application/vnd.openxmlformats-officedocument.theme+xml"/>
  <Override PartName="/ppt/tags/tag70.xml" ContentType="application/vnd.openxmlformats-officedocument.presentationml.tags+xml"/>
  <Override PartName="/ppt/tags/tag71.xml" ContentType="application/vnd.openxmlformats-officedocument.presentationml.tags+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7.xml" ContentType="application/vnd.openxmlformats-officedocument.theme+xml"/>
  <Override PartName="/ppt/tags/tag72.xml" ContentType="application/vnd.openxmlformats-officedocument.presentationml.tags+xml"/>
  <Override PartName="/ppt/tags/tag73.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7FFFFFEC_E2FF9BAD.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1351" r:id="rId4"/>
    <p:sldMasterId id="2147491398" r:id="rId5"/>
    <p:sldMasterId id="2147491460" r:id="rId6"/>
    <p:sldMasterId id="2147491518" r:id="rId7"/>
    <p:sldMasterId id="2147491529" r:id="rId8"/>
    <p:sldMasterId id="2147491621" r:id="rId9"/>
    <p:sldMasterId id="2147483713" r:id="rId10"/>
  </p:sldMasterIdLst>
  <p:notesMasterIdLst>
    <p:notesMasterId r:id="rId51"/>
  </p:notesMasterIdLst>
  <p:sldIdLst>
    <p:sldId id="660" r:id="rId11"/>
    <p:sldId id="2147483616" r:id="rId12"/>
    <p:sldId id="2147483595" r:id="rId13"/>
    <p:sldId id="2147483614" r:id="rId14"/>
    <p:sldId id="2147483645" r:id="rId15"/>
    <p:sldId id="2147483567" r:id="rId16"/>
    <p:sldId id="2147483570" r:id="rId17"/>
    <p:sldId id="2147483571" r:id="rId18"/>
    <p:sldId id="2147483599" r:id="rId19"/>
    <p:sldId id="2147483572" r:id="rId20"/>
    <p:sldId id="2147483647" r:id="rId21"/>
    <p:sldId id="2147483639" r:id="rId22"/>
    <p:sldId id="256" r:id="rId23"/>
    <p:sldId id="2147483613" r:id="rId24"/>
    <p:sldId id="2147483603" r:id="rId25"/>
    <p:sldId id="2147483604" r:id="rId26"/>
    <p:sldId id="2147483622" r:id="rId27"/>
    <p:sldId id="2147483644" r:id="rId28"/>
    <p:sldId id="2147483617" r:id="rId29"/>
    <p:sldId id="2147483600" r:id="rId30"/>
    <p:sldId id="2147483646" r:id="rId31"/>
    <p:sldId id="2147483631" r:id="rId32"/>
    <p:sldId id="2147483633" r:id="rId33"/>
    <p:sldId id="2147483632" r:id="rId34"/>
    <p:sldId id="2147483642" r:id="rId35"/>
    <p:sldId id="2147483643" r:id="rId36"/>
    <p:sldId id="2147483615" r:id="rId37"/>
    <p:sldId id="2147483575" r:id="rId38"/>
    <p:sldId id="2147483630" r:id="rId39"/>
    <p:sldId id="2147483638" r:id="rId40"/>
    <p:sldId id="2147483610" r:id="rId41"/>
    <p:sldId id="2147483628" r:id="rId42"/>
    <p:sldId id="2147483637" r:id="rId43"/>
    <p:sldId id="257" r:id="rId44"/>
    <p:sldId id="2147483580" r:id="rId45"/>
    <p:sldId id="2147483635" r:id="rId46"/>
    <p:sldId id="258" r:id="rId47"/>
    <p:sldId id="2147483636" r:id="rId48"/>
    <p:sldId id="2147483581" r:id="rId49"/>
    <p:sldId id="214747222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6189F38-0632-49B8-AE0F-BA4BD3CF57D9}">
          <p14:sldIdLst>
            <p14:sldId id="660"/>
            <p14:sldId id="2147483616"/>
            <p14:sldId id="2147483595"/>
            <p14:sldId id="2147483614"/>
          </p14:sldIdLst>
        </p14:section>
        <p14:section name="Story line" id="{3AB073CE-DBAC-49F1-98D8-A6A03B7D36E6}">
          <p14:sldIdLst>
            <p14:sldId id="2147483645"/>
            <p14:sldId id="2147483567"/>
            <p14:sldId id="2147483570"/>
            <p14:sldId id="2147483571"/>
            <p14:sldId id="2147483599"/>
            <p14:sldId id="2147483572"/>
            <p14:sldId id="2147483647"/>
            <p14:sldId id="2147483639"/>
            <p14:sldId id="256"/>
            <p14:sldId id="2147483613"/>
            <p14:sldId id="2147483603"/>
            <p14:sldId id="2147483604"/>
            <p14:sldId id="2147483622"/>
            <p14:sldId id="2147483644"/>
            <p14:sldId id="2147483617"/>
            <p14:sldId id="2147483600"/>
            <p14:sldId id="2147483646"/>
            <p14:sldId id="2147483631"/>
            <p14:sldId id="2147483633"/>
            <p14:sldId id="2147483632"/>
            <p14:sldId id="2147483642"/>
            <p14:sldId id="2147483643"/>
            <p14:sldId id="2147483615"/>
          </p14:sldIdLst>
        </p14:section>
        <p14:section name="Technical details" id="{8B1A38DF-B521-4BF0-BFCB-64B24B684104}">
          <p14:sldIdLst>
            <p14:sldId id="2147483575"/>
            <p14:sldId id="2147483630"/>
            <p14:sldId id="2147483638"/>
          </p14:sldIdLst>
        </p14:section>
        <p14:section name="Installation steps" id="{CBE092FD-9F8E-40C9-AE8C-20B59ECB12F2}">
          <p14:sldIdLst>
            <p14:sldId id="2147483610"/>
            <p14:sldId id="2147483628"/>
            <p14:sldId id="2147483637"/>
            <p14:sldId id="257"/>
            <p14:sldId id="2147483580"/>
            <p14:sldId id="2147483635"/>
            <p14:sldId id="258"/>
            <p14:sldId id="2147483636"/>
            <p14:sldId id="2147483581"/>
            <p14:sldId id="214747222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77540B-880E-F611-B187-10A90EF7F43A}" name="Antoine Richard" initials="AR" userId="S::osz@qlik.com::6cf1720f-bee7-4800-bc89-c406f13f3582" providerId="AD"/>
  <p188:author id="{2136C015-A500-4644-0280-39A31142439B}" name="Hélène Kerper" initials="HK" userId="S::hke@qlik.com::89db9395-8460-42b7-b606-dde977bebaf3" providerId="AD"/>
  <p188:author id="{4EA7121D-99D6-8ABA-6348-9D821B81FBDF}" name="Michael Distler" initials="MD" userId="S::idi@qlik.com::fb82e3d2-9345-4703-8fff-cfc7d332f1db" providerId="AD"/>
  <p188:author id="{61D2352E-F2DE-41F2-D669-06E25FE47B78}" name="Jeremy Leboi" initials="JL" userId="S::pzu@qlik.com::c5f68cfa-b1bb-44f7-a8b9-eec3e665ccb3" providerId="AD"/>
  <p188:author id="{5249EC46-8F84-AE0C-F4AB-60A4910C7E30}" name="Jonathan Seamans" initials="JS" userId="fD6YDWtetxs0NWfTfG8jP8s0n8M1Dni2w1ONcrr8LV0=" providerId="None"/>
  <p188:author id="{1664E452-67A4-D370-645C-FB92194BAA69}" name="Tim Garrod" initials="TG" userId="S::eyw@qlik.com::65b55164-58b8-4a10-af9e-63397909bfe6" providerId="AD"/>
  <p188:author id="{87FA1771-4422-316B-EDF4-A18DBD86969F}" name="Antoine Richard" initials="AR" userId="yaGgxw/WKcJaQU36IbKysc7FJl2DEdFiu0m6+96WQlE=" providerId="None"/>
  <p188:author id="{15412E75-3C9E-C085-D562-F806EEC47B2B}" name="Clive Bearman" initials="CB" userId="S::enw@qlik.com::cefeb74e-dfcb-4b17-b792-4aa0445df54e" providerId="AD"/>
  <p188:author id="{9C7C227D-5381-0523-6C77-34571608353B}" name="Sjur-Olaf Hanseid Bendiksen" initials="SB" userId="S::oeg@qlik.com::c3505e70-be70-461d-bd0f-7b662045b01c" providerId="AD"/>
  <p188:author id="{87C85998-7560-EA40-B9F0-37A6EB3D9647}" name="Katie Abbott" initials="KA" userId="S::KBT@qlik.com::b405a4a9-f92c-4a95-b1f5-55356e52e4ae" providerId="AD"/>
  <p188:author id="{8EEC01A6-FBAE-AA23-8309-4C26B6569FBE}" name="Josh Good" initials="JG" userId="S::jgd@qlik.com::cb249f87-c841-4dee-8d53-fa2886315a08" providerId="AD"/>
  <p188:author id="{FC6DC6AE-75D7-103F-5C05-7581DB8ACA50}" name="Nicolas Mastin" initials="NM" userId="S::oye@qlik.com::acf501cf-85ef-4ad2-9de8-1b4a6a3c814b" providerId="AD"/>
  <p188:author id="{15AA0CB1-2F03-E4F3-E78C-DD9CC81BCD6D}" name="Christian Kane" initials="CK" userId="22685308844_tp_box_2" providerId="Windows Live"/>
  <p188:author id="{864B45C4-4A91-9CFC-CF07-93A759E34390}" name="Nicole Tamms" initials="NT" userId="S::dgh@qlik.com::2fa39d6a-848c-468a-8ed0-de9e3ea5377d" providerId="AD"/>
  <p188:author id="{D553E4C5-7C9B-AA7F-094C-5002564F419D}" name="Christian Kane" initials="CK" userId="S::pof@qlik.com::979bb265-3dba-4b18-93a6-394e4aa71c43" providerId="AD"/>
  <p188:author id="{9DAD43CF-F40F-DF93-AD30-22F852EAD51B}" name="Daniel Mayer" initials="DM" userId="S::omz@qlik.com::833c1639-cfe8-4e4e-bb7e-ab0735e1a615" providerId="AD"/>
  <p188:author id="{D7150DDD-DFF6-8FB6-D7E2-54BF5B7E1DDE}" name="Rune Lindvig" initials="RL" userId="S::orr@qlik.com::b8b77f87-b700-4a0b-963c-7810bc429d91" providerId="AD"/>
  <p188:author id="{2D6459DF-2DAF-0F79-1844-82C4F3B052AB}" name="Justyn Davidson" initials="JD" userId="Justyn Davidson" providerId="None"/>
  <p188:author id="{6A1C8AEF-D98D-146E-2775-B93B112ADA57}" name="Stephane Poret" initials="" userId="S::OLF@qlik.com::c223ceaa-7e8b-4e18-9a9e-f58ee42d5d22" providerId="AD"/>
  <p188:author id="{8C0A79F4-5F1C-1E29-149E-04BBD5809172}" name="Chloe Gout" initials="" userId="S::PGP@qlik.com::e970c5cd-3fc3-4443-8637-978a44dff84c" providerId="AD"/>
  <p188:author id="{7B5A5BF9-87F0-1187-3231-3B1D0ADCEB91}" name="Simon Swan" initials="SS" userId="S::pgf@qlik.com::a5fd4af6-9f7a-428d-8049-8599e47ae64b" providerId="AD"/>
  <p188:author id="{55008FFF-1A15-3D7E-645B-401B2FF24C1A}" name="Dan Potter" initials="DP" userId="S::eex@qlik.com::d9a3e80b-3352-4f6a-95ac-fa4bfcf6c17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4DB594"/>
    <a:srgbClr val="009844"/>
    <a:srgbClr val="0C8E89"/>
    <a:srgbClr val="18406C"/>
    <a:srgbClr val="19406C"/>
    <a:srgbClr val="0D8E89"/>
    <a:srgbClr val="087FA3"/>
    <a:srgbClr val="0F4525"/>
    <a:srgbClr val="127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5BA86A-9C80-6B48-ABA4-38F352E6CAE7}" v="48" dt="2025-03-18T15:34:35.438"/>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38"/>
  </p:normalViewPr>
  <p:slideViewPr>
    <p:cSldViewPr snapToGrid="0">
      <p:cViewPr varScale="1">
        <p:scale>
          <a:sx n="118" d="100"/>
          <a:sy n="118" d="100"/>
        </p:scale>
        <p:origin x="6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s>
</file>

<file path=ppt/comments/modernComment_7FFFFFEC_E2FF9BAD.xml><?xml version="1.0" encoding="utf-8"?>
<p188:cmLst xmlns:a="http://schemas.openxmlformats.org/drawingml/2006/main" xmlns:r="http://schemas.openxmlformats.org/officeDocument/2006/relationships" xmlns:p188="http://schemas.microsoft.com/office/powerpoint/2018/8/main">
  <p188:cm id="{FA2F6192-BD67-4B75-8A4A-F5E9783C2BD8}" authorId="{D7150DDD-DFF6-8FB6-D7E2-54BF5B7E1DDE}" created="2025-02-12T13:11:26.676">
    <pc:sldMkLst xmlns:pc="http://schemas.microsoft.com/office/powerpoint/2013/main/command">
      <pc:docMk/>
      <pc:sldMk cId="3808402349" sldId="2147483628"/>
    </pc:sldMkLst>
    <p188:txBody>
      <a:bodyPr/>
      <a:lstStyle/>
      <a:p>
        <a:r>
          <a:rPr lang="en-GB"/>
          <a:t>We're missing the Datamovement gateway</a:t>
        </a:r>
      </a:p>
    </p188:txBody>
    <p188:extLst>
      <p:ext xmlns:p="http://schemas.openxmlformats.org/presentationml/2006/main" uri="{57CB4572-C831-44C2-8A1C-0ADB6CCDFE69}">
        <p223:reactions xmlns:p223="http://schemas.microsoft.com/office/powerpoint/2022/03/main">
          <p223:rxn type="👍">
            <p223:instance time="2025-03-12T08:18:08.529" authorId="{6A1C8AEF-D98D-146E-2775-B93B112ADA57}"/>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ter" panose="02000503000000020004"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ter" panose="02000503000000020004" pitchFamily="2" charset="0"/>
              </a:defRPr>
            </a:lvl1pPr>
          </a:lstStyle>
          <a:p>
            <a:fld id="{994A85F6-6567-49AE-887F-E44C013A18BA}" type="datetimeFigureOut">
              <a:rPr lang="en-US" smtClean="0"/>
              <a:pPr/>
              <a:t>3/21/2025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ter" panose="02000503000000020004"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ter" panose="02000503000000020004" pitchFamily="2" charset="0"/>
              </a:defRPr>
            </a:lvl1pPr>
          </a:lstStyle>
          <a:p>
            <a:fld id="{7B482BEB-77FC-4068-8863-3721F066CA06}" type="slidenum">
              <a:rPr lang="en-US" smtClean="0"/>
              <a:pPr/>
              <a:t>‹#›</a:t>
            </a:fld>
            <a:endParaRPr lang="en-US"/>
          </a:p>
        </p:txBody>
      </p:sp>
    </p:spTree>
    <p:extLst>
      <p:ext uri="{BB962C8B-B14F-4D97-AF65-F5344CB8AC3E}">
        <p14:creationId xmlns:p14="http://schemas.microsoft.com/office/powerpoint/2010/main" val="291863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ter" panose="02000503000000020004" pitchFamily="2" charset="0"/>
        <a:ea typeface="+mn-ea"/>
        <a:cs typeface="+mn-cs"/>
      </a:defRPr>
    </a:lvl1pPr>
    <a:lvl2pPr marL="457200" algn="l" defTabSz="914400" rtl="0" eaLnBrk="1" latinLnBrk="0" hangingPunct="1">
      <a:defRPr sz="1200" b="0" i="0" kern="1200">
        <a:solidFill>
          <a:schemeClr val="tx1"/>
        </a:solidFill>
        <a:latin typeface="Inter" panose="02000503000000020004" pitchFamily="2" charset="0"/>
        <a:ea typeface="+mn-ea"/>
        <a:cs typeface="+mn-cs"/>
      </a:defRPr>
    </a:lvl2pPr>
    <a:lvl3pPr marL="914400" algn="l" defTabSz="914400" rtl="0" eaLnBrk="1" latinLnBrk="0" hangingPunct="1">
      <a:defRPr sz="1200" b="0" i="0" kern="1200">
        <a:solidFill>
          <a:schemeClr val="tx1"/>
        </a:solidFill>
        <a:latin typeface="Inter" panose="02000503000000020004" pitchFamily="2" charset="0"/>
        <a:ea typeface="+mn-ea"/>
        <a:cs typeface="+mn-cs"/>
      </a:defRPr>
    </a:lvl3pPr>
    <a:lvl4pPr marL="1371600" algn="l" defTabSz="914400" rtl="0" eaLnBrk="1" latinLnBrk="0" hangingPunct="1">
      <a:defRPr sz="1200" b="0" i="0" kern="1200">
        <a:solidFill>
          <a:schemeClr val="tx1"/>
        </a:solidFill>
        <a:latin typeface="Inter" panose="02000503000000020004" pitchFamily="2" charset="0"/>
        <a:ea typeface="+mn-ea"/>
        <a:cs typeface="+mn-cs"/>
      </a:defRPr>
    </a:lvl4pPr>
    <a:lvl5pPr marL="1828800" algn="l" defTabSz="914400" rtl="0" eaLnBrk="1" latinLnBrk="0" hangingPunct="1">
      <a:defRPr sz="1200" b="0" i="0" kern="1200">
        <a:solidFill>
          <a:schemeClr val="tx1"/>
        </a:solidFill>
        <a:latin typeface="Inter" panose="0200050300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0376BD1-2E4C-7E4B-BB5B-B253D71D6D7F}" type="slidenum">
              <a:rPr lang="en-US" smtClean="0"/>
              <a:pPr>
                <a:defRPr/>
              </a:pPr>
              <a:t>1</a:t>
            </a:fld>
            <a:endParaRPr lang="en-US"/>
          </a:p>
        </p:txBody>
      </p:sp>
    </p:spTree>
    <p:extLst>
      <p:ext uri="{BB962C8B-B14F-4D97-AF65-F5344CB8AC3E}">
        <p14:creationId xmlns:p14="http://schemas.microsoft.com/office/powerpoint/2010/main" val="374909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233DB5-CDE0-1646-9E24-5D3930628064}"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1437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500"/>
              </a:spcBef>
              <a:buFont typeface="+mj-lt"/>
              <a:buNone/>
            </a:pPr>
            <a:r>
              <a:rPr lang="en-US"/>
              <a:t>[31/Jan/2025]  Sujan – draft talk track.</a:t>
            </a:r>
          </a:p>
          <a:p>
            <a:pPr marL="0" indent="0">
              <a:spcBef>
                <a:spcPts val="1500"/>
              </a:spcBef>
              <a:buFont typeface="+mj-lt"/>
              <a:buNone/>
            </a:pPr>
            <a:r>
              <a:rPr lang="en-US"/>
              <a:t>The customer Manel would like improve their operational maturity as they aim to achieve their business objectives. </a:t>
            </a:r>
          </a:p>
          <a:p>
            <a:pPr marL="0" indent="0">
              <a:spcBef>
                <a:spcPts val="1500"/>
              </a:spcBef>
              <a:buFont typeface="+mj-lt"/>
              <a:buNone/>
            </a:pPr>
            <a:r>
              <a:rPr lang="en-US"/>
              <a:t>First – before they can expand their services offerings, they need to fix their data foundation – they need monitoring capabilities across their business operations. Therefore they need to source data from their e-commerce and retail stores – and create a data warehouse.</a:t>
            </a:r>
          </a:p>
          <a:p>
            <a:pPr marL="0" indent="0">
              <a:spcBef>
                <a:spcPts val="1500"/>
              </a:spcBef>
              <a:buFont typeface="+mj-lt"/>
              <a:buNone/>
            </a:pPr>
            <a:endParaRPr lang="en-US"/>
          </a:p>
          <a:p>
            <a:pPr marL="0" indent="0">
              <a:spcBef>
                <a:spcPts val="1500"/>
              </a:spcBef>
              <a:buFont typeface="+mj-lt"/>
              <a:buNone/>
            </a:pPr>
            <a:r>
              <a:rPr lang="en-US"/>
              <a:t>Second – Deliver their first improved customer experience (</a:t>
            </a:r>
            <a:r>
              <a:rPr lang="en-US" err="1"/>
              <a:t>ie</a:t>
            </a:r>
            <a:r>
              <a:rPr lang="en-US"/>
              <a:t>. Click &amp; Collect) which can lead to higher sales. They will implement a real-time API integration service – which will allow a customer to order on their e-commerce site and be able to collect the product within a few minutes at their local store.</a:t>
            </a:r>
          </a:p>
          <a:p>
            <a:pPr marL="0" indent="0">
              <a:spcBef>
                <a:spcPts val="1500"/>
              </a:spcBef>
              <a:buFont typeface="+mj-lt"/>
              <a:buNone/>
            </a:pPr>
            <a:endParaRPr lang="en-US"/>
          </a:p>
          <a:p>
            <a:pPr marL="0" indent="0">
              <a:spcBef>
                <a:spcPts val="1500"/>
              </a:spcBef>
              <a:buFont typeface="+mj-lt"/>
              <a:buNone/>
            </a:pPr>
            <a:r>
              <a:rPr lang="en-US"/>
              <a:t>Third – Now that the sales have improved, Manel wants to know if their efficiency improvements and new services are making their customers happy. We will ingest data from social media, and perform Sentiment analysis.</a:t>
            </a:r>
          </a:p>
          <a:p>
            <a:pPr marL="0" indent="0">
              <a:spcBef>
                <a:spcPts val="1500"/>
              </a:spcBef>
              <a:buFont typeface="+mj-lt"/>
              <a:buNone/>
            </a:pPr>
            <a:endParaRPr lang="en-US"/>
          </a:p>
          <a:p>
            <a:pPr marL="0" indent="0">
              <a:spcBef>
                <a:spcPts val="1500"/>
              </a:spcBef>
              <a:buFont typeface="+mj-lt"/>
              <a:buNone/>
            </a:pPr>
            <a:r>
              <a:rPr lang="en-US"/>
              <a:t>Fourth – Next we have fixed our data foundation, offered new services, got a feel of what our customers think of us. The next step is to really-know-our-customer, and </a:t>
            </a:r>
            <a:r>
              <a:rPr lang="en-US" err="1"/>
              <a:t>analyse</a:t>
            </a:r>
            <a:r>
              <a:rPr lang="en-US"/>
              <a:t> what new offers and promotions we can offer them to drive more retail sales.</a:t>
            </a:r>
          </a:p>
          <a:p>
            <a:pPr marL="0" indent="0">
              <a:spcBef>
                <a:spcPts val="1500"/>
              </a:spcBef>
              <a:buFont typeface="+mj-lt"/>
              <a:buNone/>
            </a:pPr>
            <a:endParaRPr lang="en-US"/>
          </a:p>
          <a:p>
            <a:pPr marL="0" indent="0">
              <a:spcBef>
                <a:spcPts val="1500"/>
              </a:spcBef>
              <a:buFont typeface="+mj-lt"/>
              <a:buNone/>
            </a:pPr>
            <a:r>
              <a:rPr lang="en-US"/>
              <a:t>31/Jan/2025 –[Sujan]. The below text was the old business objectives, I have updated the objectives to align with the demo roadmap.</a:t>
            </a:r>
          </a:p>
          <a:p>
            <a:pPr marL="0" indent="0">
              <a:spcBef>
                <a:spcPts val="1500"/>
              </a:spcBef>
              <a:buFont typeface="+mj-lt"/>
              <a:buNone/>
            </a:pPr>
            <a:r>
              <a:rPr lang="en-US"/>
              <a:t>[old text]</a:t>
            </a:r>
          </a:p>
          <a:p>
            <a:pPr marL="342900" indent="-342900">
              <a:spcBef>
                <a:spcPts val="1500"/>
              </a:spcBef>
              <a:buFont typeface="+mj-lt"/>
              <a:buAutoNum type="arabicPeriod"/>
            </a:pPr>
            <a:r>
              <a:rPr lang="en-US"/>
              <a:t>Collect and unify sales &amp; customer data efficiently across channels to improve analytical reporting</a:t>
            </a:r>
          </a:p>
          <a:p>
            <a:pPr marL="342900" indent="-342900">
              <a:spcBef>
                <a:spcPts val="1500"/>
              </a:spcBef>
              <a:buFont typeface="+mj-lt"/>
              <a:buAutoNum type="arabicPeriod"/>
            </a:pPr>
            <a:r>
              <a:rPr lang="en-US"/>
              <a:t>Manel struggle with Product master data inconsistencies across POS. All system must be aligned to one master record.</a:t>
            </a:r>
          </a:p>
          <a:p>
            <a:pPr marL="342900" indent="-342900">
              <a:spcBef>
                <a:spcPts val="1500"/>
              </a:spcBef>
              <a:buFont typeface="+mj-lt"/>
              <a:buAutoNum type="arabicPeriod"/>
            </a:pPr>
            <a:r>
              <a:rPr lang="en-US"/>
              <a:t>Analyze social media feedback for product and customer service feedback</a:t>
            </a:r>
          </a:p>
          <a:p>
            <a:pPr marL="342900" indent="-342900">
              <a:spcBef>
                <a:spcPts val="1500"/>
              </a:spcBef>
              <a:buFont typeface="+mj-lt"/>
              <a:buAutoNum type="arabicPeriod"/>
            </a:pPr>
            <a:r>
              <a:rPr lang="en-US"/>
              <a:t>Get a customer360 view across channels</a:t>
            </a:r>
          </a:p>
          <a:p>
            <a:endParaRPr lang="en-GB"/>
          </a:p>
        </p:txBody>
      </p:sp>
      <p:sp>
        <p:nvSpPr>
          <p:cNvPr id="4" name="Slide Number Placeholder 3"/>
          <p:cNvSpPr>
            <a:spLocks noGrp="1"/>
          </p:cNvSpPr>
          <p:nvPr>
            <p:ph type="sldNum" sz="quarter" idx="5"/>
          </p:nvPr>
        </p:nvSpPr>
        <p:spPr/>
        <p:txBody>
          <a:bodyPr/>
          <a:lstStyle/>
          <a:p>
            <a:fld id="{7B482BEB-77FC-4068-8863-3721F066CA06}" type="slidenum">
              <a:rPr lang="en-US" smtClean="0"/>
              <a:pPr/>
              <a:t>6</a:t>
            </a:fld>
            <a:endParaRPr lang="en-US"/>
          </a:p>
        </p:txBody>
      </p:sp>
    </p:spTree>
    <p:extLst>
      <p:ext uri="{BB962C8B-B14F-4D97-AF65-F5344CB8AC3E}">
        <p14:creationId xmlns:p14="http://schemas.microsoft.com/office/powerpoint/2010/main" val="148567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F8ABA-56BC-CAA1-C436-DBE3F0A5A31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C639CC8-5569-6166-E984-908B2803DBA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2E2B8C0-A915-F0D5-9DAB-E3E2E8E862BF}"/>
              </a:ext>
            </a:extLst>
          </p:cNvPr>
          <p:cNvSpPr>
            <a:spLocks noGrp="1"/>
          </p:cNvSpPr>
          <p:nvPr>
            <p:ph type="body" idx="1"/>
          </p:nvPr>
        </p:nvSpPr>
        <p:spPr/>
        <p:txBody>
          <a:bodyPr/>
          <a:lstStyle/>
          <a:p>
            <a:r>
              <a:rPr lang="fr-FR" err="1">
                <a:latin typeface="Inter" panose="02000503000000020004" pitchFamily="2" charset="0"/>
                <a:ea typeface="Inter" panose="02000503000000020004" pitchFamily="2" charset="0"/>
              </a:rPr>
              <a:t>Things</a:t>
            </a:r>
            <a:r>
              <a:rPr lang="fr-FR">
                <a:latin typeface="Inter" panose="02000503000000020004" pitchFamily="2" charset="0"/>
                <a:ea typeface="Inter" panose="02000503000000020004" pitchFamily="2" charset="0"/>
              </a:rPr>
              <a:t> to highlight in the </a:t>
            </a:r>
            <a:r>
              <a:rPr lang="fr-FR" err="1">
                <a:latin typeface="Inter" panose="02000503000000020004" pitchFamily="2" charset="0"/>
                <a:ea typeface="Inter" panose="02000503000000020004" pitchFamily="2" charset="0"/>
              </a:rPr>
              <a:t>demo</a:t>
            </a:r>
            <a:r>
              <a:rPr lang="fr-FR">
                <a:latin typeface="Inter" panose="02000503000000020004" pitchFamily="2" charset="0"/>
                <a:ea typeface="Inter" panose="02000503000000020004" pitchFamily="2" charset="0"/>
              </a:rPr>
              <a:t>:</a:t>
            </a:r>
          </a:p>
          <a:p>
            <a:pPr marL="228600" indent="-228600">
              <a:buAutoNum type="alphaLcParenR"/>
            </a:pPr>
            <a:r>
              <a:rPr lang="fr-FR">
                <a:latin typeface="Inter" panose="02000503000000020004" pitchFamily="2" charset="0"/>
                <a:ea typeface="Inter" panose="02000503000000020004" pitchFamily="2" charset="0"/>
              </a:rPr>
              <a:t>CDC</a:t>
            </a:r>
          </a:p>
          <a:p>
            <a:pPr marL="228600" indent="-228600">
              <a:buAutoNum type="alphaLcParenR"/>
            </a:pPr>
            <a:r>
              <a:rPr lang="fr-FR">
                <a:latin typeface="Inter" panose="02000503000000020004" pitchFamily="2" charset="0"/>
                <a:ea typeface="Inter" panose="02000503000000020004" pitchFamily="2" charset="0"/>
              </a:rPr>
              <a:t>SQL AI assistant</a:t>
            </a:r>
          </a:p>
          <a:p>
            <a:pPr marL="228600" indent="-228600">
              <a:buAutoNum type="alphaLcParenR"/>
            </a:pPr>
            <a:r>
              <a:rPr lang="fr-FR" err="1">
                <a:latin typeface="Inter" panose="02000503000000020004" pitchFamily="2" charset="0"/>
                <a:ea typeface="Inter" panose="02000503000000020004" pitchFamily="2" charset="0"/>
              </a:rPr>
              <a:t>Lineage</a:t>
            </a:r>
            <a:endParaRPr lang="fr-FR">
              <a:latin typeface="Inter" panose="02000503000000020004" pitchFamily="2" charset="0"/>
              <a:ea typeface="Inter" panose="02000503000000020004" pitchFamily="2" charset="0"/>
            </a:endParaRPr>
          </a:p>
          <a:p>
            <a:pPr marL="228600" indent="-228600">
              <a:buAutoNum type="alphaLcParenR"/>
            </a:pPr>
            <a:endParaRPr lang="fr-FR">
              <a:latin typeface="Inter" panose="02000503000000020004" pitchFamily="2" charset="0"/>
              <a:ea typeface="Inter" panose="02000503000000020004" pitchFamily="2" charset="0"/>
            </a:endParaRPr>
          </a:p>
        </p:txBody>
      </p:sp>
      <p:sp>
        <p:nvSpPr>
          <p:cNvPr id="4" name="Espace réservé de l'en-tête 3">
            <a:extLst>
              <a:ext uri="{FF2B5EF4-FFF2-40B4-BE49-F238E27FC236}">
                <a16:creationId xmlns:a16="http://schemas.microsoft.com/office/drawing/2014/main" id="{91B3B941-7E0E-7CD0-2042-3CD1DFD8CEF4}"/>
              </a:ext>
            </a:extLst>
          </p:cNvPr>
          <p:cNvSpPr>
            <a:spLocks noGrp="1"/>
          </p:cNvSpPr>
          <p:nvPr>
            <p:ph type="hdr" sz="quarter"/>
          </p:nvPr>
        </p:nvSpPr>
        <p:spPr/>
        <p:txBody>
          <a:bodyPr/>
          <a:lstStyle/>
          <a:p>
            <a:r>
              <a:rPr lang="en-US"/>
              <a:t>Presentation Title</a:t>
            </a:r>
          </a:p>
        </p:txBody>
      </p:sp>
      <p:sp>
        <p:nvSpPr>
          <p:cNvPr id="5" name="Espace réservé de la date 4">
            <a:extLst>
              <a:ext uri="{FF2B5EF4-FFF2-40B4-BE49-F238E27FC236}">
                <a16:creationId xmlns:a16="http://schemas.microsoft.com/office/drawing/2014/main" id="{9F66BAED-F659-0D24-D89E-15A5EDE555E2}"/>
              </a:ext>
            </a:extLst>
          </p:cNvPr>
          <p:cNvSpPr>
            <a:spLocks noGrp="1"/>
          </p:cNvSpPr>
          <p:nvPr>
            <p:ph type="dt" idx="1"/>
          </p:nvPr>
        </p:nvSpPr>
        <p:spPr/>
        <p:txBody>
          <a:bodyPr/>
          <a:lstStyle/>
          <a:p>
            <a:fld id="{CD9B17D6-D9A8-D847-8F91-B91B380ED254}" type="datetime1">
              <a:rPr lang="en-US" smtClean="0"/>
              <a:t>3/21/2025</a:t>
            </a:fld>
            <a:endParaRPr lang="en-US"/>
          </a:p>
        </p:txBody>
      </p:sp>
      <p:sp>
        <p:nvSpPr>
          <p:cNvPr id="6" name="Espace réservé du numéro de diapositive 5">
            <a:extLst>
              <a:ext uri="{FF2B5EF4-FFF2-40B4-BE49-F238E27FC236}">
                <a16:creationId xmlns:a16="http://schemas.microsoft.com/office/drawing/2014/main" id="{A5045B0C-C329-6CD2-D4F8-CEAFD99C2210}"/>
              </a:ext>
            </a:extLst>
          </p:cNvPr>
          <p:cNvSpPr>
            <a:spLocks noGrp="1"/>
          </p:cNvSpPr>
          <p:nvPr>
            <p:ph type="sldNum" sz="quarter" idx="5"/>
          </p:nvPr>
        </p:nvSpPr>
        <p:spPr/>
        <p:txBody>
          <a:bodyPr/>
          <a:lstStyle/>
          <a:p>
            <a:fld id="{1BE009A8-0C93-E046-9A12-3E9DA893E999}" type="slidenum">
              <a:rPr lang="en-US" smtClean="0"/>
              <a:t>10</a:t>
            </a:fld>
            <a:endParaRPr lang="en-US"/>
          </a:p>
        </p:txBody>
      </p:sp>
    </p:spTree>
    <p:extLst>
      <p:ext uri="{BB962C8B-B14F-4D97-AF65-F5344CB8AC3E}">
        <p14:creationId xmlns:p14="http://schemas.microsoft.com/office/powerpoint/2010/main" val="3709523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API med Inventory </a:t>
            </a:r>
            <a:r>
              <a:rPr lang="en-US" err="1"/>
              <a:t>fra</a:t>
            </a:r>
            <a:r>
              <a:rPr lang="en-US"/>
              <a:t> headquarter. (alle </a:t>
            </a:r>
            <a:r>
              <a:rPr lang="en-US" err="1"/>
              <a:t>systemer</a:t>
            </a:r>
            <a:r>
              <a:rPr lang="en-US"/>
              <a:t> </a:t>
            </a:r>
            <a:r>
              <a:rPr lang="en-US" err="1"/>
              <a:t>kan</a:t>
            </a:r>
            <a:r>
              <a:rPr lang="en-US"/>
              <a:t> </a:t>
            </a:r>
            <a:r>
              <a:rPr lang="en-US" err="1"/>
              <a:t>slå</a:t>
            </a:r>
            <a:r>
              <a:rPr lang="en-US"/>
              <a:t> op).</a:t>
            </a:r>
            <a:br>
              <a:rPr lang="en-US"/>
            </a:br>
            <a:r>
              <a:rPr lang="en-US"/>
              <a:t>API med </a:t>
            </a:r>
            <a:r>
              <a:rPr lang="en-US" err="1"/>
              <a:t>ordre</a:t>
            </a:r>
            <a:r>
              <a:rPr lang="en-US"/>
              <a:t>, </a:t>
            </a:r>
            <a:r>
              <a:rPr lang="en-US" err="1"/>
              <a:t>som</a:t>
            </a:r>
            <a:r>
              <a:rPr lang="en-US"/>
              <a:t> routes </a:t>
            </a:r>
            <a:r>
              <a:rPr lang="en-US" err="1"/>
              <a:t>til</a:t>
            </a:r>
            <a:r>
              <a:rPr lang="en-US"/>
              <a:t> det </a:t>
            </a:r>
            <a:r>
              <a:rPr lang="en-US" err="1"/>
              <a:t>pågældende</a:t>
            </a:r>
            <a:r>
              <a:rPr lang="en-US"/>
              <a:t> POS system.</a:t>
            </a:r>
          </a:p>
        </p:txBody>
      </p:sp>
      <p:sp>
        <p:nvSpPr>
          <p:cNvPr id="4" name="Slide Number Placeholder 3"/>
          <p:cNvSpPr>
            <a:spLocks noGrp="1"/>
          </p:cNvSpPr>
          <p:nvPr>
            <p:ph type="sldNum" sz="quarter" idx="5"/>
          </p:nvPr>
        </p:nvSpPr>
        <p:spPr/>
        <p:txBody>
          <a:bodyPr/>
          <a:lstStyle/>
          <a:p>
            <a:fld id="{7B482BEB-77FC-4068-8863-3721F066CA06}" type="slidenum">
              <a:rPr lang="en-US" smtClean="0"/>
              <a:pPr/>
              <a:t>19</a:t>
            </a:fld>
            <a:endParaRPr lang="en-US"/>
          </a:p>
        </p:txBody>
      </p:sp>
    </p:spTree>
    <p:extLst>
      <p:ext uri="{BB962C8B-B14F-4D97-AF65-F5344CB8AC3E}">
        <p14:creationId xmlns:p14="http://schemas.microsoft.com/office/powerpoint/2010/main" val="2959146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Track]</a:t>
            </a:r>
          </a:p>
          <a:p>
            <a:r>
              <a:rPr lang="en-GB"/>
              <a:t>Phase 2 – Improve the customer buying experience by implementing Click-and-collect. This allows the customer to place an order on the e-commerce site. The website can query the inventory at the local store, and if stock is available, it can be reserved for pick-up by the customer within a few hours.</a:t>
            </a:r>
          </a:p>
          <a:p>
            <a:endParaRPr lang="en-GB"/>
          </a:p>
          <a:p>
            <a:r>
              <a:rPr lang="en-GB"/>
              <a:t>This is possible by creating REST APIs using Talend API services that allows the e-commerce system and the POS system to communicate with each other.</a:t>
            </a:r>
          </a:p>
        </p:txBody>
      </p:sp>
      <p:sp>
        <p:nvSpPr>
          <p:cNvPr id="4" name="Slide Number Placeholder 3"/>
          <p:cNvSpPr>
            <a:spLocks noGrp="1"/>
          </p:cNvSpPr>
          <p:nvPr>
            <p:ph type="sldNum" sz="quarter" idx="5"/>
          </p:nvPr>
        </p:nvSpPr>
        <p:spPr/>
        <p:txBody>
          <a:bodyPr/>
          <a:lstStyle/>
          <a:p>
            <a:fld id="{7B482BEB-77FC-4068-8863-3721F066CA06}" type="slidenum">
              <a:rPr lang="en-US" smtClean="0"/>
              <a:pPr/>
              <a:t>20</a:t>
            </a:fld>
            <a:endParaRPr lang="en-US"/>
          </a:p>
        </p:txBody>
      </p:sp>
    </p:spTree>
    <p:extLst>
      <p:ext uri="{BB962C8B-B14F-4D97-AF65-F5344CB8AC3E}">
        <p14:creationId xmlns:p14="http://schemas.microsoft.com/office/powerpoint/2010/main" val="3489012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659F1-E3C9-252C-54F2-2E21945A18B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1BA641B-CD26-2B4E-6320-A654F082A2C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8BF210-4C6D-E738-448E-6FE5A50C6CFB}"/>
              </a:ext>
            </a:extLst>
          </p:cNvPr>
          <p:cNvSpPr>
            <a:spLocks noGrp="1"/>
          </p:cNvSpPr>
          <p:nvPr>
            <p:ph type="body" idx="1"/>
          </p:nvPr>
        </p:nvSpPr>
        <p:spPr/>
        <p:txBody>
          <a:bodyPr/>
          <a:lstStyle/>
          <a:p>
            <a:r>
              <a:rPr lang="fr-FR" err="1">
                <a:latin typeface="Inter" panose="02000503000000020004" pitchFamily="2" charset="0"/>
                <a:ea typeface="Inter" panose="02000503000000020004" pitchFamily="2" charset="0"/>
              </a:rPr>
              <a:t>Things</a:t>
            </a:r>
            <a:r>
              <a:rPr lang="fr-FR">
                <a:latin typeface="Inter" panose="02000503000000020004" pitchFamily="2" charset="0"/>
                <a:ea typeface="Inter" panose="02000503000000020004" pitchFamily="2" charset="0"/>
              </a:rPr>
              <a:t> to highlight in the </a:t>
            </a:r>
            <a:r>
              <a:rPr lang="fr-FR" err="1">
                <a:latin typeface="Inter" panose="02000503000000020004" pitchFamily="2" charset="0"/>
                <a:ea typeface="Inter" panose="02000503000000020004" pitchFamily="2" charset="0"/>
              </a:rPr>
              <a:t>demo</a:t>
            </a:r>
            <a:r>
              <a:rPr lang="fr-FR">
                <a:latin typeface="Inter" panose="02000503000000020004" pitchFamily="2" charset="0"/>
                <a:ea typeface="Inter" panose="02000503000000020004" pitchFamily="2" charset="0"/>
              </a:rPr>
              <a:t>:</a:t>
            </a:r>
          </a:p>
          <a:p>
            <a:pPr marL="228600" indent="-228600">
              <a:buAutoNum type="alphaLcParenR"/>
            </a:pPr>
            <a:r>
              <a:rPr lang="fr-FR">
                <a:latin typeface="Inter" panose="02000503000000020004" pitchFamily="2" charset="0"/>
                <a:ea typeface="Inter" panose="02000503000000020004" pitchFamily="2" charset="0"/>
              </a:rPr>
              <a:t>CDC</a:t>
            </a:r>
          </a:p>
          <a:p>
            <a:pPr marL="228600" indent="-228600">
              <a:buAutoNum type="alphaLcParenR"/>
            </a:pPr>
            <a:r>
              <a:rPr lang="fr-FR">
                <a:latin typeface="Inter" panose="02000503000000020004" pitchFamily="2" charset="0"/>
                <a:ea typeface="Inter" panose="02000503000000020004" pitchFamily="2" charset="0"/>
              </a:rPr>
              <a:t>SQL AI assistant</a:t>
            </a:r>
          </a:p>
          <a:p>
            <a:pPr marL="228600" indent="-228600">
              <a:buAutoNum type="alphaLcParenR"/>
            </a:pPr>
            <a:r>
              <a:rPr lang="fr-FR" err="1">
                <a:latin typeface="Inter" panose="02000503000000020004" pitchFamily="2" charset="0"/>
                <a:ea typeface="Inter" panose="02000503000000020004" pitchFamily="2" charset="0"/>
              </a:rPr>
              <a:t>Lineage</a:t>
            </a:r>
            <a:endParaRPr lang="fr-FR">
              <a:latin typeface="Inter" panose="02000503000000020004" pitchFamily="2" charset="0"/>
              <a:ea typeface="Inter" panose="02000503000000020004" pitchFamily="2" charset="0"/>
            </a:endParaRPr>
          </a:p>
          <a:p>
            <a:pPr marL="228600" indent="-228600">
              <a:buAutoNum type="alphaLcParenR"/>
            </a:pPr>
            <a:endParaRPr lang="fr-FR">
              <a:latin typeface="Inter" panose="02000503000000020004" pitchFamily="2" charset="0"/>
              <a:ea typeface="Inter" panose="02000503000000020004" pitchFamily="2" charset="0"/>
            </a:endParaRPr>
          </a:p>
        </p:txBody>
      </p:sp>
      <p:sp>
        <p:nvSpPr>
          <p:cNvPr id="4" name="Espace réservé de l'en-tête 3">
            <a:extLst>
              <a:ext uri="{FF2B5EF4-FFF2-40B4-BE49-F238E27FC236}">
                <a16:creationId xmlns:a16="http://schemas.microsoft.com/office/drawing/2014/main" id="{92546FE9-8F47-C062-2ACB-C96BEE911C96}"/>
              </a:ext>
            </a:extLst>
          </p:cNvPr>
          <p:cNvSpPr>
            <a:spLocks noGrp="1"/>
          </p:cNvSpPr>
          <p:nvPr>
            <p:ph type="hdr" sz="quarter"/>
          </p:nvPr>
        </p:nvSpPr>
        <p:spPr/>
        <p:txBody>
          <a:bodyPr/>
          <a:lstStyle/>
          <a:p>
            <a:r>
              <a:rPr lang="en-US"/>
              <a:t>Presentation Title</a:t>
            </a:r>
          </a:p>
        </p:txBody>
      </p:sp>
      <p:sp>
        <p:nvSpPr>
          <p:cNvPr id="5" name="Espace réservé de la date 4">
            <a:extLst>
              <a:ext uri="{FF2B5EF4-FFF2-40B4-BE49-F238E27FC236}">
                <a16:creationId xmlns:a16="http://schemas.microsoft.com/office/drawing/2014/main" id="{ECE4E47E-BB43-D267-7CEC-E466F6CAADAF}"/>
              </a:ext>
            </a:extLst>
          </p:cNvPr>
          <p:cNvSpPr>
            <a:spLocks noGrp="1"/>
          </p:cNvSpPr>
          <p:nvPr>
            <p:ph type="dt" idx="1"/>
          </p:nvPr>
        </p:nvSpPr>
        <p:spPr/>
        <p:txBody>
          <a:bodyPr/>
          <a:lstStyle/>
          <a:p>
            <a:fld id="{CD9B17D6-D9A8-D847-8F91-B91B380ED254}" type="datetime1">
              <a:rPr lang="en-US" smtClean="0"/>
              <a:t>3/21/2025</a:t>
            </a:fld>
            <a:endParaRPr lang="en-US"/>
          </a:p>
        </p:txBody>
      </p:sp>
      <p:sp>
        <p:nvSpPr>
          <p:cNvPr id="6" name="Espace réservé du numéro de diapositive 5">
            <a:extLst>
              <a:ext uri="{FF2B5EF4-FFF2-40B4-BE49-F238E27FC236}">
                <a16:creationId xmlns:a16="http://schemas.microsoft.com/office/drawing/2014/main" id="{A663A782-EC32-BB26-FD94-27994B9F1313}"/>
              </a:ext>
            </a:extLst>
          </p:cNvPr>
          <p:cNvSpPr>
            <a:spLocks noGrp="1"/>
          </p:cNvSpPr>
          <p:nvPr>
            <p:ph type="sldNum" sz="quarter" idx="5"/>
          </p:nvPr>
        </p:nvSpPr>
        <p:spPr/>
        <p:txBody>
          <a:bodyPr/>
          <a:lstStyle/>
          <a:p>
            <a:fld id="{1BE009A8-0C93-E046-9A12-3E9DA893E999}" type="slidenum">
              <a:rPr lang="en-US" smtClean="0"/>
              <a:t>21</a:t>
            </a:fld>
            <a:endParaRPr lang="en-US"/>
          </a:p>
        </p:txBody>
      </p:sp>
    </p:spTree>
    <p:extLst>
      <p:ext uri="{BB962C8B-B14F-4D97-AF65-F5344CB8AC3E}">
        <p14:creationId xmlns:p14="http://schemas.microsoft.com/office/powerpoint/2010/main" val="214666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Docker volume ls</a:t>
            </a:r>
          </a:p>
          <a:p>
            <a:r>
              <a:rPr lang="en-US"/>
              <a:t>Docker volume rm </a:t>
            </a:r>
            <a:r>
              <a:rPr lang="en-US" err="1"/>
              <a:t>manel_msdata</a:t>
            </a:r>
            <a:endParaRPr lang="en-US"/>
          </a:p>
          <a:p>
            <a:r>
              <a:rPr lang="en-US" err="1"/>
              <a:t>Dcoker</a:t>
            </a:r>
            <a:r>
              <a:rPr lang="en-US"/>
              <a:t> volume rm </a:t>
            </a:r>
            <a:r>
              <a:rPr lang="en-US" err="1"/>
              <a:t>manel_pgdata</a:t>
            </a:r>
            <a:endParaRPr lang="en-US"/>
          </a:p>
          <a:p>
            <a:endParaRPr lang="en-US"/>
          </a:p>
        </p:txBody>
      </p:sp>
      <p:sp>
        <p:nvSpPr>
          <p:cNvPr id="4" name="Slide Number Placeholder 3"/>
          <p:cNvSpPr>
            <a:spLocks noGrp="1"/>
          </p:cNvSpPr>
          <p:nvPr>
            <p:ph type="sldNum" sz="quarter" idx="5"/>
          </p:nvPr>
        </p:nvSpPr>
        <p:spPr/>
        <p:txBody>
          <a:bodyPr/>
          <a:lstStyle/>
          <a:p>
            <a:fld id="{7B482BEB-77FC-4068-8863-3721F066CA06}" type="slidenum">
              <a:rPr lang="en-US" smtClean="0"/>
              <a:pPr/>
              <a:t>36</a:t>
            </a:fld>
            <a:endParaRPr lang="en-US"/>
          </a:p>
        </p:txBody>
      </p:sp>
    </p:spTree>
    <p:extLst>
      <p:ext uri="{BB962C8B-B14F-4D97-AF65-F5344CB8AC3E}">
        <p14:creationId xmlns:p14="http://schemas.microsoft.com/office/powerpoint/2010/main" val="3121462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GB" sz="1100">
                <a:solidFill>
                  <a:srgbClr val="0F0F0F"/>
                </a:solidFill>
                <a:latin typeface="Source Code Pro"/>
                <a:ea typeface="Source Code Pro"/>
              </a:rPr>
              <a:t>Copy the downloaded rpm file to gateway </a:t>
            </a:r>
            <a:r>
              <a:rPr lang="en-GB" sz="1100" err="1">
                <a:solidFill>
                  <a:srgbClr val="0F0F0F"/>
                </a:solidFill>
                <a:latin typeface="Source Code Pro"/>
                <a:ea typeface="Source Code Pro"/>
              </a:rPr>
              <a:t>linux</a:t>
            </a:r>
            <a:r>
              <a:rPr lang="en-GB" sz="1100">
                <a:solidFill>
                  <a:srgbClr val="0F0F0F"/>
                </a:solidFill>
                <a:latin typeface="Source Code Pro"/>
                <a:ea typeface="Source Code Pro"/>
              </a:rPr>
              <a:t> server</a:t>
            </a:r>
            <a:endParaRPr lang="en-US"/>
          </a:p>
          <a:p>
            <a:pPr marL="171450" indent="-171450">
              <a:buFont typeface="Arial"/>
              <a:buChar char="•"/>
            </a:pPr>
            <a:r>
              <a:rPr lang="en-GB" sz="1100" i="1">
                <a:latin typeface="Source Code Pro"/>
                <a:ea typeface="Source Code Pro"/>
              </a:rPr>
              <a:t>Steps example</a:t>
            </a:r>
            <a:endParaRPr lang="en-US">
              <a:solidFill>
                <a:srgbClr val="545659"/>
              </a:solidFill>
              <a:latin typeface="Inter"/>
              <a:ea typeface="Source Code Pro"/>
            </a:endParaRPr>
          </a:p>
          <a:p>
            <a:pPr marL="628650" lvl="1" indent="-171450">
              <a:buFont typeface="Courier New"/>
              <a:buChar char="o"/>
            </a:pPr>
            <a:r>
              <a:rPr lang="en-GB" sz="1100" i="1" err="1">
                <a:solidFill>
                  <a:srgbClr val="545659"/>
                </a:solidFill>
                <a:latin typeface="Source Code Pro"/>
                <a:ea typeface="Source Code Pro"/>
              </a:rPr>
              <a:t>Mkdir</a:t>
            </a:r>
            <a:r>
              <a:rPr lang="en-GB" sz="1100" i="1">
                <a:solidFill>
                  <a:srgbClr val="545659"/>
                </a:solidFill>
                <a:latin typeface="Source Code Pro"/>
                <a:ea typeface="Source Code Pro"/>
              </a:rPr>
              <a:t> </a:t>
            </a:r>
            <a:r>
              <a:rPr lang="en-GB" sz="1100">
                <a:solidFill>
                  <a:srgbClr val="0F0F0F"/>
                </a:solidFill>
                <a:latin typeface="Source Code Pro"/>
                <a:ea typeface="Source Code Pro"/>
              </a:rPr>
              <a:t>/</a:t>
            </a:r>
            <a:r>
              <a:rPr lang="en-GB" sz="1100" err="1">
                <a:solidFill>
                  <a:srgbClr val="0F0F0F"/>
                </a:solidFill>
                <a:latin typeface="Source Code Pro"/>
                <a:ea typeface="Source Code Pro"/>
              </a:rPr>
              <a:t>qlik</a:t>
            </a:r>
            <a:r>
              <a:rPr lang="en-GB" sz="1100">
                <a:solidFill>
                  <a:srgbClr val="0F0F0F"/>
                </a:solidFill>
                <a:latin typeface="Source Code Pro"/>
                <a:ea typeface="Source Code Pro"/>
              </a:rPr>
              <a:t>/Gateway</a:t>
            </a:r>
          </a:p>
          <a:p>
            <a:pPr marL="628650" lvl="1" indent="-171450">
              <a:buFont typeface="Courier New,monospace"/>
              <a:buChar char="o"/>
            </a:pPr>
            <a:r>
              <a:rPr lang="en-GB" sz="1100">
                <a:solidFill>
                  <a:srgbClr val="0F0F0F"/>
                </a:solidFill>
                <a:latin typeface="Source Code Pro"/>
                <a:ea typeface="Source Code Pro"/>
              </a:rPr>
              <a:t>cd /</a:t>
            </a:r>
            <a:r>
              <a:rPr lang="en-GB" sz="1100" err="1">
                <a:solidFill>
                  <a:srgbClr val="0F0F0F"/>
                </a:solidFill>
                <a:latin typeface="Source Code Pro"/>
                <a:ea typeface="Source Code Pro"/>
              </a:rPr>
              <a:t>qlik</a:t>
            </a:r>
            <a:r>
              <a:rPr lang="en-GB" sz="1100">
                <a:solidFill>
                  <a:srgbClr val="0F0F0F"/>
                </a:solidFill>
                <a:latin typeface="Source Code Pro"/>
                <a:ea typeface="Source Code Pro"/>
              </a:rPr>
              <a:t>/Gateway</a:t>
            </a:r>
            <a:endParaRPr lang="en-US" sz="1100">
              <a:solidFill>
                <a:srgbClr val="545659"/>
              </a:solidFill>
              <a:latin typeface="Source Code Pro"/>
              <a:ea typeface="Source Code Pro"/>
            </a:endParaRPr>
          </a:p>
          <a:p>
            <a:pPr marL="628650" lvl="1" indent="-171450">
              <a:buFont typeface="Courier New"/>
              <a:buChar char="o"/>
            </a:pPr>
            <a:r>
              <a:rPr lang="en-GB" sz="1100">
                <a:solidFill>
                  <a:srgbClr val="0F0F0F"/>
                </a:solidFill>
                <a:latin typeface="Source Code Pro"/>
                <a:ea typeface="Source Code Pro"/>
              </a:rPr>
              <a:t>cp /</a:t>
            </a:r>
            <a:r>
              <a:rPr lang="en-GB" sz="1100" err="1">
                <a:solidFill>
                  <a:srgbClr val="0F0F0F"/>
                </a:solidFill>
                <a:latin typeface="Source Code Pro"/>
                <a:ea typeface="Source Code Pro"/>
              </a:rPr>
              <a:t>downloadLocation</a:t>
            </a:r>
            <a:r>
              <a:rPr lang="en-GB" sz="1100">
                <a:solidFill>
                  <a:srgbClr val="0F0F0F"/>
                </a:solidFill>
                <a:latin typeface="Source Code Pro"/>
                <a:ea typeface="Source Code Pro"/>
              </a:rPr>
              <a:t>/</a:t>
            </a:r>
            <a:r>
              <a:rPr lang="en-GB" sz="1100" err="1">
                <a:solidFill>
                  <a:srgbClr val="0F0F0F"/>
                </a:solidFill>
                <a:latin typeface="Source Code Pro"/>
                <a:ea typeface="Source Code Pro"/>
              </a:rPr>
              <a:t>xxxxxx.rpm</a:t>
            </a:r>
            <a:r>
              <a:rPr lang="en-GB" sz="1100">
                <a:solidFill>
                  <a:srgbClr val="0F0F0F"/>
                </a:solidFill>
                <a:latin typeface="Source Code Pro"/>
                <a:ea typeface="Source Code Pro"/>
              </a:rPr>
              <a:t> .</a:t>
            </a:r>
            <a:endParaRPr lang="en-GB" sz="1100">
              <a:latin typeface="Source Code Pro"/>
              <a:ea typeface="Source Code Pro"/>
            </a:endParaRPr>
          </a:p>
          <a:p>
            <a:pPr marL="628650" lvl="1" indent="-171450">
              <a:buFont typeface="Courier New"/>
              <a:buChar char="o"/>
            </a:pPr>
            <a:r>
              <a:rPr lang="en-GB" sz="1100" err="1">
                <a:solidFill>
                  <a:srgbClr val="0F0F0F"/>
                </a:solidFill>
                <a:latin typeface="Source Code Pro"/>
                <a:ea typeface="Source Code Pro"/>
              </a:rPr>
              <a:t>sudo</a:t>
            </a:r>
            <a:r>
              <a:rPr lang="en-GB" sz="1100">
                <a:solidFill>
                  <a:srgbClr val="0F0F0F"/>
                </a:solidFill>
                <a:latin typeface="Source Code Pro"/>
                <a:ea typeface="Source Code Pro"/>
              </a:rPr>
              <a:t> QLIK_CUSTOMER_AGREEMENT_ACCEPT=yes rpm -</a:t>
            </a:r>
            <a:r>
              <a:rPr lang="en-GB" sz="1100" err="1">
                <a:solidFill>
                  <a:srgbClr val="0F0F0F"/>
                </a:solidFill>
                <a:latin typeface="Source Code Pro"/>
                <a:ea typeface="Source Code Pro"/>
              </a:rPr>
              <a:t>ivh</a:t>
            </a:r>
            <a:r>
              <a:rPr lang="en-GB" sz="1100">
                <a:solidFill>
                  <a:srgbClr val="0F0F0F"/>
                </a:solidFill>
                <a:latin typeface="Source Code Pro"/>
                <a:ea typeface="Source Code Pro"/>
              </a:rPr>
              <a:t> </a:t>
            </a:r>
            <a:r>
              <a:rPr lang="en-GB" sz="1100" err="1">
                <a:solidFill>
                  <a:srgbClr val="0F0F0F"/>
                </a:solidFill>
                <a:latin typeface="Source Code Pro"/>
                <a:ea typeface="Source Code Pro"/>
              </a:rPr>
              <a:t>qlik</a:t>
            </a:r>
            <a:r>
              <a:rPr lang="en-GB" sz="1100">
                <a:solidFill>
                  <a:srgbClr val="0F0F0F"/>
                </a:solidFill>
                <a:latin typeface="Source Code Pro"/>
                <a:ea typeface="Source Code Pro"/>
              </a:rPr>
              <a:t>-data-gateway-data-</a:t>
            </a:r>
            <a:r>
              <a:rPr lang="en-GB" sz="1100" err="1">
                <a:solidFill>
                  <a:srgbClr val="0F0F0F"/>
                </a:solidFill>
                <a:latin typeface="Source Code Pro"/>
                <a:ea typeface="Source Code Pro"/>
              </a:rPr>
              <a:t>movement.rpm</a:t>
            </a:r>
            <a:endParaRPr lang="en-GB" sz="1100">
              <a:solidFill>
                <a:srgbClr val="545659"/>
              </a:solidFill>
              <a:latin typeface="Source Code Pro"/>
              <a:ea typeface="Source Code Pro"/>
            </a:endParaRPr>
          </a:p>
          <a:p>
            <a:pPr marL="628650" lvl="1" indent="-171450">
              <a:buFont typeface="Courier New"/>
              <a:buChar char="o"/>
            </a:pPr>
            <a:r>
              <a:rPr lang="en-GB" sz="1100">
                <a:solidFill>
                  <a:srgbClr val="0F0F0F"/>
                </a:solidFill>
                <a:latin typeface="Source Code Pro"/>
                <a:ea typeface="Source Code Pro"/>
              </a:rPr>
              <a:t>cd /opt/</a:t>
            </a:r>
            <a:r>
              <a:rPr lang="en-GB" sz="1100" err="1">
                <a:solidFill>
                  <a:srgbClr val="0F0F0F"/>
                </a:solidFill>
                <a:latin typeface="Source Code Pro"/>
                <a:ea typeface="Source Code Pro"/>
              </a:rPr>
              <a:t>qlik</a:t>
            </a:r>
            <a:r>
              <a:rPr lang="en-GB" sz="1100">
                <a:solidFill>
                  <a:srgbClr val="0F0F0F"/>
                </a:solidFill>
                <a:latin typeface="Source Code Pro"/>
                <a:ea typeface="Source Code Pro"/>
              </a:rPr>
              <a:t>/gateway/movement/bin</a:t>
            </a:r>
            <a:endParaRPr lang="en-GB" sz="1100">
              <a:solidFill>
                <a:srgbClr val="545659"/>
              </a:solidFill>
              <a:latin typeface="Source Code Pro"/>
              <a:ea typeface="Source Code Pro"/>
            </a:endParaRPr>
          </a:p>
          <a:p>
            <a:pPr marL="628650" lvl="1" indent="-171450">
              <a:buFont typeface="Courier New"/>
              <a:buChar char="o"/>
            </a:pPr>
            <a:r>
              <a:rPr lang="en-GB" sz="1100">
                <a:solidFill>
                  <a:srgbClr val="0F0F0F"/>
                </a:solidFill>
                <a:latin typeface="Source Code Pro"/>
                <a:ea typeface="Source Code Pro"/>
              </a:rPr>
              <a:t>./</a:t>
            </a:r>
            <a:r>
              <a:rPr lang="en-GB" sz="1100" err="1">
                <a:solidFill>
                  <a:srgbClr val="0F0F0F"/>
                </a:solidFill>
                <a:latin typeface="Source Code Pro"/>
                <a:ea typeface="Source Code Pro"/>
              </a:rPr>
              <a:t>agentctl</a:t>
            </a:r>
            <a:r>
              <a:rPr lang="en-GB" sz="1100">
                <a:solidFill>
                  <a:srgbClr val="0F0F0F"/>
                </a:solidFill>
                <a:latin typeface="Source Code Pro"/>
                <a:ea typeface="Source Code Pro"/>
              </a:rPr>
              <a:t> </a:t>
            </a:r>
            <a:r>
              <a:rPr lang="en-GB" sz="1100" err="1">
                <a:solidFill>
                  <a:srgbClr val="0F0F0F"/>
                </a:solidFill>
                <a:latin typeface="Source Code Pro"/>
                <a:ea typeface="Source Code Pro"/>
              </a:rPr>
              <a:t>qcs</a:t>
            </a:r>
            <a:r>
              <a:rPr lang="en-GB" sz="1100">
                <a:solidFill>
                  <a:srgbClr val="0F0F0F"/>
                </a:solidFill>
                <a:latin typeface="Source Code Pro"/>
                <a:ea typeface="Source Code Pro"/>
              </a:rPr>
              <a:t> </a:t>
            </a:r>
            <a:r>
              <a:rPr lang="en-GB" sz="1100" err="1">
                <a:solidFill>
                  <a:srgbClr val="0F0F0F"/>
                </a:solidFill>
                <a:latin typeface="Source Code Pro"/>
                <a:ea typeface="Source Code Pro"/>
              </a:rPr>
              <a:t>set_config</a:t>
            </a:r>
            <a:r>
              <a:rPr lang="en-GB" sz="1100">
                <a:solidFill>
                  <a:srgbClr val="0F0F0F"/>
                </a:solidFill>
                <a:latin typeface="Source Code Pro"/>
                <a:ea typeface="Source Code Pro"/>
              </a:rPr>
              <a:t> --</a:t>
            </a:r>
            <a:r>
              <a:rPr lang="en-GB" sz="1100" err="1">
                <a:solidFill>
                  <a:srgbClr val="0F0F0F"/>
                </a:solidFill>
                <a:latin typeface="Source Code Pro"/>
                <a:ea typeface="Source Code Pro"/>
              </a:rPr>
              <a:t>tenant_url</a:t>
            </a:r>
            <a:r>
              <a:rPr lang="en-GB" sz="1100">
                <a:solidFill>
                  <a:srgbClr val="0F0F0F"/>
                </a:solidFill>
                <a:latin typeface="Source Code Pro"/>
                <a:ea typeface="Source Code Pro"/>
              </a:rPr>
              <a:t> </a:t>
            </a:r>
            <a:r>
              <a:rPr lang="en-GB" sz="1100" err="1">
                <a:solidFill>
                  <a:srgbClr val="0F0F0F"/>
                </a:solidFill>
                <a:latin typeface="Source Code Pro"/>
                <a:ea typeface="Source Code Pro"/>
              </a:rPr>
              <a:t>mytenant.us.qlikcloud.com</a:t>
            </a:r>
            <a:endParaRPr lang="en-GB" sz="1100">
              <a:solidFill>
                <a:srgbClr val="0F0F0F"/>
              </a:solidFill>
              <a:latin typeface="Source Code Pro"/>
              <a:ea typeface="Source Code Pro"/>
            </a:endParaRPr>
          </a:p>
          <a:p>
            <a:pPr marL="628650" lvl="1" indent="-171450">
              <a:buFont typeface="Courier New"/>
              <a:buChar char="o"/>
            </a:pPr>
            <a:r>
              <a:rPr lang="en-GB" sz="1100">
                <a:solidFill>
                  <a:srgbClr val="0F0F0F"/>
                </a:solidFill>
                <a:latin typeface="Source Code Pro"/>
                <a:ea typeface="Source Code Pro"/>
              </a:rPr>
              <a:t>./</a:t>
            </a:r>
            <a:r>
              <a:rPr lang="en-GB" sz="1100" err="1">
                <a:solidFill>
                  <a:srgbClr val="0F0F0F"/>
                </a:solidFill>
                <a:latin typeface="Source Code Pro"/>
                <a:ea typeface="Source Code Pro"/>
              </a:rPr>
              <a:t>agentctl</a:t>
            </a:r>
            <a:r>
              <a:rPr lang="en-GB" sz="1100">
                <a:solidFill>
                  <a:srgbClr val="0F0F0F"/>
                </a:solidFill>
                <a:latin typeface="Source Code Pro"/>
                <a:ea typeface="Source Code Pro"/>
              </a:rPr>
              <a:t> </a:t>
            </a:r>
            <a:r>
              <a:rPr lang="en-GB" sz="1100" err="1">
                <a:solidFill>
                  <a:srgbClr val="0F0F0F"/>
                </a:solidFill>
                <a:latin typeface="Source Code Pro"/>
                <a:ea typeface="Source Code Pro"/>
              </a:rPr>
              <a:t>qcs</a:t>
            </a:r>
            <a:r>
              <a:rPr lang="en-GB" sz="1100">
                <a:solidFill>
                  <a:srgbClr val="0F0F0F"/>
                </a:solidFill>
                <a:latin typeface="Source Code Pro"/>
                <a:ea typeface="Source Code Pro"/>
              </a:rPr>
              <a:t> </a:t>
            </a:r>
            <a:r>
              <a:rPr lang="en-GB" sz="1100" err="1">
                <a:solidFill>
                  <a:srgbClr val="0F0F0F"/>
                </a:solidFill>
                <a:latin typeface="Source Code Pro"/>
                <a:ea typeface="Source Code Pro"/>
              </a:rPr>
              <a:t>get_registration</a:t>
            </a:r>
            <a:endParaRPr lang="en-GB" sz="1100">
              <a:solidFill>
                <a:srgbClr val="0F0F0F"/>
              </a:solidFill>
              <a:latin typeface="Source Code Pro"/>
              <a:ea typeface="Source Code Pro"/>
            </a:endParaRPr>
          </a:p>
        </p:txBody>
      </p:sp>
      <p:sp>
        <p:nvSpPr>
          <p:cNvPr id="4" name="Slide Number Placeholder 3"/>
          <p:cNvSpPr>
            <a:spLocks noGrp="1"/>
          </p:cNvSpPr>
          <p:nvPr>
            <p:ph type="sldNum" sz="quarter" idx="5"/>
          </p:nvPr>
        </p:nvSpPr>
        <p:spPr/>
        <p:txBody>
          <a:bodyPr/>
          <a:lstStyle/>
          <a:p>
            <a:fld id="{7B482BEB-77FC-4068-8863-3721F066CA06}" type="slidenum">
              <a:rPr lang="en-US" smtClean="0"/>
              <a:pPr/>
              <a:t>37</a:t>
            </a:fld>
            <a:endParaRPr lang="en-US"/>
          </a:p>
        </p:txBody>
      </p:sp>
    </p:spTree>
    <p:extLst>
      <p:ext uri="{BB962C8B-B14F-4D97-AF65-F5344CB8AC3E}">
        <p14:creationId xmlns:p14="http://schemas.microsoft.com/office/powerpoint/2010/main" val="3273633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482BEB-77FC-4068-8863-3721F066CA06}" type="slidenum">
              <a:rPr lang="en-US" smtClean="0"/>
              <a:pPr/>
              <a:t>38</a:t>
            </a:fld>
            <a:endParaRPr lang="en-US"/>
          </a:p>
        </p:txBody>
      </p:sp>
    </p:spTree>
    <p:extLst>
      <p:ext uri="{BB962C8B-B14F-4D97-AF65-F5344CB8AC3E}">
        <p14:creationId xmlns:p14="http://schemas.microsoft.com/office/powerpoint/2010/main" val="2513375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30.svg"/><Relationship Id="rId2" Type="http://schemas.openxmlformats.org/officeDocument/2006/relationships/slideMaster" Target="../slideMasters/slideMaster3.xml"/><Relationship Id="rId1" Type="http://schemas.openxmlformats.org/officeDocument/2006/relationships/tags" Target="../tags/tag43.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bin"/></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4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4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4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tags" Target="../tags/tag4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tags" Target="../tags/tag49.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5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5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5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53.xml"/><Relationship Id="rId4" Type="http://schemas.openxmlformats.org/officeDocument/2006/relationships/image" Target="../media/image28.emf"/></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5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5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5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3.xml"/><Relationship Id="rId1" Type="http://schemas.openxmlformats.org/officeDocument/2006/relationships/tags" Target="../tags/tag5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5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59.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tags" Target="../tags/tag60.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tags" Target="../tags/tag61.xml"/><Relationship Id="rId4" Type="http://schemas.openxmlformats.org/officeDocument/2006/relationships/image" Target="../media/image28.e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44.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46.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3.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png"/><Relationship Id="rId1" Type="http://schemas.openxmlformats.org/officeDocument/2006/relationships/slideMaster" Target="../slideMasters/slideMaster3.xml"/><Relationship Id="rId4" Type="http://schemas.openxmlformats.org/officeDocument/2006/relationships/image" Target="../media/image43.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6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tags" Target="../tags/tag6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3.svg"/></Relationships>
</file>

<file path=ppt/slideLayouts/_rels/slideLayout14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4.xml"/><Relationship Id="rId1" Type="http://schemas.openxmlformats.org/officeDocument/2006/relationships/tags" Target="../tags/tag65.xml"/><Relationship Id="rId4" Type="http://schemas.openxmlformats.org/officeDocument/2006/relationships/image" Target="../media/image28.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 Id="rId4" Type="http://schemas.openxmlformats.org/officeDocument/2006/relationships/image" Target="../media/image57.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Master" Target="../slideMasters/slideMaster5.xml"/><Relationship Id="rId5" Type="http://schemas.openxmlformats.org/officeDocument/2006/relationships/image" Target="../media/image57.png"/><Relationship Id="rId4" Type="http://schemas.openxmlformats.org/officeDocument/2006/relationships/image" Target="../media/image60.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5.xml"/><Relationship Id="rId5" Type="http://schemas.microsoft.com/office/2007/relationships/hdphoto" Target="../media/hdphoto2.wdp"/><Relationship Id="rId4" Type="http://schemas.openxmlformats.org/officeDocument/2006/relationships/image" Target="../media/image5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3.sv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5.xml"/><Relationship Id="rId6" Type="http://schemas.openxmlformats.org/officeDocument/2006/relationships/image" Target="../media/image57.png"/><Relationship Id="rId5" Type="http://schemas.openxmlformats.org/officeDocument/2006/relationships/image" Target="../media/image68.svg"/><Relationship Id="rId4" Type="http://schemas.openxmlformats.org/officeDocument/2006/relationships/image" Target="../media/image67.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5.xml"/><Relationship Id="rId1" Type="http://schemas.openxmlformats.org/officeDocument/2006/relationships/tags" Target="../tags/tag6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2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5.xml"/><Relationship Id="rId1" Type="http://schemas.openxmlformats.org/officeDocument/2006/relationships/tags" Target="../tags/tag69.xml"/><Relationship Id="rId4" Type="http://schemas.openxmlformats.org/officeDocument/2006/relationships/image" Target="../media/image28.emf"/></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 Id="rId4" Type="http://schemas.openxmlformats.org/officeDocument/2006/relationships/image" Target="../media/image69.emf"/></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0.png"/><Relationship Id="rId1" Type="http://schemas.openxmlformats.org/officeDocument/2006/relationships/slideMaster" Target="../slideMasters/slideMaster6.xml"/><Relationship Id="rId5" Type="http://schemas.openxmlformats.org/officeDocument/2006/relationships/image" Target="../media/image69.emf"/><Relationship Id="rId4" Type="http://schemas.openxmlformats.org/officeDocument/2006/relationships/image" Target="../media/image60.jpe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6.xml"/><Relationship Id="rId5" Type="http://schemas.microsoft.com/office/2007/relationships/hdphoto" Target="../media/hdphoto4.wdp"/><Relationship Id="rId4" Type="http://schemas.openxmlformats.org/officeDocument/2006/relationships/image" Target="../media/image70.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7.xml"/><Relationship Id="rId4" Type="http://schemas.openxmlformats.org/officeDocument/2006/relationships/image" Target="../media/image69.emf"/></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0.png"/><Relationship Id="rId1" Type="http://schemas.openxmlformats.org/officeDocument/2006/relationships/slideMaster" Target="../slideMasters/slideMaster7.xml"/><Relationship Id="rId5" Type="http://schemas.openxmlformats.org/officeDocument/2006/relationships/image" Target="../media/image69.emf"/><Relationship Id="rId4" Type="http://schemas.openxmlformats.org/officeDocument/2006/relationships/image" Target="../media/image60.jpe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7.xml"/><Relationship Id="rId5" Type="http://schemas.microsoft.com/office/2007/relationships/hdphoto" Target="../media/hdphoto6.wdp"/><Relationship Id="rId4" Type="http://schemas.openxmlformats.org/officeDocument/2006/relationships/image" Target="../media/image70.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1.png"/><Relationship Id="rId2" Type="http://schemas.openxmlformats.org/officeDocument/2006/relationships/slideMaster" Target="../slideMasters/slideMaster2.xml"/><Relationship Id="rId1" Type="http://schemas.openxmlformats.org/officeDocument/2006/relationships/tags" Target="../tags/tag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30.svg"/><Relationship Id="rId2" Type="http://schemas.openxmlformats.org/officeDocument/2006/relationships/slideMaster" Target="../slideMasters/slideMaster2.xml"/><Relationship Id="rId1" Type="http://schemas.openxmlformats.org/officeDocument/2006/relationships/tags" Target="../tags/tag3.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bin"/></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4.x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image" Target="../media/image34.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5.x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image" Target="../media/image34.png"/><Relationship Id="rId9"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6.png"/><Relationship Id="rId2" Type="http://schemas.openxmlformats.org/officeDocument/2006/relationships/slideMaster" Target="../slideMasters/slideMaster2.xml"/><Relationship Id="rId1" Type="http://schemas.openxmlformats.org/officeDocument/2006/relationships/tags" Target="../tags/tag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2.bin"/><Relationship Id="rId7" Type="http://schemas.openxmlformats.org/officeDocument/2006/relationships/image" Target="../media/image36.png"/><Relationship Id="rId2"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0.svg"/><Relationship Id="rId2" Type="http://schemas.openxmlformats.org/officeDocument/2006/relationships/slideMaster" Target="../slideMasters/slideMaster2.xml"/><Relationship Id="rId1" Type="http://schemas.openxmlformats.org/officeDocument/2006/relationships/tags" Target="../tags/tag8.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0.svg"/><Relationship Id="rId2" Type="http://schemas.openxmlformats.org/officeDocument/2006/relationships/slideMaster" Target="../slideMasters/slideMaster2.xml"/><Relationship Id="rId1" Type="http://schemas.openxmlformats.org/officeDocument/2006/relationships/tags" Target="../tags/tag9.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bin"/></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0.svg"/><Relationship Id="rId2" Type="http://schemas.openxmlformats.org/officeDocument/2006/relationships/slideMaster" Target="../slideMasters/slideMaster2.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30.svg"/><Relationship Id="rId2" Type="http://schemas.openxmlformats.org/officeDocument/2006/relationships/slideMaster" Target="../slideMasters/slideMaster2.xml"/><Relationship Id="rId1" Type="http://schemas.openxmlformats.org/officeDocument/2006/relationships/tags" Target="../tags/tag11.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bin"/></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1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1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1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1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9.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20.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21.xml"/><Relationship Id="rId4" Type="http://schemas.openxmlformats.org/officeDocument/2006/relationships/image" Target="../media/image28.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2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2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2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2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2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2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2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28.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4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30.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3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8.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53.svg"/><Relationship Id="rId2" Type="http://schemas.openxmlformats.org/officeDocument/2006/relationships/slideMaster" Target="../slideMasters/slideMaster2.xml"/><Relationship Id="rId1" Type="http://schemas.openxmlformats.org/officeDocument/2006/relationships/tags" Target="../tags/tag32.xml"/><Relationship Id="rId6" Type="http://schemas.openxmlformats.org/officeDocument/2006/relationships/image" Target="../media/image29.png"/><Relationship Id="rId5" Type="http://schemas.openxmlformats.org/officeDocument/2006/relationships/image" Target="../media/image52.jpeg"/><Relationship Id="rId4" Type="http://schemas.openxmlformats.org/officeDocument/2006/relationships/image" Target="../media/image28.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1.png"/><Relationship Id="rId2" Type="http://schemas.openxmlformats.org/officeDocument/2006/relationships/slideMaster" Target="../slideMasters/slideMaster3.xml"/><Relationship Id="rId1" Type="http://schemas.openxmlformats.org/officeDocument/2006/relationships/tags" Target="../tags/tag3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30.svg"/><Relationship Id="rId2" Type="http://schemas.openxmlformats.org/officeDocument/2006/relationships/slideMaster" Target="../slideMasters/slideMaster3.xml"/><Relationship Id="rId1" Type="http://schemas.openxmlformats.org/officeDocument/2006/relationships/tags" Target="../tags/tag35.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bin"/></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slideMaster" Target="../slideMasters/slideMaster3.xml"/><Relationship Id="rId1" Type="http://schemas.openxmlformats.org/officeDocument/2006/relationships/tags" Target="../tags/tag36.x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image" Target="../media/image34.png"/></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slideMaster" Target="../slideMasters/slideMaster3.xml"/><Relationship Id="rId1" Type="http://schemas.openxmlformats.org/officeDocument/2006/relationships/tags" Target="../tags/tag37.x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image" Target="../media/image34.png"/><Relationship Id="rId9" Type="http://schemas.openxmlformats.org/officeDocument/2006/relationships/image" Target="../media/image35.png"/></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6.png"/><Relationship Id="rId2" Type="http://schemas.openxmlformats.org/officeDocument/2006/relationships/slideMaster" Target="../slideMasters/slideMaster3.xml"/><Relationship Id="rId1" Type="http://schemas.openxmlformats.org/officeDocument/2006/relationships/tags" Target="../tags/tag3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2.bin"/><Relationship Id="rId7" Type="http://schemas.openxmlformats.org/officeDocument/2006/relationships/image" Target="../media/image36.png"/><Relationship Id="rId2" Type="http://schemas.openxmlformats.org/officeDocument/2006/relationships/slideMaster" Target="../slideMasters/slideMaster3.xml"/><Relationship Id="rId1" Type="http://schemas.openxmlformats.org/officeDocument/2006/relationships/tags" Target="../tags/tag3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0.svg"/><Relationship Id="rId2" Type="http://schemas.openxmlformats.org/officeDocument/2006/relationships/slideMaster" Target="../slideMasters/slideMaster3.xml"/><Relationship Id="rId1" Type="http://schemas.openxmlformats.org/officeDocument/2006/relationships/tags" Target="../tags/tag40.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bin"/></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0.svg"/><Relationship Id="rId2" Type="http://schemas.openxmlformats.org/officeDocument/2006/relationships/slideMaster" Target="../slideMasters/slideMaster3.xml"/><Relationship Id="rId1" Type="http://schemas.openxmlformats.org/officeDocument/2006/relationships/tags" Target="../tags/tag41.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bin"/></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0.svg"/><Relationship Id="rId2" Type="http://schemas.openxmlformats.org/officeDocument/2006/relationships/slideMaster" Target="../slideMasters/slideMaster3.xml"/><Relationship Id="rId1" Type="http://schemas.openxmlformats.org/officeDocument/2006/relationships/tags" Target="../tags/tag42.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1">
    <p:bg>
      <p:bgRef idx="1001">
        <a:schemeClr val="bg1"/>
      </p:bgRef>
    </p:bg>
    <p:spTree>
      <p:nvGrpSpPr>
        <p:cNvPr id="1" name=""/>
        <p:cNvGrpSpPr/>
        <p:nvPr/>
      </p:nvGrpSpPr>
      <p:grpSpPr>
        <a:xfrm>
          <a:off x="0" y="0"/>
          <a:ext cx="0" cy="0"/>
          <a:chOff x="0" y="0"/>
          <a:chExt cx="0" cy="0"/>
        </a:xfrm>
      </p:grpSpPr>
      <p:pic>
        <p:nvPicPr>
          <p:cNvPr id="2" name="Picture 1" descr="A black background with green lines&#10;&#10;Description automatically generated">
            <a:extLst>
              <a:ext uri="{FF2B5EF4-FFF2-40B4-BE49-F238E27FC236}">
                <a16:creationId xmlns:a16="http://schemas.microsoft.com/office/drawing/2014/main" id="{D5D63AA0-83D5-6AD3-2D92-4C78A0C59F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7" y="0"/>
            <a:ext cx="12192000" cy="6858000"/>
          </a:xfrm>
          <a:prstGeom prst="rect">
            <a:avLst/>
          </a:prstGeom>
        </p:spPr>
      </p:pic>
      <p:sp>
        <p:nvSpPr>
          <p:cNvPr id="23" name="Title 1">
            <a:extLst>
              <a:ext uri="{FF2B5EF4-FFF2-40B4-BE49-F238E27FC236}">
                <a16:creationId xmlns:a16="http://schemas.microsoft.com/office/drawing/2014/main" id="{3FC4B43D-40E5-215E-199A-669555AB43ED}"/>
              </a:ext>
            </a:extLst>
          </p:cNvPr>
          <p:cNvSpPr>
            <a:spLocks noGrp="1"/>
          </p:cNvSpPr>
          <p:nvPr>
            <p:ph type="ctrTitle" hasCustomPrompt="1"/>
          </p:nvPr>
        </p:nvSpPr>
        <p:spPr>
          <a:xfrm>
            <a:off x="450574" y="1811992"/>
            <a:ext cx="5645426" cy="2309172"/>
          </a:xfrm>
          <a:prstGeom prst="rect">
            <a:avLst/>
          </a:prstGeom>
        </p:spPr>
        <p:txBody>
          <a:bodyPr anchor="b">
            <a:noAutofit/>
          </a:bodyPr>
          <a:lstStyle>
            <a:lvl1pPr algn="l">
              <a:defRPr sz="4000">
                <a:solidFill>
                  <a:schemeClr val="tx1"/>
                </a:solidFill>
              </a:defRPr>
            </a:lvl1pPr>
          </a:lstStyle>
          <a:p>
            <a:r>
              <a:rPr lang="en-US"/>
              <a:t>This is a cover slide option with three lines for a long title</a:t>
            </a:r>
          </a:p>
        </p:txBody>
      </p:sp>
      <p:sp>
        <p:nvSpPr>
          <p:cNvPr id="24" name="Subtitle 2">
            <a:extLst>
              <a:ext uri="{FF2B5EF4-FFF2-40B4-BE49-F238E27FC236}">
                <a16:creationId xmlns:a16="http://schemas.microsoft.com/office/drawing/2014/main" id="{6F1F0BF3-9EE8-74E5-293F-EE8C88481C35}"/>
              </a:ext>
            </a:extLst>
          </p:cNvPr>
          <p:cNvSpPr>
            <a:spLocks noGrp="1"/>
          </p:cNvSpPr>
          <p:nvPr>
            <p:ph type="subTitle" idx="1" hasCustomPrompt="1"/>
          </p:nvPr>
        </p:nvSpPr>
        <p:spPr>
          <a:xfrm>
            <a:off x="450574" y="4275802"/>
            <a:ext cx="5645426" cy="365126"/>
          </a:xfrm>
        </p:spPr>
        <p:txBody>
          <a:bodyPr anchor="ctr">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sp>
        <p:nvSpPr>
          <p:cNvPr id="35" name="Text Placeholder 11">
            <a:extLst>
              <a:ext uri="{FF2B5EF4-FFF2-40B4-BE49-F238E27FC236}">
                <a16:creationId xmlns:a16="http://schemas.microsoft.com/office/drawing/2014/main" id="{29AF862F-D761-E769-9D25-E9A311030337}"/>
              </a:ext>
            </a:extLst>
          </p:cNvPr>
          <p:cNvSpPr>
            <a:spLocks noGrp="1"/>
          </p:cNvSpPr>
          <p:nvPr>
            <p:ph type="body" sz="quarter" idx="13" hasCustomPrompt="1"/>
          </p:nvPr>
        </p:nvSpPr>
        <p:spPr>
          <a:xfrm>
            <a:off x="450850" y="5102124"/>
            <a:ext cx="5645150" cy="270771"/>
          </a:xfrm>
        </p:spPr>
        <p:txBody>
          <a:bodyPr>
            <a:noAutofit/>
          </a:bodyPr>
          <a:lstStyle>
            <a:lvl1pPr marL="0" indent="0">
              <a:buNone/>
              <a:defRPr sz="1600" b="1" i="0">
                <a:solidFill>
                  <a:schemeClr val="tx1"/>
                </a:solidFill>
                <a:latin typeface="Inter" panose="02000503000000020004" pitchFamily="2" charset="0"/>
                <a:ea typeface="Inter" panose="02000503000000020004" pitchFamily="2" charset="0"/>
              </a:defRPr>
            </a:lvl1pPr>
            <a:lvl2pPr>
              <a:defRPr sz="1000"/>
            </a:lvl2pPr>
            <a:lvl3pPr>
              <a:defRPr sz="1000"/>
            </a:lvl3pPr>
            <a:lvl4pPr>
              <a:defRPr sz="1000"/>
            </a:lvl4pPr>
            <a:lvl5pPr>
              <a:defRPr sz="1000"/>
            </a:lvl5pPr>
          </a:lstStyle>
          <a:p>
            <a:pPr lvl="0"/>
            <a:r>
              <a:rPr lang="en-US"/>
              <a:t>Name</a:t>
            </a:r>
          </a:p>
        </p:txBody>
      </p:sp>
      <p:sp>
        <p:nvSpPr>
          <p:cNvPr id="36" name="Text Placeholder 14">
            <a:extLst>
              <a:ext uri="{FF2B5EF4-FFF2-40B4-BE49-F238E27FC236}">
                <a16:creationId xmlns:a16="http://schemas.microsoft.com/office/drawing/2014/main" id="{31C66497-2842-3EEA-AAA4-9E1F67E927A5}"/>
              </a:ext>
            </a:extLst>
          </p:cNvPr>
          <p:cNvSpPr>
            <a:spLocks noGrp="1"/>
          </p:cNvSpPr>
          <p:nvPr>
            <p:ph type="body" sz="quarter" idx="14" hasCustomPrompt="1"/>
          </p:nvPr>
        </p:nvSpPr>
        <p:spPr>
          <a:xfrm>
            <a:off x="450574" y="5396346"/>
            <a:ext cx="5645150" cy="270771"/>
          </a:xfrm>
        </p:spPr>
        <p:txBody>
          <a:bodyPr>
            <a:noAutofit/>
          </a:bodyPr>
          <a:lstStyle>
            <a:lvl1pPr marL="0" indent="0">
              <a:buNone/>
              <a:defRPr sz="1600" b="0" i="0">
                <a:solidFill>
                  <a:schemeClr val="tx1"/>
                </a:solidFill>
                <a:latin typeface="Inter" panose="02000503000000020004" pitchFamily="2" charset="0"/>
                <a:ea typeface="Inter" panose="02000503000000020004" pitchFamily="2" charset="0"/>
              </a:defRPr>
            </a:lvl1pPr>
          </a:lstStyle>
          <a:p>
            <a:pPr lvl="0"/>
            <a:r>
              <a:rPr lang="en-US"/>
              <a:t>Job Title</a:t>
            </a:r>
          </a:p>
        </p:txBody>
      </p:sp>
      <p:sp>
        <p:nvSpPr>
          <p:cNvPr id="37" name="Text Placeholder 14">
            <a:extLst>
              <a:ext uri="{FF2B5EF4-FFF2-40B4-BE49-F238E27FC236}">
                <a16:creationId xmlns:a16="http://schemas.microsoft.com/office/drawing/2014/main" id="{C19CD83D-10D9-5471-79E0-A813BEB5A2CA}"/>
              </a:ext>
            </a:extLst>
          </p:cNvPr>
          <p:cNvSpPr>
            <a:spLocks noGrp="1"/>
          </p:cNvSpPr>
          <p:nvPr>
            <p:ph type="body" sz="quarter" idx="15" hasCustomPrompt="1"/>
          </p:nvPr>
        </p:nvSpPr>
        <p:spPr>
          <a:xfrm>
            <a:off x="450297" y="6104862"/>
            <a:ext cx="5645426" cy="270772"/>
          </a:xfrm>
        </p:spPr>
        <p:txBody>
          <a:bodyPr anchor="ctr">
            <a:noAutofit/>
          </a:bodyPr>
          <a:lstStyle>
            <a:lvl1pPr marL="0" indent="0">
              <a:buNone/>
              <a:defRPr sz="1200" b="0" i="0">
                <a:solidFill>
                  <a:schemeClr val="accent6"/>
                </a:solidFill>
                <a:latin typeface="Inter" panose="02000503000000020004" pitchFamily="2" charset="0"/>
                <a:ea typeface="Inter" panose="02000503000000020004" pitchFamily="2" charset="0"/>
              </a:defRPr>
            </a:lvl1pPr>
          </a:lstStyle>
          <a:p>
            <a:pPr lvl="0"/>
            <a:r>
              <a:rPr lang="en-US"/>
              <a:t>Optional Date</a:t>
            </a:r>
          </a:p>
        </p:txBody>
      </p:sp>
      <p:pic>
        <p:nvPicPr>
          <p:cNvPr id="6" name="Graphic 5">
            <a:extLst>
              <a:ext uri="{FF2B5EF4-FFF2-40B4-BE49-F238E27FC236}">
                <a16:creationId xmlns:a16="http://schemas.microsoft.com/office/drawing/2014/main" id="{3434EEFA-9B63-F89B-7B17-B6F8912D3E1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3111" y="283678"/>
            <a:ext cx="1741194" cy="967330"/>
          </a:xfrm>
          <a:prstGeom prst="rect">
            <a:avLst/>
          </a:prstGeom>
        </p:spPr>
      </p:pic>
    </p:spTree>
    <p:extLst>
      <p:ext uri="{BB962C8B-B14F-4D97-AF65-F5344CB8AC3E}">
        <p14:creationId xmlns:p14="http://schemas.microsoft.com/office/powerpoint/2010/main" val="1473604992"/>
      </p:ext>
    </p:extLst>
  </p:cSld>
  <p:clrMapOvr>
    <a:overrideClrMapping bg1="lt1" tx1="dk1" bg2="lt2" tx2="dk2" accent1="accent1" accent2="accent2" accent3="accent3" accent4="accent4" accent5="accent5" accent6="accent6" hlink="hlink" folHlink="folHlink"/>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6199-7E4E-EC3E-01B7-27A061D65B98}"/>
              </a:ext>
            </a:extLst>
          </p:cNvPr>
          <p:cNvSpPr>
            <a:spLocks noGrp="1"/>
          </p:cNvSpPr>
          <p:nvPr>
            <p:ph type="ctrTitle" hasCustomPrompt="1"/>
          </p:nvPr>
        </p:nvSpPr>
        <p:spPr>
          <a:xfrm>
            <a:off x="6095999" y="2231551"/>
            <a:ext cx="5645426" cy="1875134"/>
          </a:xfrm>
          <a:prstGeom prst="rect">
            <a:avLst/>
          </a:prstGeom>
        </p:spPr>
        <p:txBody>
          <a:bodyPr anchor="b">
            <a:noAutofit/>
          </a:bodyPr>
          <a:lstStyle>
            <a:lvl1pPr algn="l">
              <a:defRPr sz="4000">
                <a:solidFill>
                  <a:schemeClr val="tx1"/>
                </a:solidFill>
              </a:defRPr>
            </a:lvl1pPr>
          </a:lstStyle>
          <a:p>
            <a:r>
              <a:rPr lang="en-US"/>
              <a:t>This is a divider slide with 3 lines for a longer title</a:t>
            </a:r>
          </a:p>
        </p:txBody>
      </p:sp>
      <p:sp>
        <p:nvSpPr>
          <p:cNvPr id="5" name="Subtitle 2">
            <a:extLst>
              <a:ext uri="{FF2B5EF4-FFF2-40B4-BE49-F238E27FC236}">
                <a16:creationId xmlns:a16="http://schemas.microsoft.com/office/drawing/2014/main" id="{596EA256-34A4-5996-DCC4-F4ADF473332B}"/>
              </a:ext>
            </a:extLst>
          </p:cNvPr>
          <p:cNvSpPr>
            <a:spLocks noGrp="1"/>
          </p:cNvSpPr>
          <p:nvPr>
            <p:ph type="subTitle" idx="1" hasCustomPrompt="1"/>
          </p:nvPr>
        </p:nvSpPr>
        <p:spPr>
          <a:xfrm>
            <a:off x="6095999" y="4261323"/>
            <a:ext cx="5645427" cy="876734"/>
          </a:xfrm>
        </p:spPr>
        <p:txBody>
          <a:bodyPr anchor="t">
            <a:noAutofit/>
          </a:bodyPr>
          <a:lstStyle>
            <a:lvl1pPr marL="0" indent="0" algn="l">
              <a:buNone/>
              <a:defRPr sz="2400" b="0" i="0">
                <a:solidFill>
                  <a:schemeClr val="accent4"/>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pic>
        <p:nvPicPr>
          <p:cNvPr id="10" name="Graphic 9">
            <a:extLst>
              <a:ext uri="{FF2B5EF4-FFF2-40B4-BE49-F238E27FC236}">
                <a16:creationId xmlns:a16="http://schemas.microsoft.com/office/drawing/2014/main" id="{3B7888F5-ED04-B7C0-428C-F88F2D92C7A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54085456"/>
      </p:ext>
    </p:extLst>
  </p:cSld>
  <p:clrMapOvr>
    <a:overrideClrMapping bg1="dk1" tx1="lt1" bg2="dk2" tx2="lt2" accent1="accent1" accent2="accent2" accent3="accent3" accent4="accent4" accent5="accent5" accent6="accent6" hlink="hlink" folHlink="folHlink"/>
  </p:clrMapOvr>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2022_Cover 3 (LargePi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C8D9EE5-912B-8A7E-B1A3-867A4129DBCA}"/>
              </a:ext>
            </a:extLst>
          </p:cNvPr>
          <p:cNvSpPr/>
          <p:nvPr userDrawn="1"/>
        </p:nvSpPr>
        <p:spPr>
          <a:xfrm>
            <a:off x="3" y="0"/>
            <a:ext cx="12216143" cy="6858000"/>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5" name="Picture 4" descr="A city lit up at night&#10;&#10;Description automatically generated with low confidence">
            <a:extLst>
              <a:ext uri="{FF2B5EF4-FFF2-40B4-BE49-F238E27FC236}">
                <a16:creationId xmlns:a16="http://schemas.microsoft.com/office/drawing/2014/main" id="{A9ED8158-C116-6382-C1E5-8901CB7E72C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 y="2048130"/>
            <a:ext cx="12216143" cy="4809873"/>
          </a:xfrm>
          <a:prstGeom prst="rect">
            <a:avLst/>
          </a:prstGeom>
        </p:spPr>
      </p:pic>
      <p:sp>
        <p:nvSpPr>
          <p:cNvPr id="13" name="Rectangle 12">
            <a:extLst>
              <a:ext uri="{FF2B5EF4-FFF2-40B4-BE49-F238E27FC236}">
                <a16:creationId xmlns:a16="http://schemas.microsoft.com/office/drawing/2014/main" id="{7F6D7470-A419-A808-3331-6310F8CCB4E4}"/>
              </a:ext>
            </a:extLst>
          </p:cNvPr>
          <p:cNvSpPr/>
          <p:nvPr userDrawn="1"/>
        </p:nvSpPr>
        <p:spPr>
          <a:xfrm>
            <a:off x="1" y="0"/>
            <a:ext cx="7520539" cy="6763352"/>
          </a:xfrm>
          <a:prstGeom prst="rect">
            <a:avLst/>
          </a:prstGeom>
          <a:gradFill flip="none" rotWithShape="1">
            <a:gsLst>
              <a:gs pos="0">
                <a:srgbClr val="061928"/>
              </a:gs>
              <a:gs pos="97000">
                <a:schemeClr val="accent1">
                  <a:lumMod val="70000"/>
                  <a:alpha val="9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3" name="Object 2" hidden="1"/>
                      <p:cNvPicPr/>
                      <p:nvPr/>
                    </p:nvPicPr>
                    <p:blipFill>
                      <a:blip r:embed="rId5"/>
                      <a:stretch>
                        <a:fillRect/>
                      </a:stretch>
                    </p:blipFill>
                    <p:spPr>
                      <a:xfrm>
                        <a:off x="2119" y="2120"/>
                        <a:ext cx="2117" cy="2117"/>
                      </a:xfrm>
                      <a:prstGeom prst="rect">
                        <a:avLst/>
                      </a:prstGeom>
                    </p:spPr>
                  </p:pic>
                </p:oleObj>
              </mc:Fallback>
            </mc:AlternateContent>
          </a:graphicData>
        </a:graphic>
      </p:graphicFrame>
      <p:sp>
        <p:nvSpPr>
          <p:cNvPr id="6" name="Title 1"/>
          <p:cNvSpPr txBox="1">
            <a:spLocks/>
          </p:cNvSpPr>
          <p:nvPr/>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3"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3"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6" y="3890802"/>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4770" y="639721"/>
            <a:ext cx="1471375" cy="512136"/>
          </a:xfrm>
          <a:prstGeom prst="rect">
            <a:avLst/>
          </a:prstGeom>
        </p:spPr>
      </p:pic>
      <p:pic>
        <p:nvPicPr>
          <p:cNvPr id="10" name="Picture 9" descr="A person in a white shirt&#10;&#10;Description automatically generated with low confidence">
            <a:extLst>
              <a:ext uri="{FF2B5EF4-FFF2-40B4-BE49-F238E27FC236}">
                <a16:creationId xmlns:a16="http://schemas.microsoft.com/office/drawing/2014/main" id="{0EA6A1AE-34E9-661C-E132-2C14FE4D3A6D}"/>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5864870" y="869724"/>
            <a:ext cx="5692367" cy="5988277"/>
          </a:xfrm>
          <a:prstGeom prst="rect">
            <a:avLst/>
          </a:prstGeom>
        </p:spPr>
      </p:pic>
    </p:spTree>
    <p:extLst>
      <p:ext uri="{BB962C8B-B14F-4D97-AF65-F5344CB8AC3E}">
        <p14:creationId xmlns:p14="http://schemas.microsoft.com/office/powerpoint/2010/main" val="4140425239"/>
      </p:ext>
    </p:extLst>
  </p:cSld>
  <p:clrMapOvr>
    <a:masterClrMapping/>
  </p:clrMapOvr>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tab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56E952B-9163-6868-FCCE-2D85FD95A60C}"/>
              </a:ext>
            </a:extLst>
          </p:cNvPr>
          <p:cNvSpPr/>
          <p:nvPr userDrawn="1"/>
        </p:nvSpPr>
        <p:spPr>
          <a:xfrm>
            <a:off x="0" y="0"/>
            <a:ext cx="12192000" cy="6858000"/>
          </a:xfrm>
          <a:prstGeom prst="rect">
            <a:avLst/>
          </a:prstGeom>
          <a:gradFill flip="none" rotWithShape="1">
            <a:gsLst>
              <a:gs pos="0">
                <a:schemeClr val="accent1">
                  <a:lumMod val="94049"/>
                  <a:lumOff val="5951"/>
                </a:schemeClr>
              </a:gs>
              <a:gs pos="23000">
                <a:schemeClr val="accent1">
                  <a:lumMod val="94000"/>
                  <a:lumOff val="6000"/>
                </a:schemeClr>
              </a:gs>
              <a:gs pos="69000">
                <a:schemeClr val="accent1">
                  <a:lumMod val="75000"/>
                </a:schemeClr>
              </a:gs>
              <a:gs pos="96000">
                <a:schemeClr val="tx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23" name="Rectangle 22">
            <a:extLst>
              <a:ext uri="{FF2B5EF4-FFF2-40B4-BE49-F238E27FC236}">
                <a16:creationId xmlns:a16="http://schemas.microsoft.com/office/drawing/2014/main" id="{04F1E835-AB1E-4F37-9C5B-3BA83DFD617B}"/>
              </a:ext>
            </a:extLst>
          </p:cNvPr>
          <p:cNvSpPr/>
          <p:nvPr userDrawn="1"/>
        </p:nvSpPr>
        <p:spPr>
          <a:xfrm flipH="1">
            <a:off x="2984669" y="0"/>
            <a:ext cx="920733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latin typeface="Source Sans Pro" panose="020B0503030403020204" pitchFamily="34" charset="0"/>
              <a:cs typeface="Arial" panose="020B0604020202020204" pitchFamily="34" charset="0"/>
              <a:sym typeface="Arial" panose="020B0604020202020204" pitchFamily="34" charset="0"/>
            </a:endParaRPr>
          </a:p>
        </p:txBody>
      </p:sp>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574077807"/>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5" name="Object 4"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4" name="Text Placeholder 3"/>
          <p:cNvSpPr>
            <a:spLocks noGrp="1"/>
          </p:cNvSpPr>
          <p:nvPr>
            <p:ph type="body" sz="quarter" idx="11"/>
          </p:nvPr>
        </p:nvSpPr>
        <p:spPr>
          <a:xfrm>
            <a:off x="456735" y="414957"/>
            <a:ext cx="2150364" cy="774691"/>
          </a:xfrm>
        </p:spPr>
        <p:txBody>
          <a:bodyPr>
            <a:noAutofit/>
          </a:bodyPr>
          <a:lstStyle>
            <a:lvl1pPr marL="0" indent="0" rtl="0">
              <a:lnSpc>
                <a:spcPct val="80000"/>
              </a:lnSpc>
              <a:buFontTx/>
              <a:buNone/>
              <a:defRPr sz="3733"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a:solidFill>
                  <a:schemeClr val="bg1"/>
                </a:solidFill>
              </a:defRPr>
            </a:lvl2pPr>
            <a:lvl3pPr marL="914332" indent="0">
              <a:buFontTx/>
              <a:buNone/>
              <a:defRPr>
                <a:solidFill>
                  <a:schemeClr val="bg1"/>
                </a:solidFill>
              </a:defRPr>
            </a:lvl3pPr>
            <a:lvl4pPr marL="1371498" indent="0">
              <a:buFontTx/>
              <a:buNone/>
              <a:defRPr>
                <a:solidFill>
                  <a:schemeClr val="bg1"/>
                </a:solidFill>
              </a:defRPr>
            </a:lvl4pPr>
            <a:lvl5pPr marL="1828664" indent="0">
              <a:buFontTx/>
              <a:buNone/>
              <a:defRPr>
                <a:solidFill>
                  <a:schemeClr val="bg1"/>
                </a:solidFill>
              </a:defRPr>
            </a:lvl5pPr>
          </a:lstStyle>
          <a:p>
            <a:pPr lvl="0"/>
            <a:r>
              <a:rPr lang="en-US"/>
              <a:t>Click to edit</a:t>
            </a:r>
          </a:p>
        </p:txBody>
      </p:sp>
      <p:sp>
        <p:nvSpPr>
          <p:cNvPr id="10"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pic>
        <p:nvPicPr>
          <p:cNvPr id="7" name="Graphic 6">
            <a:extLst>
              <a:ext uri="{FF2B5EF4-FFF2-40B4-BE49-F238E27FC236}">
                <a16:creationId xmlns:a16="http://schemas.microsoft.com/office/drawing/2014/main" id="{0B7E561F-D2B1-4D40-9A4F-63CA09A7D04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11" name="Slide Number Placeholder 5">
            <a:extLst>
              <a:ext uri="{FF2B5EF4-FFF2-40B4-BE49-F238E27FC236}">
                <a16:creationId xmlns:a16="http://schemas.microsoft.com/office/drawing/2014/main" id="{C996ACFF-8824-394E-92C3-C9BE4A7A6116}"/>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13" name="Table Placeholder 20">
            <a:extLst>
              <a:ext uri="{FF2B5EF4-FFF2-40B4-BE49-F238E27FC236}">
                <a16:creationId xmlns:a16="http://schemas.microsoft.com/office/drawing/2014/main" id="{D89A8FBA-BC5A-4DB3-75C0-931FCCA4B4E6}"/>
              </a:ext>
            </a:extLst>
          </p:cNvPr>
          <p:cNvSpPr>
            <a:spLocks noGrp="1"/>
          </p:cNvSpPr>
          <p:nvPr>
            <p:ph type="tbl" sz="quarter" idx="12"/>
          </p:nvPr>
        </p:nvSpPr>
        <p:spPr>
          <a:xfrm>
            <a:off x="3505203" y="642409"/>
            <a:ext cx="8005233" cy="5488571"/>
          </a:xfrm>
        </p:spPr>
        <p:txBody>
          <a:bodyPr/>
          <a:lstStyle>
            <a:lvl1pPr>
              <a:defRPr/>
            </a:lvl1pPr>
          </a:lstStyle>
          <a:p>
            <a:endParaRPr lang="en-US"/>
          </a:p>
        </p:txBody>
      </p:sp>
    </p:spTree>
    <p:extLst>
      <p:ext uri="{BB962C8B-B14F-4D97-AF65-F5344CB8AC3E}">
        <p14:creationId xmlns:p14="http://schemas.microsoft.com/office/powerpoint/2010/main" val="2961927742"/>
      </p:ext>
    </p:extLst>
  </p:cSld>
  <p:clrMapOvr>
    <a:masterClrMapping/>
  </p:clrMapOvr>
  <p:extLst>
    <p:ext uri="{DCECCB84-F9BA-43D5-87BE-67443E8EF086}">
      <p15:sldGuideLst xmlns:p15="http://schemas.microsoft.com/office/powerpoint/2012/main">
        <p15:guide id="1" orient="horz" pos="304">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Content (No Sub)">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137334261"/>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2" name="Title 1"/>
          <p:cNvSpPr>
            <a:spLocks noGrp="1"/>
          </p:cNvSpPr>
          <p:nvPr>
            <p:ph type="title" hasCustomPrompt="1"/>
          </p:nvPr>
        </p:nvSpPr>
        <p:spPr>
          <a:xfrm>
            <a:off x="672395" y="366188"/>
            <a:ext cx="10808407" cy="684281"/>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pic>
        <p:nvPicPr>
          <p:cNvPr id="7" name="Graphic 6">
            <a:extLst>
              <a:ext uri="{FF2B5EF4-FFF2-40B4-BE49-F238E27FC236}">
                <a16:creationId xmlns:a16="http://schemas.microsoft.com/office/drawing/2014/main" id="{4A9E7F9D-BD52-E840-B06E-13D456ADC60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9" name="Slide Number Placeholder 5">
            <a:extLst>
              <a:ext uri="{FF2B5EF4-FFF2-40B4-BE49-F238E27FC236}">
                <a16:creationId xmlns:a16="http://schemas.microsoft.com/office/drawing/2014/main" id="{B02982BD-CE65-794E-AA5D-470908267218}"/>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10" name="Text Placeholder 5">
            <a:extLst>
              <a:ext uri="{FF2B5EF4-FFF2-40B4-BE49-F238E27FC236}">
                <a16:creationId xmlns:a16="http://schemas.microsoft.com/office/drawing/2014/main" id="{370EBF32-3EE7-914A-08BE-A29D454E7E80}"/>
              </a:ext>
            </a:extLst>
          </p:cNvPr>
          <p:cNvSpPr>
            <a:spLocks noGrp="1"/>
          </p:cNvSpPr>
          <p:nvPr>
            <p:ph type="body" sz="quarter" idx="10" hasCustomPrompt="1"/>
          </p:nvPr>
        </p:nvSpPr>
        <p:spPr>
          <a:xfrm>
            <a:off x="660401" y="1593669"/>
            <a:ext cx="10822763" cy="4474176"/>
          </a:xfrm>
        </p:spPr>
        <p:txBody>
          <a:bodyPr tIns="0" bIns="0">
            <a:noAutofit/>
          </a:bodyPr>
          <a:lstStyle>
            <a:lvl1pPr marL="228584" indent="-228584"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50" indent="-228584"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65" indent="-152388"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25" indent="-150272"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03" indent="-154505"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363ECD69-E7D2-FC78-1AD8-2020AECEE3BF}"/>
              </a:ext>
            </a:extLst>
          </p:cNvPr>
          <p:cNvGrpSpPr/>
          <p:nvPr userDrawn="1"/>
        </p:nvGrpSpPr>
        <p:grpSpPr>
          <a:xfrm>
            <a:off x="-330925" y="478972"/>
            <a:ext cx="231804" cy="1402080"/>
            <a:chOff x="-111034" y="359229"/>
            <a:chExt cx="1158022" cy="1051560"/>
          </a:xfrm>
        </p:grpSpPr>
        <p:cxnSp>
          <p:nvCxnSpPr>
            <p:cNvPr id="19" name="Straight Connector 18">
              <a:extLst>
                <a:ext uri="{FF2B5EF4-FFF2-40B4-BE49-F238E27FC236}">
                  <a16:creationId xmlns:a16="http://schemas.microsoft.com/office/drawing/2014/main" id="{288BDCA2-126C-285A-840C-610CABDBA411}"/>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BA0F05-0A5F-0000-BBC7-CD14B092CFFA}"/>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07DCC3-9F0A-3EB7-476C-9E135767D4C6}"/>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36513F-9326-85FF-6DC6-68B65ED9F62C}"/>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095A34-F2E2-A3C2-889D-8F8E2BE4A63B}"/>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E67A5F-3E16-0F4C-E296-05C4282E4150}"/>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41395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 Content with open spac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4231131481"/>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10" name="Text Placeholder 5"/>
          <p:cNvSpPr>
            <a:spLocks noGrp="1"/>
          </p:cNvSpPr>
          <p:nvPr>
            <p:ph type="body" sz="quarter" idx="10" hasCustomPrompt="1"/>
          </p:nvPr>
        </p:nvSpPr>
        <p:spPr>
          <a:xfrm>
            <a:off x="660402" y="1597139"/>
            <a:ext cx="10782047" cy="4138836"/>
          </a:xfrm>
        </p:spPr>
        <p:txBody>
          <a:bodyPr tIns="0" bIns="0">
            <a:noAutofit/>
          </a:bodyPr>
          <a:lstStyle>
            <a:lvl1pPr marL="228584" indent="-228584"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50" indent="-228584"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65" indent="-152388"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25" indent="-150272"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03" indent="-154505"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hasCustomPrompt="1"/>
          </p:nvPr>
        </p:nvSpPr>
        <p:spPr>
          <a:xfrm>
            <a:off x="672395"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1" name="Text Placeholder 10"/>
          <p:cNvSpPr>
            <a:spLocks noGrp="1"/>
          </p:cNvSpPr>
          <p:nvPr>
            <p:ph type="body" sz="quarter" idx="11" hasCustomPrompt="1"/>
          </p:nvPr>
        </p:nvSpPr>
        <p:spPr>
          <a:xfrm>
            <a:off x="672395" y="973877"/>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2" name="Graphic 11">
            <a:extLst>
              <a:ext uri="{FF2B5EF4-FFF2-40B4-BE49-F238E27FC236}">
                <a16:creationId xmlns:a16="http://schemas.microsoft.com/office/drawing/2014/main" id="{F54C9B13-5D03-884F-8851-0EFF8DED8DF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15" name="Group 14">
            <a:extLst>
              <a:ext uri="{FF2B5EF4-FFF2-40B4-BE49-F238E27FC236}">
                <a16:creationId xmlns:a16="http://schemas.microsoft.com/office/drawing/2014/main" id="{14726B90-E0AD-1E74-4E99-26E946580A30}"/>
              </a:ext>
            </a:extLst>
          </p:cNvPr>
          <p:cNvGrpSpPr/>
          <p:nvPr userDrawn="1"/>
        </p:nvGrpSpPr>
        <p:grpSpPr>
          <a:xfrm>
            <a:off x="-330925" y="478972"/>
            <a:ext cx="231804" cy="1402080"/>
            <a:chOff x="-111034" y="359229"/>
            <a:chExt cx="1158022" cy="1051560"/>
          </a:xfrm>
        </p:grpSpPr>
        <p:cxnSp>
          <p:nvCxnSpPr>
            <p:cNvPr id="16" name="Straight Connector 15">
              <a:extLst>
                <a:ext uri="{FF2B5EF4-FFF2-40B4-BE49-F238E27FC236}">
                  <a16:creationId xmlns:a16="http://schemas.microsoft.com/office/drawing/2014/main" id="{AC6B9AF2-EF7E-8EF1-7D9F-92383FAA955B}"/>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CC2037-E77C-5C3A-4249-6E6FE3302D3B}"/>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75CD57-EBBB-A1F3-9ABB-83DAA32DD4FB}"/>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0A2C573-1E36-244E-1086-5291F48A1612}"/>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BE5BB9-B952-CCD5-57EE-3D01E0A83B21}"/>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BB1758-AED6-61D6-5E48-03FC83157DCF}"/>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6937170"/>
      </p:ext>
    </p:extLst>
  </p:cSld>
  <p:clrMapOvr>
    <a:masterClrMapping/>
  </p:clrMapOvr>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 Content (desc)">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928324481"/>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9" name="Text Placeholder 5"/>
          <p:cNvSpPr>
            <a:spLocks noGrp="1"/>
          </p:cNvSpPr>
          <p:nvPr>
            <p:ph type="body" sz="quarter" idx="10" hasCustomPrompt="1"/>
          </p:nvPr>
        </p:nvSpPr>
        <p:spPr>
          <a:xfrm>
            <a:off x="660402" y="1603000"/>
            <a:ext cx="10820399" cy="4105581"/>
          </a:xfrm>
        </p:spPr>
        <p:txBody>
          <a:bodyPr tIns="0" bIns="0">
            <a:noAutofit/>
          </a:bodyPr>
          <a:lstStyle>
            <a:lvl1pPr marL="0" indent="0" rtl="0">
              <a:buClr>
                <a:schemeClr val="accent5"/>
              </a:buClr>
              <a:buFontTx/>
              <a:buNone/>
              <a:defRPr sz="2667" b="1">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6351" indent="0" rtl="0">
              <a:buClr>
                <a:schemeClr val="accent5"/>
              </a:buClr>
              <a:buFontTx/>
              <a:buNone/>
              <a:tabLst/>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4332" indent="0">
              <a:buClr>
                <a:schemeClr val="accent5"/>
              </a:buClr>
              <a:buFontTx/>
              <a:buNone/>
              <a:tabLst/>
              <a:defRPr sz="1867">
                <a:solidFill>
                  <a:schemeClr val="tx1">
                    <a:lumMod val="60000"/>
                    <a:lumOff val="40000"/>
                  </a:schemeClr>
                </a:solidFill>
              </a:defRPr>
            </a:lvl3pPr>
            <a:lvl4pPr marL="1371498" indent="0">
              <a:buClr>
                <a:schemeClr val="accent5"/>
              </a:buClr>
              <a:buFontTx/>
              <a:buNone/>
              <a:defRPr sz="1467">
                <a:solidFill>
                  <a:schemeClr val="tx1">
                    <a:lumMod val="60000"/>
                    <a:lumOff val="40000"/>
                  </a:schemeClr>
                </a:solidFill>
              </a:defRPr>
            </a:lvl4pPr>
            <a:lvl5pPr marL="1828664" indent="0">
              <a:buClr>
                <a:schemeClr val="accent5"/>
              </a:buClr>
              <a:buFontTx/>
              <a:buNone/>
              <a:defRPr sz="1467">
                <a:solidFill>
                  <a:schemeClr val="tx1">
                    <a:lumMod val="60000"/>
                    <a:lumOff val="40000"/>
                  </a:schemeClr>
                </a:solidFill>
              </a:defRPr>
            </a:lvl5pPr>
          </a:lstStyle>
          <a:p>
            <a:pPr lvl="0"/>
            <a:r>
              <a:rPr lang="en-US"/>
              <a:t>Click to edit master text styles</a:t>
            </a:r>
          </a:p>
          <a:p>
            <a:pPr lvl="1"/>
            <a:r>
              <a:rPr lang="en-US"/>
              <a:t>Second level</a:t>
            </a:r>
          </a:p>
        </p:txBody>
      </p:sp>
      <p:sp>
        <p:nvSpPr>
          <p:cNvPr id="10" name="Title 1"/>
          <p:cNvSpPr>
            <a:spLocks noGrp="1"/>
          </p:cNvSpPr>
          <p:nvPr>
            <p:ph type="title" hasCustomPrompt="1"/>
          </p:nvPr>
        </p:nvSpPr>
        <p:spPr>
          <a:xfrm>
            <a:off x="672395"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1" name="Text Placeholder 10"/>
          <p:cNvSpPr>
            <a:spLocks noGrp="1"/>
          </p:cNvSpPr>
          <p:nvPr>
            <p:ph type="body" sz="quarter" idx="11" hasCustomPrompt="1"/>
          </p:nvPr>
        </p:nvSpPr>
        <p:spPr>
          <a:xfrm>
            <a:off x="672395" y="973877"/>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2" name="Graphic 11">
            <a:extLst>
              <a:ext uri="{FF2B5EF4-FFF2-40B4-BE49-F238E27FC236}">
                <a16:creationId xmlns:a16="http://schemas.microsoft.com/office/drawing/2014/main" id="{D2E2650B-E06B-834F-B8BE-DD8E98F5E29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15" name="Group 14">
            <a:extLst>
              <a:ext uri="{FF2B5EF4-FFF2-40B4-BE49-F238E27FC236}">
                <a16:creationId xmlns:a16="http://schemas.microsoft.com/office/drawing/2014/main" id="{39FB7758-3E05-8D9C-112A-2C1C18171DFF}"/>
              </a:ext>
            </a:extLst>
          </p:cNvPr>
          <p:cNvGrpSpPr/>
          <p:nvPr userDrawn="1"/>
        </p:nvGrpSpPr>
        <p:grpSpPr>
          <a:xfrm>
            <a:off x="-330925" y="478972"/>
            <a:ext cx="231804" cy="1402080"/>
            <a:chOff x="-111034" y="359229"/>
            <a:chExt cx="1158022" cy="1051560"/>
          </a:xfrm>
        </p:grpSpPr>
        <p:cxnSp>
          <p:nvCxnSpPr>
            <p:cNvPr id="16" name="Straight Connector 15">
              <a:extLst>
                <a:ext uri="{FF2B5EF4-FFF2-40B4-BE49-F238E27FC236}">
                  <a16:creationId xmlns:a16="http://schemas.microsoft.com/office/drawing/2014/main" id="{272EE22C-33A3-03A4-9949-3713E48EEAA8}"/>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81B190-33BA-4F44-273E-F2F9DE246059}"/>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B9A871-3D6C-B3D3-FC17-EC22B89ECB1A}"/>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DEE9CD-D82F-7B1C-BBB5-9DB7A50A0669}"/>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A656AD-E239-CE61-999E-C12C2C718F70}"/>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9BFA86-5D8C-7D4A-EB8C-76DCC7ED5E55}"/>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4868200"/>
      </p:ext>
    </p:extLst>
  </p:cSld>
  <p:clrMapOvr>
    <a:masterClrMapping/>
  </p:clrMapOvr>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2108850320"/>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rtl="0">
              <a:buFontTx/>
              <a:buNone/>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rtl="0">
              <a:buFontTx/>
              <a:buNone/>
              <a:defRPr sz="2400" b="1">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rtl="0">
              <a:buFontTx/>
              <a:buNone/>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rtl="0">
              <a:buFontTx/>
              <a:buNone/>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rtl="0">
              <a:buFontTx/>
              <a:buNone/>
              <a:defRPr sz="2400" b="1">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rtl="0">
              <a:buFontTx/>
              <a:buNone/>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rtl="0">
              <a:buFontTx/>
              <a:buNone/>
              <a:defRPr sz="2400" b="1">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a:t>
            </a:r>
          </a:p>
        </p:txBody>
      </p:sp>
      <p:sp>
        <p:nvSpPr>
          <p:cNvPr id="15" name="Title 1"/>
          <p:cNvSpPr>
            <a:spLocks noGrp="1"/>
          </p:cNvSpPr>
          <p:nvPr>
            <p:ph type="title" hasCustomPrompt="1"/>
          </p:nvPr>
        </p:nvSpPr>
        <p:spPr>
          <a:xfrm>
            <a:off x="672395"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6" name="Text Placeholder 10"/>
          <p:cNvSpPr>
            <a:spLocks noGrp="1"/>
          </p:cNvSpPr>
          <p:nvPr>
            <p:ph type="body" sz="quarter" idx="11" hasCustomPrompt="1"/>
          </p:nvPr>
        </p:nvSpPr>
        <p:spPr>
          <a:xfrm>
            <a:off x="672395" y="973877"/>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7" name="Graphic 16">
            <a:extLst>
              <a:ext uri="{FF2B5EF4-FFF2-40B4-BE49-F238E27FC236}">
                <a16:creationId xmlns:a16="http://schemas.microsoft.com/office/drawing/2014/main" id="{BC86D21F-0EB9-F14C-A173-75ECA0CAE9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31" name="Group 30">
            <a:extLst>
              <a:ext uri="{FF2B5EF4-FFF2-40B4-BE49-F238E27FC236}">
                <a16:creationId xmlns:a16="http://schemas.microsoft.com/office/drawing/2014/main" id="{9832F078-384A-48CF-B280-575038E63097}"/>
              </a:ext>
            </a:extLst>
          </p:cNvPr>
          <p:cNvGrpSpPr/>
          <p:nvPr userDrawn="1"/>
        </p:nvGrpSpPr>
        <p:grpSpPr>
          <a:xfrm>
            <a:off x="-330925" y="478972"/>
            <a:ext cx="231804" cy="1402080"/>
            <a:chOff x="-111034" y="359229"/>
            <a:chExt cx="1158022" cy="1051560"/>
          </a:xfrm>
        </p:grpSpPr>
        <p:cxnSp>
          <p:nvCxnSpPr>
            <p:cNvPr id="32" name="Straight Connector 31">
              <a:extLst>
                <a:ext uri="{FF2B5EF4-FFF2-40B4-BE49-F238E27FC236}">
                  <a16:creationId xmlns:a16="http://schemas.microsoft.com/office/drawing/2014/main" id="{DF444BB2-87E0-1739-A385-A83CCF98C3CA}"/>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92BCFEC-908D-4903-FC39-19BE1F16DF89}"/>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275F0E-D280-8FCC-D544-C294D697F3CD}"/>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E10DD3-6163-A36F-7F6F-4339C48CD640}"/>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E8C34E3-6C9F-317A-6405-A6039F6436C7}"/>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8D6ACB-17CD-C506-05C8-3DE4908EFF22}"/>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1289971"/>
      </p:ext>
    </p:extLst>
  </p:cSld>
  <p:clrMapOvr>
    <a:masterClrMapping/>
  </p:clrMapOvr>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Logo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1075858858"/>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2" name="Object 1"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pic>
        <p:nvPicPr>
          <p:cNvPr id="6" name="Graphic 5">
            <a:extLst>
              <a:ext uri="{FF2B5EF4-FFF2-40B4-BE49-F238E27FC236}">
                <a16:creationId xmlns:a16="http://schemas.microsoft.com/office/drawing/2014/main" id="{12AD132A-F027-0046-B334-DA338DE9CD4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2790610604"/>
      </p:ext>
    </p:extLst>
  </p:cSld>
  <p:clrMapOvr>
    <a:masterClrMapping/>
  </p:clrMapOvr>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Agenda (li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508FBD-30BF-AC98-CD51-D0ECA4994696}"/>
              </a:ext>
            </a:extLst>
          </p:cNvPr>
          <p:cNvSpPr/>
          <p:nvPr userDrawn="1"/>
        </p:nvSpPr>
        <p:spPr>
          <a:xfrm>
            <a:off x="0" y="0"/>
            <a:ext cx="12192000" cy="6858000"/>
          </a:xfrm>
          <a:prstGeom prst="rect">
            <a:avLst/>
          </a:prstGeom>
          <a:gradFill flip="none" rotWithShape="1">
            <a:gsLst>
              <a:gs pos="0">
                <a:schemeClr val="accent1">
                  <a:lumMod val="94049"/>
                  <a:lumOff val="5951"/>
                </a:schemeClr>
              </a:gs>
              <a:gs pos="23000">
                <a:schemeClr val="accent1">
                  <a:lumMod val="94000"/>
                  <a:lumOff val="6000"/>
                </a:schemeClr>
              </a:gs>
              <a:gs pos="69000">
                <a:schemeClr val="accent1">
                  <a:lumMod val="75000"/>
                </a:schemeClr>
              </a:gs>
              <a:gs pos="96000">
                <a:schemeClr val="tx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574077807"/>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5" name="Object 4"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2" name="Rectangle 1"/>
          <p:cNvSpPr/>
          <p:nvPr/>
        </p:nvSpPr>
        <p:spPr>
          <a:xfrm flipH="1">
            <a:off x="2984669" y="0"/>
            <a:ext cx="920733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latin typeface="Source Sans Pro" panose="020B0503030403020204" pitchFamily="34" charset="0"/>
              <a:cs typeface="Arial" panose="020B0604020202020204" pitchFamily="34" charset="0"/>
              <a:sym typeface="Arial" panose="020B0604020202020204" pitchFamily="34" charset="0"/>
            </a:endParaRPr>
          </a:p>
        </p:txBody>
      </p:sp>
      <p:sp>
        <p:nvSpPr>
          <p:cNvPr id="4" name="Text Placeholder 3"/>
          <p:cNvSpPr>
            <a:spLocks noGrp="1"/>
          </p:cNvSpPr>
          <p:nvPr>
            <p:ph type="body" sz="quarter" idx="11"/>
          </p:nvPr>
        </p:nvSpPr>
        <p:spPr>
          <a:xfrm>
            <a:off x="456735" y="414957"/>
            <a:ext cx="2150364" cy="774691"/>
          </a:xfrm>
        </p:spPr>
        <p:txBody>
          <a:bodyPr>
            <a:noAutofit/>
          </a:bodyPr>
          <a:lstStyle>
            <a:lvl1pPr marL="0" indent="0" rtl="0">
              <a:lnSpc>
                <a:spcPct val="80000"/>
              </a:lnSpc>
              <a:buFontTx/>
              <a:buNone/>
              <a:defRPr sz="3733"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a:solidFill>
                  <a:schemeClr val="bg1"/>
                </a:solidFill>
              </a:defRPr>
            </a:lvl2pPr>
            <a:lvl3pPr marL="914332" indent="0">
              <a:buFontTx/>
              <a:buNone/>
              <a:defRPr>
                <a:solidFill>
                  <a:schemeClr val="bg1"/>
                </a:solidFill>
              </a:defRPr>
            </a:lvl3pPr>
            <a:lvl4pPr marL="1371498" indent="0">
              <a:buFontTx/>
              <a:buNone/>
              <a:defRPr>
                <a:solidFill>
                  <a:schemeClr val="bg1"/>
                </a:solidFill>
              </a:defRPr>
            </a:lvl4pPr>
            <a:lvl5pPr marL="1828664" indent="0">
              <a:buFontTx/>
              <a:buNone/>
              <a:defRPr>
                <a:solidFill>
                  <a:schemeClr val="bg1"/>
                </a:solidFill>
              </a:defRPr>
            </a:lvl5pPr>
          </a:lstStyle>
          <a:p>
            <a:pPr lvl="0"/>
            <a:r>
              <a:rPr lang="en-US"/>
              <a:t>Click to edit</a:t>
            </a:r>
          </a:p>
        </p:txBody>
      </p:sp>
      <p:pic>
        <p:nvPicPr>
          <p:cNvPr id="7" name="Graphic 6">
            <a:extLst>
              <a:ext uri="{FF2B5EF4-FFF2-40B4-BE49-F238E27FC236}">
                <a16:creationId xmlns:a16="http://schemas.microsoft.com/office/drawing/2014/main" id="{0B7E561F-D2B1-4D40-9A4F-63CA09A7D04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8" name="Text Placeholder 2">
            <a:extLst>
              <a:ext uri="{FF2B5EF4-FFF2-40B4-BE49-F238E27FC236}">
                <a16:creationId xmlns:a16="http://schemas.microsoft.com/office/drawing/2014/main" id="{C8CB5B7F-2AE1-7241-AB15-A145D7FDD282}"/>
              </a:ext>
            </a:extLst>
          </p:cNvPr>
          <p:cNvSpPr>
            <a:spLocks noGrp="1"/>
          </p:cNvSpPr>
          <p:nvPr>
            <p:ph type="body" sz="quarter" idx="12" hasCustomPrompt="1"/>
          </p:nvPr>
        </p:nvSpPr>
        <p:spPr>
          <a:xfrm>
            <a:off x="3505200" y="635831"/>
            <a:ext cx="8174568" cy="5703212"/>
          </a:xfrm>
        </p:spPr>
        <p:txBody>
          <a:bodyPr>
            <a:noAutofit/>
          </a:bodyPr>
          <a:lstStyle>
            <a:lvl1pPr marL="380972" indent="-222234" rtl="0">
              <a:lnSpc>
                <a:spcPct val="90000"/>
              </a:lnSpc>
              <a:spcBef>
                <a:spcPts val="1333"/>
              </a:spcBef>
              <a:spcAft>
                <a:spcPts val="0"/>
              </a:spcAft>
              <a:buClr>
                <a:schemeClr val="accent5"/>
              </a:buClr>
              <a:buFont typeface="Arial" charset="0"/>
              <a:buChar char="•"/>
              <a:tabLst/>
              <a:defRPr sz="2400"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309011" indent="-154505">
              <a:lnSpc>
                <a:spcPct val="75000"/>
              </a:lnSpc>
              <a:buClr>
                <a:schemeClr val="accent5"/>
              </a:buClr>
              <a:tabLst/>
              <a:defRPr sz="1600">
                <a:solidFill>
                  <a:schemeClr val="accent5"/>
                </a:solidFill>
              </a:defRPr>
            </a:lvl2pPr>
            <a:lvl3pPr marL="426688" indent="0">
              <a:lnSpc>
                <a:spcPct val="100000"/>
              </a:lnSpc>
              <a:spcBef>
                <a:spcPts val="0"/>
              </a:spcBef>
              <a:spcAft>
                <a:spcPts val="0"/>
              </a:spcAft>
              <a:buClr>
                <a:schemeClr val="accent5"/>
              </a:buClr>
              <a:buFont typeface="System Font Regular"/>
              <a:buNone/>
              <a:defRPr>
                <a:solidFill>
                  <a:schemeClr val="bg1">
                    <a:lumMod val="65000"/>
                  </a:schemeClr>
                </a:solidFill>
              </a:defRPr>
            </a:lvl3pPr>
            <a:lvl4pPr>
              <a:buClr>
                <a:schemeClr val="accent5"/>
              </a:buClr>
              <a:defRPr>
                <a:solidFill>
                  <a:schemeClr val="accent5"/>
                </a:solidFill>
              </a:defRPr>
            </a:lvl4pPr>
            <a:lvl5pPr>
              <a:buClr>
                <a:schemeClr val="accent5"/>
              </a:buClr>
              <a:defRPr>
                <a:solidFill>
                  <a:schemeClr val="accent5"/>
                </a:solidFill>
              </a:defRPr>
            </a:lvl5pPr>
          </a:lstStyle>
          <a:p>
            <a:pPr lvl="0"/>
            <a:r>
              <a:rPr lang="en-US"/>
              <a:t>Item</a:t>
            </a:r>
          </a:p>
          <a:p>
            <a:pPr lvl="0"/>
            <a:r>
              <a:rPr lang="en-US"/>
              <a:t>Item</a:t>
            </a:r>
          </a:p>
          <a:p>
            <a:pPr lvl="0"/>
            <a:r>
              <a:rPr lang="en-US"/>
              <a:t>Item</a:t>
            </a:r>
          </a:p>
          <a:p>
            <a:pPr lvl="0"/>
            <a:r>
              <a:rPr lang="en-US"/>
              <a:t>Item</a:t>
            </a:r>
          </a:p>
          <a:p>
            <a:pPr lvl="0"/>
            <a:r>
              <a:rPr lang="en-US"/>
              <a:t>Item</a:t>
            </a:r>
          </a:p>
        </p:txBody>
      </p:sp>
    </p:spTree>
    <p:extLst>
      <p:ext uri="{BB962C8B-B14F-4D97-AF65-F5344CB8AC3E}">
        <p14:creationId xmlns:p14="http://schemas.microsoft.com/office/powerpoint/2010/main" val="1449800611"/>
      </p:ext>
    </p:extLst>
  </p:cSld>
  <p:clrMapOvr>
    <a:masterClrMapping/>
  </p:clrMapOvr>
  <p:extLst>
    <p:ext uri="{DCECCB84-F9BA-43D5-87BE-67443E8EF086}">
      <p15:sldGuideLst xmlns:p15="http://schemas.microsoft.com/office/powerpoint/2012/main">
        <p15:guide id="1" orient="horz" pos="30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5_Title +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2549288762"/>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2" name="Title 1"/>
          <p:cNvSpPr>
            <a:spLocks noGrp="1"/>
          </p:cNvSpPr>
          <p:nvPr>
            <p:ph type="title" hasCustomPrompt="1"/>
          </p:nvPr>
        </p:nvSpPr>
        <p:spPr>
          <a:xfrm>
            <a:off x="672395"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6" name="Text Placeholder 5"/>
          <p:cNvSpPr>
            <a:spLocks noGrp="1"/>
          </p:cNvSpPr>
          <p:nvPr>
            <p:ph type="body" sz="quarter" idx="10" hasCustomPrompt="1"/>
          </p:nvPr>
        </p:nvSpPr>
        <p:spPr>
          <a:xfrm>
            <a:off x="660401" y="1593669"/>
            <a:ext cx="10822763" cy="4474176"/>
          </a:xfrm>
        </p:spPr>
        <p:txBody>
          <a:bodyPr tIns="0" bIns="0">
            <a:noAutofit/>
          </a:bodyPr>
          <a:lstStyle>
            <a:lvl1pPr marL="228584" indent="-228584"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50" indent="-228584"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65" indent="-152388"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25" indent="-150272"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03" indent="-154505"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1" hasCustomPrompt="1"/>
          </p:nvPr>
        </p:nvSpPr>
        <p:spPr>
          <a:xfrm>
            <a:off x="672395" y="973877"/>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B0298519-CC8E-F148-AEAB-152C16C51C3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9" name="Group 8">
            <a:extLst>
              <a:ext uri="{FF2B5EF4-FFF2-40B4-BE49-F238E27FC236}">
                <a16:creationId xmlns:a16="http://schemas.microsoft.com/office/drawing/2014/main" id="{704C4AB5-F68F-5271-34CC-583BEE75C324}"/>
              </a:ext>
            </a:extLst>
          </p:cNvPr>
          <p:cNvGrpSpPr/>
          <p:nvPr userDrawn="1"/>
        </p:nvGrpSpPr>
        <p:grpSpPr>
          <a:xfrm>
            <a:off x="-330925" y="478972"/>
            <a:ext cx="231804" cy="1402080"/>
            <a:chOff x="-111034" y="359229"/>
            <a:chExt cx="1158022" cy="1051560"/>
          </a:xfrm>
        </p:grpSpPr>
        <p:cxnSp>
          <p:nvCxnSpPr>
            <p:cNvPr id="5" name="Straight Connector 4">
              <a:extLst>
                <a:ext uri="{FF2B5EF4-FFF2-40B4-BE49-F238E27FC236}">
                  <a16:creationId xmlns:a16="http://schemas.microsoft.com/office/drawing/2014/main" id="{0BE078D9-B28C-9ABB-B628-1E78AE2EBFE4}"/>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2C2688-657D-AEF0-CFB9-6345D81C7F4A}"/>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21C83E-077F-ABA4-2E91-7B1CF1FE8C6C}"/>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FC8082-9BE6-7E8A-6BCB-262857A3B147}"/>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9FE133-CC26-041F-947D-7C50501DD130}"/>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BAF269-2331-3715-C501-AD7B397BDF80}"/>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259694"/>
      </p:ext>
    </p:extLst>
  </p:cSld>
  <p:clrMapOvr>
    <a:masterClrMapping/>
  </p:clrMapOvr>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3124351032"/>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2" name="Title 1"/>
          <p:cNvSpPr>
            <a:spLocks noGrp="1"/>
          </p:cNvSpPr>
          <p:nvPr>
            <p:ph type="title" hasCustomPrompt="1"/>
          </p:nvPr>
        </p:nvSpPr>
        <p:spPr>
          <a:xfrm>
            <a:off x="672394" y="366186"/>
            <a:ext cx="10808407" cy="684281"/>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pic>
        <p:nvPicPr>
          <p:cNvPr id="6" name="Graphic 5">
            <a:extLst>
              <a:ext uri="{FF2B5EF4-FFF2-40B4-BE49-F238E27FC236}">
                <a16:creationId xmlns:a16="http://schemas.microsoft.com/office/drawing/2014/main" id="{81A3B2C1-E0E3-7D47-ABB5-A375C552A5C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16" name="Group 15">
            <a:extLst>
              <a:ext uri="{FF2B5EF4-FFF2-40B4-BE49-F238E27FC236}">
                <a16:creationId xmlns:a16="http://schemas.microsoft.com/office/drawing/2014/main" id="{5B662FDE-3372-F845-930A-5A4AB8A12913}"/>
              </a:ext>
            </a:extLst>
          </p:cNvPr>
          <p:cNvGrpSpPr/>
          <p:nvPr userDrawn="1"/>
        </p:nvGrpSpPr>
        <p:grpSpPr>
          <a:xfrm>
            <a:off x="-330925" y="478972"/>
            <a:ext cx="231804" cy="1402080"/>
            <a:chOff x="-111034" y="359229"/>
            <a:chExt cx="1158022" cy="1051560"/>
          </a:xfrm>
        </p:grpSpPr>
        <p:cxnSp>
          <p:nvCxnSpPr>
            <p:cNvPr id="17" name="Straight Connector 16">
              <a:extLst>
                <a:ext uri="{FF2B5EF4-FFF2-40B4-BE49-F238E27FC236}">
                  <a16:creationId xmlns:a16="http://schemas.microsoft.com/office/drawing/2014/main" id="{A8BDFB93-DAB0-7331-5B8D-C7B5FF075DA2}"/>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DF8273-2642-CB11-6922-172DAF18BF55}"/>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3AD34E-0F3F-8DEB-A432-648A86D77512}"/>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F162CD-15F4-B095-9716-F236FD847C47}"/>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414CB8-2E07-09E5-51E5-33FBE0A9C874}"/>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F48E30-7C9D-AFF2-5085-B6206F9CC116}"/>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977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6199-7E4E-EC3E-01B7-27A061D65B98}"/>
              </a:ext>
            </a:extLst>
          </p:cNvPr>
          <p:cNvSpPr>
            <a:spLocks noGrp="1"/>
          </p:cNvSpPr>
          <p:nvPr>
            <p:ph type="ctrTitle" hasCustomPrompt="1"/>
          </p:nvPr>
        </p:nvSpPr>
        <p:spPr>
          <a:xfrm>
            <a:off x="6095999" y="2231551"/>
            <a:ext cx="5645426" cy="1875135"/>
          </a:xfrm>
          <a:prstGeom prst="rect">
            <a:avLst/>
          </a:prstGeom>
        </p:spPr>
        <p:txBody>
          <a:bodyPr anchor="b">
            <a:noAutofit/>
          </a:bodyPr>
          <a:lstStyle>
            <a:lvl1pPr algn="l">
              <a:defRPr sz="4000">
                <a:solidFill>
                  <a:schemeClr val="tx1"/>
                </a:solidFill>
              </a:defRPr>
            </a:lvl1pPr>
          </a:lstStyle>
          <a:p>
            <a:r>
              <a:rPr lang="en-US"/>
              <a:t>This is a divider slide with 3 lines for a longer title</a:t>
            </a:r>
          </a:p>
        </p:txBody>
      </p:sp>
      <p:sp>
        <p:nvSpPr>
          <p:cNvPr id="5" name="Subtitle 2">
            <a:extLst>
              <a:ext uri="{FF2B5EF4-FFF2-40B4-BE49-F238E27FC236}">
                <a16:creationId xmlns:a16="http://schemas.microsoft.com/office/drawing/2014/main" id="{596EA256-34A4-5996-DCC4-F4ADF473332B}"/>
              </a:ext>
            </a:extLst>
          </p:cNvPr>
          <p:cNvSpPr>
            <a:spLocks noGrp="1"/>
          </p:cNvSpPr>
          <p:nvPr>
            <p:ph type="subTitle" idx="1" hasCustomPrompt="1"/>
          </p:nvPr>
        </p:nvSpPr>
        <p:spPr>
          <a:xfrm>
            <a:off x="6095999" y="4261323"/>
            <a:ext cx="5645427" cy="876733"/>
          </a:xfrm>
        </p:spPr>
        <p:txBody>
          <a:bodyPr anchor="t">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pic>
        <p:nvPicPr>
          <p:cNvPr id="4" name="Graphic 3">
            <a:extLst>
              <a:ext uri="{FF2B5EF4-FFF2-40B4-BE49-F238E27FC236}">
                <a16:creationId xmlns:a16="http://schemas.microsoft.com/office/drawing/2014/main" id="{B7F54775-4409-FA0E-1918-BDE657018FB6}"/>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53181" t="53449" r="4109" b="2530"/>
          <a:stretch/>
        </p:blipFill>
        <p:spPr>
          <a:xfrm>
            <a:off x="0" y="-1"/>
            <a:ext cx="6095999" cy="6283275"/>
          </a:xfrm>
          <a:prstGeom prst="rect">
            <a:avLst/>
          </a:prstGeom>
        </p:spPr>
      </p:pic>
    </p:spTree>
    <p:extLst>
      <p:ext uri="{BB962C8B-B14F-4D97-AF65-F5344CB8AC3E}">
        <p14:creationId xmlns:p14="http://schemas.microsoft.com/office/powerpoint/2010/main" val="4111335363"/>
      </p:ext>
    </p:extLst>
  </p:cSld>
  <p:clrMapOvr>
    <a:overrideClrMapping bg1="lt1" tx1="dk1" bg2="lt2" tx2="dk2" accent1="accent1" accent2="accent2" accent3="accent3" accent4="accent4" accent5="accent5" accent6="accent6" hlink="hlink" folHlink="folHlink"/>
  </p:clrMapOvr>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Title + Sub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5620828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7" name="Title 1"/>
          <p:cNvSpPr>
            <a:spLocks noGrp="1"/>
          </p:cNvSpPr>
          <p:nvPr>
            <p:ph type="title" hasCustomPrompt="1"/>
          </p:nvPr>
        </p:nvSpPr>
        <p:spPr>
          <a:xfrm>
            <a:off x="672395"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9" name="Text Placeholder 10"/>
          <p:cNvSpPr>
            <a:spLocks noGrp="1"/>
          </p:cNvSpPr>
          <p:nvPr>
            <p:ph type="body" sz="quarter" idx="11" hasCustomPrompt="1"/>
          </p:nvPr>
        </p:nvSpPr>
        <p:spPr>
          <a:xfrm>
            <a:off x="672395" y="973877"/>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grpSp>
        <p:nvGrpSpPr>
          <p:cNvPr id="19" name="Group 18">
            <a:extLst>
              <a:ext uri="{FF2B5EF4-FFF2-40B4-BE49-F238E27FC236}">
                <a16:creationId xmlns:a16="http://schemas.microsoft.com/office/drawing/2014/main" id="{AFD1DA16-2A53-99D8-3EBE-EFDF970AC887}"/>
              </a:ext>
            </a:extLst>
          </p:cNvPr>
          <p:cNvGrpSpPr/>
          <p:nvPr userDrawn="1"/>
        </p:nvGrpSpPr>
        <p:grpSpPr>
          <a:xfrm>
            <a:off x="-330925" y="478972"/>
            <a:ext cx="231804" cy="1402080"/>
            <a:chOff x="-111034" y="359229"/>
            <a:chExt cx="1158022" cy="1051560"/>
          </a:xfrm>
        </p:grpSpPr>
        <p:cxnSp>
          <p:nvCxnSpPr>
            <p:cNvPr id="20" name="Straight Connector 19">
              <a:extLst>
                <a:ext uri="{FF2B5EF4-FFF2-40B4-BE49-F238E27FC236}">
                  <a16:creationId xmlns:a16="http://schemas.microsoft.com/office/drawing/2014/main" id="{FE1BE6ED-5E3E-515F-50B3-AEF43F68ED29}"/>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918AD2-B56E-70C5-BC42-1A2CF0E545B5}"/>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89627E-0160-AF9E-CA71-6632C77C100F}"/>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588923-2E4B-B8FE-C700-561E22154965}"/>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ECA02-2D04-573A-6879-147FA181A008}"/>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6836872-3CD6-E14F-F461-70202099A538}"/>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42727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Title + Sub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5620828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7" name="Title 1"/>
          <p:cNvSpPr>
            <a:spLocks noGrp="1"/>
          </p:cNvSpPr>
          <p:nvPr>
            <p:ph type="title" hasCustomPrompt="1"/>
          </p:nvPr>
        </p:nvSpPr>
        <p:spPr>
          <a:xfrm>
            <a:off x="672395"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9" name="Text Placeholder 10"/>
          <p:cNvSpPr>
            <a:spLocks noGrp="1"/>
          </p:cNvSpPr>
          <p:nvPr>
            <p:ph type="body" sz="quarter" idx="11" hasCustomPrompt="1"/>
          </p:nvPr>
        </p:nvSpPr>
        <p:spPr>
          <a:xfrm>
            <a:off x="672395" y="973877"/>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CA5DD24B-CE7F-274D-8C3C-FE5613AAFAC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19" name="Group 18">
            <a:extLst>
              <a:ext uri="{FF2B5EF4-FFF2-40B4-BE49-F238E27FC236}">
                <a16:creationId xmlns:a16="http://schemas.microsoft.com/office/drawing/2014/main" id="{AFD1DA16-2A53-99D8-3EBE-EFDF970AC887}"/>
              </a:ext>
            </a:extLst>
          </p:cNvPr>
          <p:cNvGrpSpPr/>
          <p:nvPr userDrawn="1"/>
        </p:nvGrpSpPr>
        <p:grpSpPr>
          <a:xfrm>
            <a:off x="-330925" y="478972"/>
            <a:ext cx="231804" cy="1402080"/>
            <a:chOff x="-111034" y="359229"/>
            <a:chExt cx="1158022" cy="1051560"/>
          </a:xfrm>
        </p:grpSpPr>
        <p:cxnSp>
          <p:nvCxnSpPr>
            <p:cNvPr id="20" name="Straight Connector 19">
              <a:extLst>
                <a:ext uri="{FF2B5EF4-FFF2-40B4-BE49-F238E27FC236}">
                  <a16:creationId xmlns:a16="http://schemas.microsoft.com/office/drawing/2014/main" id="{FE1BE6ED-5E3E-515F-50B3-AEF43F68ED29}"/>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918AD2-B56E-70C5-BC42-1A2CF0E545B5}"/>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89627E-0160-AF9E-CA71-6632C77C100F}"/>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588923-2E4B-B8FE-C700-561E22154965}"/>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ECA02-2D04-573A-6879-147FA181A008}"/>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6836872-3CD6-E14F-F461-70202099A538}"/>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10562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Agenda (li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508FBD-30BF-AC98-CD51-D0ECA4994696}"/>
              </a:ext>
            </a:extLst>
          </p:cNvPr>
          <p:cNvSpPr/>
          <p:nvPr userDrawn="1"/>
        </p:nvSpPr>
        <p:spPr>
          <a:xfrm>
            <a:off x="0" y="0"/>
            <a:ext cx="12192000" cy="6858000"/>
          </a:xfrm>
          <a:prstGeom prst="rect">
            <a:avLst/>
          </a:prstGeom>
          <a:gradFill flip="none" rotWithShape="1">
            <a:gsLst>
              <a:gs pos="0">
                <a:schemeClr val="accent1">
                  <a:lumMod val="94049"/>
                  <a:lumOff val="5951"/>
                </a:schemeClr>
              </a:gs>
              <a:gs pos="23000">
                <a:schemeClr val="accent1">
                  <a:lumMod val="94000"/>
                  <a:lumOff val="6000"/>
                </a:schemeClr>
              </a:gs>
              <a:gs pos="69000">
                <a:schemeClr val="accent1">
                  <a:lumMod val="75000"/>
                </a:schemeClr>
              </a:gs>
              <a:gs pos="96000">
                <a:schemeClr val="tx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574077807"/>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5" name="Object 4"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2" name="Rectangle 1"/>
          <p:cNvSpPr/>
          <p:nvPr/>
        </p:nvSpPr>
        <p:spPr>
          <a:xfrm flipH="1">
            <a:off x="2984669" y="0"/>
            <a:ext cx="920733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latin typeface="Source Sans Pro" panose="020B0503030403020204" pitchFamily="34" charset="0"/>
              <a:cs typeface="Arial" panose="020B0604020202020204" pitchFamily="34" charset="0"/>
              <a:sym typeface="Arial" panose="020B0604020202020204" pitchFamily="34" charset="0"/>
            </a:endParaRPr>
          </a:p>
        </p:txBody>
      </p:sp>
      <p:sp>
        <p:nvSpPr>
          <p:cNvPr id="4" name="Text Placeholder 3"/>
          <p:cNvSpPr>
            <a:spLocks noGrp="1"/>
          </p:cNvSpPr>
          <p:nvPr>
            <p:ph type="body" sz="quarter" idx="11"/>
          </p:nvPr>
        </p:nvSpPr>
        <p:spPr>
          <a:xfrm>
            <a:off x="456735" y="414957"/>
            <a:ext cx="2150364" cy="774691"/>
          </a:xfrm>
        </p:spPr>
        <p:txBody>
          <a:bodyPr>
            <a:noAutofit/>
          </a:bodyPr>
          <a:lstStyle>
            <a:lvl1pPr marL="0" indent="0" rtl="0">
              <a:lnSpc>
                <a:spcPct val="80000"/>
              </a:lnSpc>
              <a:buFontTx/>
              <a:buNone/>
              <a:defRPr sz="3733"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a:solidFill>
                  <a:schemeClr val="bg1"/>
                </a:solidFill>
              </a:defRPr>
            </a:lvl2pPr>
            <a:lvl3pPr marL="914332" indent="0">
              <a:buFontTx/>
              <a:buNone/>
              <a:defRPr>
                <a:solidFill>
                  <a:schemeClr val="bg1"/>
                </a:solidFill>
              </a:defRPr>
            </a:lvl3pPr>
            <a:lvl4pPr marL="1371498" indent="0">
              <a:buFontTx/>
              <a:buNone/>
              <a:defRPr>
                <a:solidFill>
                  <a:schemeClr val="bg1"/>
                </a:solidFill>
              </a:defRPr>
            </a:lvl4pPr>
            <a:lvl5pPr marL="1828664" indent="0">
              <a:buFontTx/>
              <a:buNone/>
              <a:defRPr>
                <a:solidFill>
                  <a:schemeClr val="bg1"/>
                </a:solidFill>
              </a:defRPr>
            </a:lvl5pPr>
          </a:lstStyle>
          <a:p>
            <a:pPr lvl="0"/>
            <a:r>
              <a:rPr lang="en-US"/>
              <a:t>Click to edit</a:t>
            </a:r>
          </a:p>
        </p:txBody>
      </p:sp>
      <p:sp>
        <p:nvSpPr>
          <p:cNvPr id="10"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pic>
        <p:nvPicPr>
          <p:cNvPr id="7" name="Graphic 6">
            <a:extLst>
              <a:ext uri="{FF2B5EF4-FFF2-40B4-BE49-F238E27FC236}">
                <a16:creationId xmlns:a16="http://schemas.microsoft.com/office/drawing/2014/main" id="{0B7E561F-D2B1-4D40-9A4F-63CA09A7D04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8" name="Text Placeholder 2">
            <a:extLst>
              <a:ext uri="{FF2B5EF4-FFF2-40B4-BE49-F238E27FC236}">
                <a16:creationId xmlns:a16="http://schemas.microsoft.com/office/drawing/2014/main" id="{C8CB5B7F-2AE1-7241-AB15-A145D7FDD282}"/>
              </a:ext>
            </a:extLst>
          </p:cNvPr>
          <p:cNvSpPr>
            <a:spLocks noGrp="1"/>
          </p:cNvSpPr>
          <p:nvPr>
            <p:ph type="body" sz="quarter" idx="12" hasCustomPrompt="1"/>
          </p:nvPr>
        </p:nvSpPr>
        <p:spPr>
          <a:xfrm>
            <a:off x="3505200" y="635831"/>
            <a:ext cx="8174568" cy="5703212"/>
          </a:xfrm>
        </p:spPr>
        <p:txBody>
          <a:bodyPr>
            <a:noAutofit/>
          </a:bodyPr>
          <a:lstStyle>
            <a:lvl1pPr marL="380972" indent="-222234" rtl="0">
              <a:lnSpc>
                <a:spcPct val="90000"/>
              </a:lnSpc>
              <a:spcBef>
                <a:spcPts val="1333"/>
              </a:spcBef>
              <a:spcAft>
                <a:spcPts val="0"/>
              </a:spcAft>
              <a:buClr>
                <a:schemeClr val="accent5"/>
              </a:buClr>
              <a:buFont typeface="Arial" charset="0"/>
              <a:buChar char="•"/>
              <a:tabLst/>
              <a:defRPr sz="2400"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309011" indent="-154505">
              <a:lnSpc>
                <a:spcPct val="75000"/>
              </a:lnSpc>
              <a:buClr>
                <a:schemeClr val="accent5"/>
              </a:buClr>
              <a:tabLst/>
              <a:defRPr sz="1600">
                <a:solidFill>
                  <a:schemeClr val="accent5"/>
                </a:solidFill>
              </a:defRPr>
            </a:lvl2pPr>
            <a:lvl3pPr marL="426688" indent="0">
              <a:lnSpc>
                <a:spcPct val="100000"/>
              </a:lnSpc>
              <a:spcBef>
                <a:spcPts val="0"/>
              </a:spcBef>
              <a:spcAft>
                <a:spcPts val="0"/>
              </a:spcAft>
              <a:buClr>
                <a:schemeClr val="accent5"/>
              </a:buClr>
              <a:buFont typeface="System Font Regular"/>
              <a:buNone/>
              <a:defRPr>
                <a:solidFill>
                  <a:schemeClr val="bg1">
                    <a:lumMod val="65000"/>
                  </a:schemeClr>
                </a:solidFill>
              </a:defRPr>
            </a:lvl3pPr>
            <a:lvl4pPr>
              <a:buClr>
                <a:schemeClr val="accent5"/>
              </a:buClr>
              <a:defRPr>
                <a:solidFill>
                  <a:schemeClr val="accent5"/>
                </a:solidFill>
              </a:defRPr>
            </a:lvl4pPr>
            <a:lvl5pPr>
              <a:buClr>
                <a:schemeClr val="accent5"/>
              </a:buClr>
              <a:defRPr>
                <a:solidFill>
                  <a:schemeClr val="accent5"/>
                </a:solidFill>
              </a:defRPr>
            </a:lvl5pPr>
          </a:lstStyle>
          <a:p>
            <a:pPr lvl="0"/>
            <a:r>
              <a:rPr lang="en-US"/>
              <a:t>Item</a:t>
            </a:r>
          </a:p>
          <a:p>
            <a:pPr lvl="0"/>
            <a:r>
              <a:rPr lang="en-US"/>
              <a:t>Item</a:t>
            </a:r>
          </a:p>
          <a:p>
            <a:pPr lvl="0"/>
            <a:r>
              <a:rPr lang="en-US"/>
              <a:t>Item</a:t>
            </a:r>
          </a:p>
          <a:p>
            <a:pPr lvl="0"/>
            <a:r>
              <a:rPr lang="en-US"/>
              <a:t>Item</a:t>
            </a:r>
          </a:p>
          <a:p>
            <a:pPr lvl="0"/>
            <a:r>
              <a:rPr lang="en-US"/>
              <a:t>Item</a:t>
            </a:r>
          </a:p>
        </p:txBody>
      </p:sp>
      <p:sp>
        <p:nvSpPr>
          <p:cNvPr id="11" name="Slide Number Placeholder 5">
            <a:extLst>
              <a:ext uri="{FF2B5EF4-FFF2-40B4-BE49-F238E27FC236}">
                <a16:creationId xmlns:a16="http://schemas.microsoft.com/office/drawing/2014/main" id="{C996ACFF-8824-394E-92C3-C9BE4A7A6116}"/>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Tree>
    <p:extLst>
      <p:ext uri="{BB962C8B-B14F-4D97-AF65-F5344CB8AC3E}">
        <p14:creationId xmlns:p14="http://schemas.microsoft.com/office/powerpoint/2010/main" val="1580250191"/>
      </p:ext>
    </p:extLst>
  </p:cSld>
  <p:clrMapOvr>
    <a:masterClrMapping/>
  </p:clrMapOvr>
  <p:extLst>
    <p:ext uri="{DCECCB84-F9BA-43D5-87BE-67443E8EF086}">
      <p15:sldGuideLst xmlns:p15="http://schemas.microsoft.com/office/powerpoint/2012/main">
        <p15:guide id="1" orient="horz" pos="30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4_Title +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2549288762"/>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2" name="Title 1"/>
          <p:cNvSpPr>
            <a:spLocks noGrp="1"/>
          </p:cNvSpPr>
          <p:nvPr>
            <p:ph type="title" hasCustomPrompt="1"/>
          </p:nvPr>
        </p:nvSpPr>
        <p:spPr>
          <a:xfrm>
            <a:off x="672395"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6" name="Text Placeholder 5"/>
          <p:cNvSpPr>
            <a:spLocks noGrp="1"/>
          </p:cNvSpPr>
          <p:nvPr>
            <p:ph type="body" sz="quarter" idx="10" hasCustomPrompt="1"/>
          </p:nvPr>
        </p:nvSpPr>
        <p:spPr>
          <a:xfrm>
            <a:off x="660401" y="1593669"/>
            <a:ext cx="10822763" cy="4474176"/>
          </a:xfrm>
        </p:spPr>
        <p:txBody>
          <a:bodyPr tIns="0" bIns="0">
            <a:noAutofit/>
          </a:bodyPr>
          <a:lstStyle>
            <a:lvl1pPr marL="228584" indent="-228584"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50" indent="-228584"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65" indent="-152388"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25" indent="-150272"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03" indent="-154505"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11" name="Text Placeholder 10"/>
          <p:cNvSpPr>
            <a:spLocks noGrp="1"/>
          </p:cNvSpPr>
          <p:nvPr>
            <p:ph type="body" sz="quarter" idx="11" hasCustomPrompt="1"/>
          </p:nvPr>
        </p:nvSpPr>
        <p:spPr>
          <a:xfrm>
            <a:off x="672395" y="973877"/>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B0298519-CC8E-F148-AEAB-152C16C51C3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9" name="Group 8">
            <a:extLst>
              <a:ext uri="{FF2B5EF4-FFF2-40B4-BE49-F238E27FC236}">
                <a16:creationId xmlns:a16="http://schemas.microsoft.com/office/drawing/2014/main" id="{704C4AB5-F68F-5271-34CC-583BEE75C324}"/>
              </a:ext>
            </a:extLst>
          </p:cNvPr>
          <p:cNvGrpSpPr/>
          <p:nvPr userDrawn="1"/>
        </p:nvGrpSpPr>
        <p:grpSpPr>
          <a:xfrm>
            <a:off x="-330925" y="478972"/>
            <a:ext cx="231804" cy="1402080"/>
            <a:chOff x="-111034" y="359229"/>
            <a:chExt cx="1158022" cy="1051560"/>
          </a:xfrm>
        </p:grpSpPr>
        <p:cxnSp>
          <p:nvCxnSpPr>
            <p:cNvPr id="5" name="Straight Connector 4">
              <a:extLst>
                <a:ext uri="{FF2B5EF4-FFF2-40B4-BE49-F238E27FC236}">
                  <a16:creationId xmlns:a16="http://schemas.microsoft.com/office/drawing/2014/main" id="{0BE078D9-B28C-9ABB-B628-1E78AE2EBFE4}"/>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2C2688-657D-AEF0-CFB9-6345D81C7F4A}"/>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21C83E-077F-ABA4-2E91-7B1CF1FE8C6C}"/>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FC8082-9BE6-7E8A-6BCB-262857A3B147}"/>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9FE133-CC26-041F-947D-7C50501DD130}"/>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BAF269-2331-3715-C501-AD7B397BDF80}"/>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6379996"/>
      </p:ext>
    </p:extLst>
  </p:cSld>
  <p:clrMapOvr>
    <a:masterClrMapping/>
  </p:clrMapOvr>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Content - 2 Colum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3780912011"/>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9" name="Title 1"/>
          <p:cNvSpPr>
            <a:spLocks noGrp="1"/>
          </p:cNvSpPr>
          <p:nvPr>
            <p:ph type="title" hasCustomPrompt="1"/>
          </p:nvPr>
        </p:nvSpPr>
        <p:spPr>
          <a:xfrm>
            <a:off x="672395"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2" name="Text Placeholder 10"/>
          <p:cNvSpPr>
            <a:spLocks noGrp="1"/>
          </p:cNvSpPr>
          <p:nvPr>
            <p:ph type="body" sz="quarter" idx="11" hasCustomPrompt="1"/>
          </p:nvPr>
        </p:nvSpPr>
        <p:spPr>
          <a:xfrm>
            <a:off x="672395" y="973877"/>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73BBCA98-52C5-7E47-A06C-F07FE9F33E3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11" name="Text Placeholder 5">
            <a:extLst>
              <a:ext uri="{FF2B5EF4-FFF2-40B4-BE49-F238E27FC236}">
                <a16:creationId xmlns:a16="http://schemas.microsoft.com/office/drawing/2014/main" id="{18880699-FC7F-A94F-5469-A4E5B4A5D7D2}"/>
              </a:ext>
            </a:extLst>
          </p:cNvPr>
          <p:cNvSpPr>
            <a:spLocks noGrp="1"/>
          </p:cNvSpPr>
          <p:nvPr>
            <p:ph type="body" sz="quarter" idx="10" hasCustomPrompt="1"/>
          </p:nvPr>
        </p:nvSpPr>
        <p:spPr>
          <a:xfrm>
            <a:off x="660403" y="1593669"/>
            <a:ext cx="4991463" cy="4474176"/>
          </a:xfrm>
        </p:spPr>
        <p:txBody>
          <a:bodyPr tIns="0" bIns="0">
            <a:noAutofit/>
          </a:bodyPr>
          <a:lstStyle>
            <a:lvl1pPr marL="228584" indent="-228584"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50" indent="-228584"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65" indent="-152388"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25" indent="-150272"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03" indent="-154505"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5">
            <a:extLst>
              <a:ext uri="{FF2B5EF4-FFF2-40B4-BE49-F238E27FC236}">
                <a16:creationId xmlns:a16="http://schemas.microsoft.com/office/drawing/2014/main" id="{955306FA-6C30-6944-1A20-86B5A6E7C9B9}"/>
              </a:ext>
            </a:extLst>
          </p:cNvPr>
          <p:cNvSpPr>
            <a:spLocks noGrp="1"/>
          </p:cNvSpPr>
          <p:nvPr>
            <p:ph type="body" sz="quarter" idx="14" hasCustomPrompt="1"/>
          </p:nvPr>
        </p:nvSpPr>
        <p:spPr>
          <a:xfrm>
            <a:off x="6268723" y="1593669"/>
            <a:ext cx="4991463" cy="4474176"/>
          </a:xfrm>
        </p:spPr>
        <p:txBody>
          <a:bodyPr tIns="0" bIns="0">
            <a:noAutofit/>
          </a:bodyPr>
          <a:lstStyle>
            <a:lvl1pPr marL="228584" indent="-228584"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50" indent="-228584"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65" indent="-152388"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25" indent="-150272"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03" indent="-154505"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6" name="Group 15">
            <a:extLst>
              <a:ext uri="{FF2B5EF4-FFF2-40B4-BE49-F238E27FC236}">
                <a16:creationId xmlns:a16="http://schemas.microsoft.com/office/drawing/2014/main" id="{4D5868B0-9C07-EA9E-55AA-953197478475}"/>
              </a:ext>
            </a:extLst>
          </p:cNvPr>
          <p:cNvGrpSpPr/>
          <p:nvPr userDrawn="1"/>
        </p:nvGrpSpPr>
        <p:grpSpPr>
          <a:xfrm>
            <a:off x="-330925" y="478972"/>
            <a:ext cx="231804" cy="1402080"/>
            <a:chOff x="-111034" y="359229"/>
            <a:chExt cx="1158022" cy="1051560"/>
          </a:xfrm>
        </p:grpSpPr>
        <p:cxnSp>
          <p:nvCxnSpPr>
            <p:cNvPr id="24" name="Straight Connector 23">
              <a:extLst>
                <a:ext uri="{FF2B5EF4-FFF2-40B4-BE49-F238E27FC236}">
                  <a16:creationId xmlns:a16="http://schemas.microsoft.com/office/drawing/2014/main" id="{CEFFE31B-3677-A648-3EFB-603B0409379B}"/>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843936-BF73-A7D1-C080-5736A256D2BA}"/>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910518-926A-5B35-65DE-468299DE6DAD}"/>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2791AF8-DBA6-E577-F9AE-276727BA5944}"/>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922B00-A24C-5810-95D1-D9254A352D6B}"/>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E84D5A6-1CCD-56D0-9F6F-8E4EEAF7CBBD}"/>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9881362"/>
      </p:ext>
    </p:extLst>
  </p:cSld>
  <p:clrMapOvr>
    <a:masterClrMapping/>
  </p:clrMapOvr>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5620828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7" name="Title 1"/>
          <p:cNvSpPr>
            <a:spLocks noGrp="1"/>
          </p:cNvSpPr>
          <p:nvPr>
            <p:ph type="title" hasCustomPrompt="1"/>
          </p:nvPr>
        </p:nvSpPr>
        <p:spPr>
          <a:xfrm>
            <a:off x="672395"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9" name="Text Placeholder 10"/>
          <p:cNvSpPr>
            <a:spLocks noGrp="1"/>
          </p:cNvSpPr>
          <p:nvPr>
            <p:ph type="body" sz="quarter" idx="11" hasCustomPrompt="1"/>
          </p:nvPr>
        </p:nvSpPr>
        <p:spPr>
          <a:xfrm>
            <a:off x="672395" y="973877"/>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CA5DD24B-CE7F-274D-8C3C-FE5613AAFAC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Source Sans Pro" panose="020B0503030403020204" pitchFamily="34" charset="0"/>
              <a:cs typeface="Arial" panose="020B0604020202020204" pitchFamily="34" charset="0"/>
              <a:sym typeface="Arial" panose="020B0604020202020204" pitchFamily="34" charset="0"/>
            </a:endParaRPr>
          </a:p>
        </p:txBody>
      </p:sp>
      <p:sp>
        <p:nvSpPr>
          <p:cNvPr id="12" name="Slide Number Placeholder 5"/>
          <p:cNvSpPr txBox="1">
            <a:spLocks/>
          </p:cNvSpPr>
          <p:nvPr/>
        </p:nvSpPr>
        <p:spPr>
          <a:xfrm>
            <a:off x="11444404"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Source Sans Pro" panose="020B0503030403020204" pitchFamily="34" charset="0"/>
              <a:cs typeface="Arial" panose="020B0604020202020204" pitchFamily="34" charset="0"/>
              <a:sym typeface="Arial" panose="020B0604020202020204" pitchFamily="34" charset="0"/>
            </a:endParaRPr>
          </a:p>
        </p:txBody>
      </p:sp>
      <p:sp>
        <p:nvSpPr>
          <p:cNvPr id="13" name="Slide Number Placeholder 5"/>
          <p:cNvSpPr txBox="1">
            <a:spLocks/>
          </p:cNvSpPr>
          <p:nvPr/>
        </p:nvSpPr>
        <p:spPr>
          <a:xfrm>
            <a:off x="11444404" y="6331592"/>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Source Sans Pro" panose="020B0503030403020204" pitchFamily="34" charset="0"/>
              <a:cs typeface="Arial" panose="020B0604020202020204" pitchFamily="34" charset="0"/>
              <a:sym typeface="Arial" panose="020B0604020202020204" pitchFamily="34" charset="0"/>
            </a:endParaRPr>
          </a:p>
        </p:txBody>
      </p:sp>
      <p:sp>
        <p:nvSpPr>
          <p:cNvPr id="14" name="Slide Number Placeholder 5"/>
          <p:cNvSpPr txBox="1">
            <a:spLocks/>
          </p:cNvSpPr>
          <p:nvPr/>
        </p:nvSpPr>
        <p:spPr>
          <a:xfrm>
            <a:off x="11444404" y="634482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Source Sans Pro" panose="020B0503030403020204" pitchFamily="34" charset="0"/>
              <a:cs typeface="Arial" panose="020B0604020202020204" pitchFamily="34" charset="0"/>
              <a:sym typeface="Arial" panose="020B0604020202020204" pitchFamily="34" charset="0"/>
            </a:endParaRPr>
          </a:p>
        </p:txBody>
      </p:sp>
      <p:sp>
        <p:nvSpPr>
          <p:cNvPr id="15" name="Slide Number Placeholder 5"/>
          <p:cNvSpPr txBox="1">
            <a:spLocks/>
          </p:cNvSpPr>
          <p:nvPr/>
        </p:nvSpPr>
        <p:spPr>
          <a:xfrm>
            <a:off x="11444404" y="6335464"/>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11" name="Slide Number Placeholder 5">
            <a:extLst>
              <a:ext uri="{FF2B5EF4-FFF2-40B4-BE49-F238E27FC236}">
                <a16:creationId xmlns:a16="http://schemas.microsoft.com/office/drawing/2014/main" id="{AAF511A3-81CA-BD40-8853-F2B4E6B3C42C}"/>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grpSp>
        <p:nvGrpSpPr>
          <p:cNvPr id="19" name="Group 18">
            <a:extLst>
              <a:ext uri="{FF2B5EF4-FFF2-40B4-BE49-F238E27FC236}">
                <a16:creationId xmlns:a16="http://schemas.microsoft.com/office/drawing/2014/main" id="{AFD1DA16-2A53-99D8-3EBE-EFDF970AC887}"/>
              </a:ext>
            </a:extLst>
          </p:cNvPr>
          <p:cNvGrpSpPr/>
          <p:nvPr userDrawn="1"/>
        </p:nvGrpSpPr>
        <p:grpSpPr>
          <a:xfrm>
            <a:off x="-330925" y="478972"/>
            <a:ext cx="231804" cy="1402080"/>
            <a:chOff x="-111034" y="359229"/>
            <a:chExt cx="1158022" cy="1051560"/>
          </a:xfrm>
        </p:grpSpPr>
        <p:cxnSp>
          <p:nvCxnSpPr>
            <p:cNvPr id="20" name="Straight Connector 19">
              <a:extLst>
                <a:ext uri="{FF2B5EF4-FFF2-40B4-BE49-F238E27FC236}">
                  <a16:creationId xmlns:a16="http://schemas.microsoft.com/office/drawing/2014/main" id="{FE1BE6ED-5E3E-515F-50B3-AEF43F68ED29}"/>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918AD2-B56E-70C5-BC42-1A2CF0E545B5}"/>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89627E-0160-AF9E-CA71-6632C77C100F}"/>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588923-2E4B-B8FE-C700-561E22154965}"/>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ECA02-2D04-573A-6879-147FA181A008}"/>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6836872-3CD6-E14F-F461-70202099A538}"/>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9326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3124351032"/>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2" name="Title 1"/>
          <p:cNvSpPr>
            <a:spLocks noGrp="1"/>
          </p:cNvSpPr>
          <p:nvPr>
            <p:ph type="title" hasCustomPrompt="1"/>
          </p:nvPr>
        </p:nvSpPr>
        <p:spPr>
          <a:xfrm>
            <a:off x="672394" y="366186"/>
            <a:ext cx="10808407" cy="684281"/>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pic>
        <p:nvPicPr>
          <p:cNvPr id="6" name="Graphic 5">
            <a:extLst>
              <a:ext uri="{FF2B5EF4-FFF2-40B4-BE49-F238E27FC236}">
                <a16:creationId xmlns:a16="http://schemas.microsoft.com/office/drawing/2014/main" id="{81A3B2C1-E0E3-7D47-ABB5-A375C552A5C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7" name="Slide Number Placeholder 5">
            <a:extLst>
              <a:ext uri="{FF2B5EF4-FFF2-40B4-BE49-F238E27FC236}">
                <a16:creationId xmlns:a16="http://schemas.microsoft.com/office/drawing/2014/main" id="{256660C7-4F0B-524E-A704-AE273120CEAD}"/>
              </a:ext>
            </a:extLst>
          </p:cNvPr>
          <p:cNvSpPr txBox="1">
            <a:spLocks/>
          </p:cNvSpPr>
          <p:nvPr userDrawn="1"/>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grpSp>
        <p:nvGrpSpPr>
          <p:cNvPr id="16" name="Group 15">
            <a:extLst>
              <a:ext uri="{FF2B5EF4-FFF2-40B4-BE49-F238E27FC236}">
                <a16:creationId xmlns:a16="http://schemas.microsoft.com/office/drawing/2014/main" id="{5B662FDE-3372-F845-930A-5A4AB8A12913}"/>
              </a:ext>
            </a:extLst>
          </p:cNvPr>
          <p:cNvGrpSpPr/>
          <p:nvPr userDrawn="1"/>
        </p:nvGrpSpPr>
        <p:grpSpPr>
          <a:xfrm>
            <a:off x="-330925" y="478972"/>
            <a:ext cx="231804" cy="1402080"/>
            <a:chOff x="-111034" y="359229"/>
            <a:chExt cx="1158022" cy="1051560"/>
          </a:xfrm>
        </p:grpSpPr>
        <p:cxnSp>
          <p:nvCxnSpPr>
            <p:cNvPr id="17" name="Straight Connector 16">
              <a:extLst>
                <a:ext uri="{FF2B5EF4-FFF2-40B4-BE49-F238E27FC236}">
                  <a16:creationId xmlns:a16="http://schemas.microsoft.com/office/drawing/2014/main" id="{A8BDFB93-DAB0-7331-5B8D-C7B5FF075DA2}"/>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DF8273-2642-CB11-6922-172DAF18BF55}"/>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3AD34E-0F3F-8DEB-A432-648A86D77512}"/>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F162CD-15F4-B095-9716-F236FD847C47}"/>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414CB8-2E07-09E5-51E5-33FBE0A9C874}"/>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F48E30-7C9D-AFF2-5085-B6206F9CC116}"/>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610383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Light Background colo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E97B51-9F12-8747-98EF-0F5880AB38E8}"/>
              </a:ext>
            </a:extLst>
          </p:cNvPr>
          <p:cNvSpPr/>
          <p:nvPr/>
        </p:nvSpPr>
        <p:spPr>
          <a:xfrm>
            <a:off x="0" y="1380565"/>
            <a:ext cx="12192000" cy="54774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defTabSz="914286" fontAlgn="auto">
              <a:spcBef>
                <a:spcPts val="0"/>
              </a:spcBef>
              <a:spcAft>
                <a:spcPts val="0"/>
              </a:spcAft>
              <a:defRPr/>
            </a:pPr>
            <a:endParaRPr lang="en-US" sz="2400">
              <a:solidFill>
                <a:srgbClr val="FFFFFF"/>
              </a:solidFill>
              <a:latin typeface="Source Sans Pro" panose="020B0503030403020204" pitchFamily="34" charset="0"/>
              <a:cs typeface="Arial" panose="020B0604020202020204" pitchFamily="34" charset="0"/>
              <a:sym typeface="Arial" panose="020B0604020202020204" pitchFamily="34" charset="0"/>
            </a:endParaRPr>
          </a:p>
        </p:txBody>
      </p:sp>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1725940445"/>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a:xfrm>
            <a:off x="672395"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0" name="Text Placeholder 10"/>
          <p:cNvSpPr>
            <a:spLocks noGrp="1"/>
          </p:cNvSpPr>
          <p:nvPr>
            <p:ph type="body" sz="quarter" idx="11" hasCustomPrompt="1"/>
          </p:nvPr>
        </p:nvSpPr>
        <p:spPr>
          <a:xfrm>
            <a:off x="672395" y="973877"/>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F204A3BE-129A-904E-8E76-84CE5C71A0B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5" name="Group 4">
            <a:extLst>
              <a:ext uri="{FF2B5EF4-FFF2-40B4-BE49-F238E27FC236}">
                <a16:creationId xmlns:a16="http://schemas.microsoft.com/office/drawing/2014/main" id="{9AD559E6-E466-6348-CC68-A657E844ED21}"/>
              </a:ext>
            </a:extLst>
          </p:cNvPr>
          <p:cNvGrpSpPr/>
          <p:nvPr userDrawn="1"/>
        </p:nvGrpSpPr>
        <p:grpSpPr>
          <a:xfrm>
            <a:off x="-743415" y="478972"/>
            <a:ext cx="644293" cy="1402080"/>
            <a:chOff x="-557561" y="359229"/>
            <a:chExt cx="483220" cy="1051560"/>
          </a:xfrm>
        </p:grpSpPr>
        <p:grpSp>
          <p:nvGrpSpPr>
            <p:cNvPr id="12" name="Group 11">
              <a:extLst>
                <a:ext uri="{FF2B5EF4-FFF2-40B4-BE49-F238E27FC236}">
                  <a16:creationId xmlns:a16="http://schemas.microsoft.com/office/drawing/2014/main" id="{FAB728A6-3AC1-EE16-7933-29F7ECFAF773}"/>
                </a:ext>
              </a:extLst>
            </p:cNvPr>
            <p:cNvGrpSpPr/>
            <p:nvPr userDrawn="1"/>
          </p:nvGrpSpPr>
          <p:grpSpPr>
            <a:xfrm>
              <a:off x="-248194" y="359229"/>
              <a:ext cx="173853" cy="1051560"/>
              <a:chOff x="-111034" y="359229"/>
              <a:chExt cx="1158022" cy="1051560"/>
            </a:xfrm>
          </p:grpSpPr>
          <p:cxnSp>
            <p:nvCxnSpPr>
              <p:cNvPr id="13" name="Straight Connector 12">
                <a:extLst>
                  <a:ext uri="{FF2B5EF4-FFF2-40B4-BE49-F238E27FC236}">
                    <a16:creationId xmlns:a16="http://schemas.microsoft.com/office/drawing/2014/main" id="{1CAD5587-BD1A-23D0-77E6-0F7279AE27B8}"/>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25AF0-FBC6-B36F-ABA4-A7307DE7865F}"/>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FE45EE-E6AE-07C6-63C1-7F07DEA88685}"/>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693568-4693-DCFA-DDED-351C9E7D5D4A}"/>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99DC3A-9DD8-3575-28AA-34E311926EF1}"/>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3FEB28-B2C0-08D7-4AD8-05E47D84C0D9}"/>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E4512095-2A4D-D6D5-0D29-EC0F82C54B4B}"/>
                </a:ext>
              </a:extLst>
            </p:cNvPr>
            <p:cNvCxnSpPr>
              <a:cxnSpLocks/>
            </p:cNvCxnSpPr>
            <p:nvPr userDrawn="1"/>
          </p:nvCxnSpPr>
          <p:spPr>
            <a:xfrm flipH="1">
              <a:off x="-557561" y="1035424"/>
              <a:ext cx="48322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5056197"/>
      </p:ext>
    </p:extLst>
  </p:cSld>
  <p:clrMapOvr>
    <a:masterClrMapping/>
  </p:clrMapOvr>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1075858858"/>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2" name="Object 1"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945705224"/>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 Sub Only w/ Imag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FE5F67C3-640D-4740-AA2B-707DBF50B790}"/>
              </a:ext>
            </a:extLst>
          </p:cNvPr>
          <p:cNvSpPr>
            <a:spLocks noGrp="1"/>
          </p:cNvSpPr>
          <p:nvPr>
            <p:ph type="pic" sz="quarter" idx="12"/>
          </p:nvPr>
        </p:nvSpPr>
        <p:spPr>
          <a:xfrm>
            <a:off x="0" y="1380565"/>
            <a:ext cx="12192000" cy="5477435"/>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2" name="Title 1"/>
          <p:cNvSpPr>
            <a:spLocks noGrp="1"/>
          </p:cNvSpPr>
          <p:nvPr>
            <p:ph type="title" hasCustomPrompt="1"/>
          </p:nvPr>
        </p:nvSpPr>
        <p:spPr>
          <a:xfrm>
            <a:off x="672395" y="366188"/>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11" name="Text Placeholder 10"/>
          <p:cNvSpPr>
            <a:spLocks noGrp="1"/>
          </p:cNvSpPr>
          <p:nvPr>
            <p:ph type="body" sz="quarter" idx="11"/>
          </p:nvPr>
        </p:nvSpPr>
        <p:spPr>
          <a:xfrm>
            <a:off x="672395" y="979465"/>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10" name="Slide Number Placeholder 5">
            <a:extLst>
              <a:ext uri="{FF2B5EF4-FFF2-40B4-BE49-F238E27FC236}">
                <a16:creationId xmlns:a16="http://schemas.microsoft.com/office/drawing/2014/main" id="{8904EB8B-0613-3448-B6F5-B26E8EF39224}"/>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grpSp>
        <p:nvGrpSpPr>
          <p:cNvPr id="21" name="Group 20">
            <a:extLst>
              <a:ext uri="{FF2B5EF4-FFF2-40B4-BE49-F238E27FC236}">
                <a16:creationId xmlns:a16="http://schemas.microsoft.com/office/drawing/2014/main" id="{54108B42-A27C-8B7E-E44C-0D020114A127}"/>
              </a:ext>
            </a:extLst>
          </p:cNvPr>
          <p:cNvGrpSpPr/>
          <p:nvPr userDrawn="1"/>
        </p:nvGrpSpPr>
        <p:grpSpPr>
          <a:xfrm>
            <a:off x="-743415" y="478972"/>
            <a:ext cx="644293" cy="1402080"/>
            <a:chOff x="-557561" y="359229"/>
            <a:chExt cx="483220" cy="1051560"/>
          </a:xfrm>
        </p:grpSpPr>
        <p:grpSp>
          <p:nvGrpSpPr>
            <p:cNvPr id="22" name="Group 21">
              <a:extLst>
                <a:ext uri="{FF2B5EF4-FFF2-40B4-BE49-F238E27FC236}">
                  <a16:creationId xmlns:a16="http://schemas.microsoft.com/office/drawing/2014/main" id="{9BDF43F1-E255-B2E0-C15C-32E34102F4D1}"/>
                </a:ext>
              </a:extLst>
            </p:cNvPr>
            <p:cNvGrpSpPr/>
            <p:nvPr userDrawn="1"/>
          </p:nvGrpSpPr>
          <p:grpSpPr>
            <a:xfrm>
              <a:off x="-248194" y="359229"/>
              <a:ext cx="173853" cy="1051560"/>
              <a:chOff x="-111034" y="359229"/>
              <a:chExt cx="1158022" cy="1051560"/>
            </a:xfrm>
          </p:grpSpPr>
          <p:cxnSp>
            <p:nvCxnSpPr>
              <p:cNvPr id="24" name="Straight Connector 23">
                <a:extLst>
                  <a:ext uri="{FF2B5EF4-FFF2-40B4-BE49-F238E27FC236}">
                    <a16:creationId xmlns:a16="http://schemas.microsoft.com/office/drawing/2014/main" id="{864AE85D-E003-D62A-4773-D5AF6965CE2D}"/>
                  </a:ext>
                </a:extLst>
              </p:cNvPr>
              <p:cNvCxnSpPr>
                <a:cxnSpLocks/>
              </p:cNvCxnSpPr>
              <p:nvPr userDrawn="1"/>
            </p:nvCxnSpPr>
            <p:spPr>
              <a:xfrm flipH="1">
                <a:off x="-111034" y="61395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9BCADB-72B4-C69B-1660-4B19552CBFBB}"/>
                  </a:ext>
                </a:extLst>
              </p:cNvPr>
              <p:cNvCxnSpPr>
                <a:cxnSpLocks/>
              </p:cNvCxnSpPr>
              <p:nvPr userDrawn="1"/>
            </p:nvCxnSpPr>
            <p:spPr>
              <a:xfrm flipH="1">
                <a:off x="-111034" y="947057"/>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A995B7-DD63-AEB0-4779-505A0170EB77}"/>
                  </a:ext>
                </a:extLst>
              </p:cNvPr>
              <p:cNvCxnSpPr>
                <a:cxnSpLocks/>
              </p:cNvCxnSpPr>
              <p:nvPr userDrawn="1"/>
            </p:nvCxnSpPr>
            <p:spPr>
              <a:xfrm flipH="1">
                <a:off x="-111034" y="359229"/>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6D9F91-51D1-E4F1-E9E6-08E096F58229}"/>
                  </a:ext>
                </a:extLst>
              </p:cNvPr>
              <p:cNvCxnSpPr>
                <a:cxnSpLocks/>
              </p:cNvCxnSpPr>
              <p:nvPr userDrawn="1"/>
            </p:nvCxnSpPr>
            <p:spPr>
              <a:xfrm flipH="1">
                <a:off x="-111034" y="75111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8D5B1-AC51-C541-7F23-0DFDE5B623B7}"/>
                  </a:ext>
                </a:extLst>
              </p:cNvPr>
              <p:cNvCxnSpPr>
                <a:cxnSpLocks/>
              </p:cNvCxnSpPr>
              <p:nvPr userDrawn="1"/>
            </p:nvCxnSpPr>
            <p:spPr>
              <a:xfrm flipH="1">
                <a:off x="-111034" y="120831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E38D51-5960-6A1F-E41D-8B2FD2DE3855}"/>
                  </a:ext>
                </a:extLst>
              </p:cNvPr>
              <p:cNvCxnSpPr>
                <a:cxnSpLocks/>
              </p:cNvCxnSpPr>
              <p:nvPr userDrawn="1"/>
            </p:nvCxnSpPr>
            <p:spPr>
              <a:xfrm flipH="1">
                <a:off x="-111034" y="1410789"/>
                <a:ext cx="1158022"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554E53F5-A5C4-1A05-7F59-DD1980DF47B6}"/>
                </a:ext>
              </a:extLst>
            </p:cNvPr>
            <p:cNvCxnSpPr>
              <a:cxnSpLocks/>
            </p:cNvCxnSpPr>
            <p:nvPr userDrawn="1"/>
          </p:nvCxnSpPr>
          <p:spPr>
            <a:xfrm flipH="1">
              <a:off x="-557561" y="1035424"/>
              <a:ext cx="4832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8" name="Graphic 17">
            <a:extLst>
              <a:ext uri="{FF2B5EF4-FFF2-40B4-BE49-F238E27FC236}">
                <a16:creationId xmlns:a16="http://schemas.microsoft.com/office/drawing/2014/main" id="{E79F7D45-275B-8615-2EB3-356E1509D37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2304437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6">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6199-7E4E-EC3E-01B7-27A061D65B98}"/>
              </a:ext>
            </a:extLst>
          </p:cNvPr>
          <p:cNvSpPr>
            <a:spLocks noGrp="1"/>
          </p:cNvSpPr>
          <p:nvPr>
            <p:ph type="ctrTitle" hasCustomPrompt="1"/>
          </p:nvPr>
        </p:nvSpPr>
        <p:spPr>
          <a:xfrm>
            <a:off x="450571" y="2584918"/>
            <a:ext cx="5645426" cy="1463664"/>
          </a:xfrm>
          <a:prstGeom prst="rect">
            <a:avLst/>
          </a:prstGeom>
        </p:spPr>
        <p:txBody>
          <a:bodyPr anchor="b">
            <a:noAutofit/>
          </a:bodyPr>
          <a:lstStyle>
            <a:lvl1pPr algn="l">
              <a:defRPr sz="4400">
                <a:solidFill>
                  <a:schemeClr val="tx1"/>
                </a:solidFill>
              </a:defRPr>
            </a:lvl1pPr>
          </a:lstStyle>
          <a:p>
            <a:r>
              <a:rPr lang="en-US"/>
              <a:t>This is a divider slide with 2 lines</a:t>
            </a:r>
          </a:p>
        </p:txBody>
      </p:sp>
      <p:sp>
        <p:nvSpPr>
          <p:cNvPr id="5" name="Subtitle 2">
            <a:extLst>
              <a:ext uri="{FF2B5EF4-FFF2-40B4-BE49-F238E27FC236}">
                <a16:creationId xmlns:a16="http://schemas.microsoft.com/office/drawing/2014/main" id="{596EA256-34A4-5996-DCC4-F4ADF473332B}"/>
              </a:ext>
            </a:extLst>
          </p:cNvPr>
          <p:cNvSpPr>
            <a:spLocks noGrp="1"/>
          </p:cNvSpPr>
          <p:nvPr>
            <p:ph type="subTitle" idx="1" hasCustomPrompt="1"/>
          </p:nvPr>
        </p:nvSpPr>
        <p:spPr>
          <a:xfrm>
            <a:off x="450571" y="4203220"/>
            <a:ext cx="5645427" cy="876734"/>
          </a:xfrm>
        </p:spPr>
        <p:txBody>
          <a:bodyPr anchor="t">
            <a:noAutofit/>
          </a:bodyPr>
          <a:lstStyle>
            <a:lvl1pPr marL="0" indent="0" algn="l">
              <a:buNone/>
              <a:defRPr sz="2400" b="0" i="0">
                <a:solidFill>
                  <a:schemeClr val="accent4"/>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pic>
        <p:nvPicPr>
          <p:cNvPr id="4" name="Graphic 3">
            <a:extLst>
              <a:ext uri="{FF2B5EF4-FFF2-40B4-BE49-F238E27FC236}">
                <a16:creationId xmlns:a16="http://schemas.microsoft.com/office/drawing/2014/main" id="{E61E1775-A956-58F2-BFA3-F17F4CF652B6}"/>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50000" t="38580" b="13708"/>
          <a:stretch/>
        </p:blipFill>
        <p:spPr>
          <a:xfrm flipH="1">
            <a:off x="5005180" y="0"/>
            <a:ext cx="7186820" cy="6858000"/>
          </a:xfrm>
          <a:prstGeom prst="rect">
            <a:avLst/>
          </a:prstGeom>
        </p:spPr>
      </p:pic>
    </p:spTree>
    <p:extLst>
      <p:ext uri="{BB962C8B-B14F-4D97-AF65-F5344CB8AC3E}">
        <p14:creationId xmlns:p14="http://schemas.microsoft.com/office/powerpoint/2010/main" val="1315263816"/>
      </p:ext>
    </p:extLst>
  </p:cSld>
  <p:clrMapOvr>
    <a:overrideClrMapping bg1="dk1" tx1="lt1" bg2="dk2" tx2="lt2" accent1="accent1" accent2="accent2" accent3="accent3" accent4="accent4" accent5="accent5" accent6="accent6" hlink="hlink" folHlink="folHlink"/>
  </p:clrMapOvr>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w/ Imag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3FD1B140-E768-9349-BB52-F77A0C5FBDB2}"/>
              </a:ext>
            </a:extLst>
          </p:cNvPr>
          <p:cNvSpPr>
            <a:spLocks noGrp="1"/>
          </p:cNvSpPr>
          <p:nvPr>
            <p:ph type="pic" sz="quarter" idx="12"/>
          </p:nvPr>
        </p:nvSpPr>
        <p:spPr>
          <a:xfrm>
            <a:off x="0" y="1380565"/>
            <a:ext cx="12192000" cy="5477435"/>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2" name="Title 1"/>
          <p:cNvSpPr>
            <a:spLocks noGrp="1"/>
          </p:cNvSpPr>
          <p:nvPr>
            <p:ph type="title" hasCustomPrompt="1"/>
          </p:nvPr>
        </p:nvSpPr>
        <p:spPr>
          <a:xfrm>
            <a:off x="672394" y="366186"/>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9" name="Slide Number Placeholder 5">
            <a:extLst>
              <a:ext uri="{FF2B5EF4-FFF2-40B4-BE49-F238E27FC236}">
                <a16:creationId xmlns:a16="http://schemas.microsoft.com/office/drawing/2014/main" id="{8342181B-50EC-034D-8863-722F7C2872A7}"/>
              </a:ext>
            </a:extLst>
          </p:cNvPr>
          <p:cNvSpPr txBox="1">
            <a:spLocks/>
          </p:cNvSpPr>
          <p:nvPr userDrawn="1"/>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grpSp>
        <p:nvGrpSpPr>
          <p:cNvPr id="19" name="Group 18">
            <a:extLst>
              <a:ext uri="{FF2B5EF4-FFF2-40B4-BE49-F238E27FC236}">
                <a16:creationId xmlns:a16="http://schemas.microsoft.com/office/drawing/2014/main" id="{822CF4EE-4F09-56FD-B1DC-48FE0170CC86}"/>
              </a:ext>
            </a:extLst>
          </p:cNvPr>
          <p:cNvGrpSpPr/>
          <p:nvPr userDrawn="1"/>
        </p:nvGrpSpPr>
        <p:grpSpPr>
          <a:xfrm>
            <a:off x="-743415" y="478972"/>
            <a:ext cx="644293" cy="1402080"/>
            <a:chOff x="-557561" y="359229"/>
            <a:chExt cx="483220" cy="1051560"/>
          </a:xfrm>
        </p:grpSpPr>
        <p:grpSp>
          <p:nvGrpSpPr>
            <p:cNvPr id="20" name="Group 19">
              <a:extLst>
                <a:ext uri="{FF2B5EF4-FFF2-40B4-BE49-F238E27FC236}">
                  <a16:creationId xmlns:a16="http://schemas.microsoft.com/office/drawing/2014/main" id="{93B28EB5-18BE-C939-5044-1BD3F2DA5E67}"/>
                </a:ext>
              </a:extLst>
            </p:cNvPr>
            <p:cNvGrpSpPr/>
            <p:nvPr userDrawn="1"/>
          </p:nvGrpSpPr>
          <p:grpSpPr>
            <a:xfrm>
              <a:off x="-248194" y="359229"/>
              <a:ext cx="173853" cy="1051560"/>
              <a:chOff x="-111034" y="359229"/>
              <a:chExt cx="1158022" cy="1051560"/>
            </a:xfrm>
          </p:grpSpPr>
          <p:cxnSp>
            <p:nvCxnSpPr>
              <p:cNvPr id="22" name="Straight Connector 21">
                <a:extLst>
                  <a:ext uri="{FF2B5EF4-FFF2-40B4-BE49-F238E27FC236}">
                    <a16:creationId xmlns:a16="http://schemas.microsoft.com/office/drawing/2014/main" id="{EDB07229-A57B-C47B-24DD-2BD68EAD7157}"/>
                  </a:ext>
                </a:extLst>
              </p:cNvPr>
              <p:cNvCxnSpPr>
                <a:cxnSpLocks/>
              </p:cNvCxnSpPr>
              <p:nvPr userDrawn="1"/>
            </p:nvCxnSpPr>
            <p:spPr>
              <a:xfrm flipH="1">
                <a:off x="-111034" y="61395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7EEA44-B1D6-C7A7-4CA4-BAB0D777838B}"/>
                  </a:ext>
                </a:extLst>
              </p:cNvPr>
              <p:cNvCxnSpPr>
                <a:cxnSpLocks/>
              </p:cNvCxnSpPr>
              <p:nvPr userDrawn="1"/>
            </p:nvCxnSpPr>
            <p:spPr>
              <a:xfrm flipH="1">
                <a:off x="-111034" y="947057"/>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ABC68A9-B239-D2BB-E99F-6AEE83B41630}"/>
                  </a:ext>
                </a:extLst>
              </p:cNvPr>
              <p:cNvCxnSpPr>
                <a:cxnSpLocks/>
              </p:cNvCxnSpPr>
              <p:nvPr userDrawn="1"/>
            </p:nvCxnSpPr>
            <p:spPr>
              <a:xfrm flipH="1">
                <a:off x="-111034" y="359229"/>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629A5-192D-ED8F-A107-27C5D759945B}"/>
                  </a:ext>
                </a:extLst>
              </p:cNvPr>
              <p:cNvCxnSpPr>
                <a:cxnSpLocks/>
              </p:cNvCxnSpPr>
              <p:nvPr userDrawn="1"/>
            </p:nvCxnSpPr>
            <p:spPr>
              <a:xfrm flipH="1">
                <a:off x="-111034" y="75111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1A9B47-6BD9-6BE5-B25A-1183F04F1829}"/>
                  </a:ext>
                </a:extLst>
              </p:cNvPr>
              <p:cNvCxnSpPr>
                <a:cxnSpLocks/>
              </p:cNvCxnSpPr>
              <p:nvPr userDrawn="1"/>
            </p:nvCxnSpPr>
            <p:spPr>
              <a:xfrm flipH="1">
                <a:off x="-111034" y="120831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47622-76E8-E7E1-806B-1942ED3E14E6}"/>
                  </a:ext>
                </a:extLst>
              </p:cNvPr>
              <p:cNvCxnSpPr>
                <a:cxnSpLocks/>
              </p:cNvCxnSpPr>
              <p:nvPr userDrawn="1"/>
            </p:nvCxnSpPr>
            <p:spPr>
              <a:xfrm flipH="1">
                <a:off x="-111034" y="1410789"/>
                <a:ext cx="1158022"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90437313-FE45-0E11-9079-7B1C1D619BD8}"/>
                </a:ext>
              </a:extLst>
            </p:cNvPr>
            <p:cNvCxnSpPr>
              <a:cxnSpLocks/>
            </p:cNvCxnSpPr>
            <p:nvPr userDrawn="1"/>
          </p:nvCxnSpPr>
          <p:spPr>
            <a:xfrm flipH="1">
              <a:off x="-557561" y="1035424"/>
              <a:ext cx="4832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B1ABBBCF-64DB-AA71-37E4-75D13A06E23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14845456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ull Bleed Imag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9A4FE8-5BBD-5144-B80B-83166EEC7B19}"/>
              </a:ext>
            </a:extLst>
          </p:cNvPr>
          <p:cNvSpPr>
            <a:spLocks noGrp="1"/>
          </p:cNvSpPr>
          <p:nvPr>
            <p:ph type="pic" sz="quarter" idx="12"/>
          </p:nvPr>
        </p:nvSpPr>
        <p:spPr>
          <a:xfrm>
            <a:off x="0" y="0"/>
            <a:ext cx="12192000" cy="6858000"/>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pic>
        <p:nvPicPr>
          <p:cNvPr id="5" name="Graphic 4">
            <a:extLst>
              <a:ext uri="{FF2B5EF4-FFF2-40B4-BE49-F238E27FC236}">
                <a16:creationId xmlns:a16="http://schemas.microsoft.com/office/drawing/2014/main" id="{2CACEB18-FCF0-D2A2-40BF-936A53EB2A0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1749492558"/>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 Content (bullets)">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1" y="0"/>
            <a:ext cx="6079067" cy="6858000"/>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14"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13" name="Title 1"/>
          <p:cNvSpPr>
            <a:spLocks noGrp="1"/>
          </p:cNvSpPr>
          <p:nvPr>
            <p:ph type="title" hasCustomPrompt="1"/>
          </p:nvPr>
        </p:nvSpPr>
        <p:spPr>
          <a:xfrm>
            <a:off x="6599665" y="366187"/>
            <a:ext cx="5206200" cy="104302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Text Placeholder 10"/>
          <p:cNvSpPr>
            <a:spLocks noGrp="1"/>
          </p:cNvSpPr>
          <p:nvPr>
            <p:ph type="body" sz="quarter" idx="15"/>
          </p:nvPr>
        </p:nvSpPr>
        <p:spPr>
          <a:xfrm>
            <a:off x="6599665" y="1492713"/>
            <a:ext cx="5206200"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10" name="Text Placeholder 5"/>
          <p:cNvSpPr>
            <a:spLocks noGrp="1"/>
          </p:cNvSpPr>
          <p:nvPr>
            <p:ph type="body" sz="quarter" idx="16"/>
          </p:nvPr>
        </p:nvSpPr>
        <p:spPr>
          <a:xfrm>
            <a:off x="6603275" y="2090380"/>
            <a:ext cx="5218192" cy="3837285"/>
          </a:xfrm>
        </p:spPr>
        <p:txBody>
          <a:bodyPr tIns="0" bIns="0">
            <a:noAutofit/>
          </a:bodyPr>
          <a:lstStyle>
            <a:lvl1pPr marL="228584" indent="-228584">
              <a:buClr>
                <a:schemeClr val="accent5"/>
              </a:buClr>
              <a:buFont typeface="Arial" charset="0"/>
              <a:buChar char="•"/>
              <a:defRPr sz="2667">
                <a:solidFill>
                  <a:schemeClr val="tx1"/>
                </a:solidFill>
              </a:defRPr>
            </a:lvl1pPr>
            <a:lvl2pPr marL="685750" indent="-228584">
              <a:buClr>
                <a:schemeClr val="tx1">
                  <a:lumMod val="60000"/>
                  <a:lumOff val="40000"/>
                </a:schemeClr>
              </a:buClr>
              <a:buFont typeface="Helvetica" charset="0"/>
              <a:buChar char="-"/>
              <a:defRPr sz="2400">
                <a:solidFill>
                  <a:schemeClr val="tx1"/>
                </a:solidFill>
              </a:defRPr>
            </a:lvl2pPr>
            <a:lvl3pPr marL="918565" indent="-152388">
              <a:buClr>
                <a:schemeClr val="tx1">
                  <a:lumMod val="60000"/>
                  <a:lumOff val="40000"/>
                </a:schemeClr>
              </a:buClr>
              <a:buSzPct val="70000"/>
              <a:buFont typeface="Arial" charset="0"/>
              <a:buChar char="•"/>
              <a:tabLst/>
              <a:defRPr sz="2133" baseline="0">
                <a:solidFill>
                  <a:schemeClr val="tx1"/>
                </a:solidFill>
              </a:defRPr>
            </a:lvl3pPr>
            <a:lvl4pPr marL="1221225" indent="-150272">
              <a:buClr>
                <a:schemeClr val="tx1">
                  <a:lumMod val="60000"/>
                  <a:lumOff val="40000"/>
                </a:schemeClr>
              </a:buClr>
              <a:buSzPct val="70000"/>
              <a:buFont typeface="Arial" charset="0"/>
              <a:buChar char="•"/>
              <a:tabLst/>
              <a:defRPr sz="2133">
                <a:solidFill>
                  <a:schemeClr val="tx1"/>
                </a:solidFill>
              </a:defRPr>
            </a:lvl4pPr>
            <a:lvl5pPr marL="1526003" indent="-154505">
              <a:buClr>
                <a:schemeClr val="tx1">
                  <a:lumMod val="60000"/>
                  <a:lumOff val="40000"/>
                </a:schemeClr>
              </a:buClr>
              <a:buSzPct val="70000"/>
              <a:buFont typeface="Arial" charset="0"/>
              <a:buChar char="•"/>
              <a:tabLst/>
              <a:defRPr sz="21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0" name="Group 19">
            <a:extLst>
              <a:ext uri="{FF2B5EF4-FFF2-40B4-BE49-F238E27FC236}">
                <a16:creationId xmlns:a16="http://schemas.microsoft.com/office/drawing/2014/main" id="{9DE1BD30-ECE7-D498-506C-BD98CAA01DFB}"/>
              </a:ext>
            </a:extLst>
          </p:cNvPr>
          <p:cNvGrpSpPr/>
          <p:nvPr userDrawn="1"/>
        </p:nvGrpSpPr>
        <p:grpSpPr>
          <a:xfrm>
            <a:off x="-743415" y="478972"/>
            <a:ext cx="644293" cy="1402080"/>
            <a:chOff x="-557561" y="359229"/>
            <a:chExt cx="483220" cy="1051560"/>
          </a:xfrm>
        </p:grpSpPr>
        <p:grpSp>
          <p:nvGrpSpPr>
            <p:cNvPr id="21" name="Group 20">
              <a:extLst>
                <a:ext uri="{FF2B5EF4-FFF2-40B4-BE49-F238E27FC236}">
                  <a16:creationId xmlns:a16="http://schemas.microsoft.com/office/drawing/2014/main" id="{1F397304-18FE-BAA5-780F-365F5532FE4E}"/>
                </a:ext>
              </a:extLst>
            </p:cNvPr>
            <p:cNvGrpSpPr/>
            <p:nvPr userDrawn="1"/>
          </p:nvGrpSpPr>
          <p:grpSpPr>
            <a:xfrm>
              <a:off x="-248194" y="359229"/>
              <a:ext cx="173853" cy="1051560"/>
              <a:chOff x="-111034" y="359229"/>
              <a:chExt cx="1158022" cy="1051560"/>
            </a:xfrm>
          </p:grpSpPr>
          <p:cxnSp>
            <p:nvCxnSpPr>
              <p:cNvPr id="23" name="Straight Connector 22">
                <a:extLst>
                  <a:ext uri="{FF2B5EF4-FFF2-40B4-BE49-F238E27FC236}">
                    <a16:creationId xmlns:a16="http://schemas.microsoft.com/office/drawing/2014/main" id="{D72820CD-059E-3023-AD70-42FECF86FB77}"/>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A11259-8C6A-00C2-B70E-4FAB9391909F}"/>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FF3218-58D7-98DA-DDEE-2EDC1C93DDAA}"/>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B4FB6F-16B5-D20D-0B30-25F1DE02AC6E}"/>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9E66A1-20AB-79BB-69E7-8CA500E76A22}"/>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FD3064-E474-61F4-8143-7258E3DAF4A6}"/>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7FFB0EF1-A20A-F2AA-6EF8-39F3A8C51503}"/>
                </a:ext>
              </a:extLst>
            </p:cNvPr>
            <p:cNvCxnSpPr>
              <a:cxnSpLocks/>
            </p:cNvCxnSpPr>
            <p:nvPr userDrawn="1"/>
          </p:nvCxnSpPr>
          <p:spPr>
            <a:xfrm flipH="1">
              <a:off x="-557561" y="1035424"/>
              <a:ext cx="48322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16" name="Graphic 15">
            <a:extLst>
              <a:ext uri="{FF2B5EF4-FFF2-40B4-BE49-F238E27FC236}">
                <a16:creationId xmlns:a16="http://schemas.microsoft.com/office/drawing/2014/main" id="{05ED647B-B08B-E90E-A818-55923E277E0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546586409"/>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Photo + Content (desc)">
    <p:spTree>
      <p:nvGrpSpPr>
        <p:cNvPr id="1" name=""/>
        <p:cNvGrpSpPr/>
        <p:nvPr/>
      </p:nvGrpSpPr>
      <p:grpSpPr>
        <a:xfrm>
          <a:off x="0" y="0"/>
          <a:ext cx="0" cy="0"/>
          <a:chOff x="0" y="0"/>
          <a:chExt cx="0" cy="0"/>
        </a:xfrm>
      </p:grpSpPr>
      <p:sp>
        <p:nvSpPr>
          <p:cNvPr id="12" name="Text Placeholder 5"/>
          <p:cNvSpPr>
            <a:spLocks noGrp="1"/>
          </p:cNvSpPr>
          <p:nvPr>
            <p:ph type="body" sz="quarter" idx="13"/>
          </p:nvPr>
        </p:nvSpPr>
        <p:spPr>
          <a:xfrm>
            <a:off x="6601365" y="2101825"/>
            <a:ext cx="5218192" cy="3845665"/>
          </a:xfrm>
        </p:spPr>
        <p:txBody>
          <a:bodyPr tIns="0" bIns="0">
            <a:noAutofit/>
          </a:bodyPr>
          <a:lstStyle>
            <a:lvl1pPr marL="0" indent="0">
              <a:buClr>
                <a:schemeClr val="accent5"/>
              </a:buClr>
              <a:buFontTx/>
              <a:buNone/>
              <a:defRPr sz="2667" b="1">
                <a:solidFill>
                  <a:schemeClr val="accent5"/>
                </a:solidFill>
              </a:defRPr>
            </a:lvl1pPr>
            <a:lvl2pPr marL="6351" indent="0">
              <a:buClr>
                <a:schemeClr val="accent5"/>
              </a:buClr>
              <a:buFontTx/>
              <a:buNone/>
              <a:tabLst/>
              <a:defRPr sz="2400">
                <a:solidFill>
                  <a:schemeClr val="tx1"/>
                </a:solidFill>
              </a:defRPr>
            </a:lvl2pPr>
            <a:lvl3pPr marL="914332" indent="0">
              <a:buClr>
                <a:schemeClr val="accent5"/>
              </a:buClr>
              <a:buFontTx/>
              <a:buNone/>
              <a:tabLst/>
              <a:defRPr sz="1867">
                <a:solidFill>
                  <a:schemeClr val="tx1">
                    <a:lumMod val="60000"/>
                    <a:lumOff val="40000"/>
                  </a:schemeClr>
                </a:solidFill>
              </a:defRPr>
            </a:lvl3pPr>
            <a:lvl4pPr marL="1371498" indent="0">
              <a:buClr>
                <a:schemeClr val="accent5"/>
              </a:buClr>
              <a:buFontTx/>
              <a:buNone/>
              <a:defRPr sz="1467">
                <a:solidFill>
                  <a:schemeClr val="tx1">
                    <a:lumMod val="60000"/>
                    <a:lumOff val="40000"/>
                  </a:schemeClr>
                </a:solidFill>
              </a:defRPr>
            </a:lvl4pPr>
            <a:lvl5pPr marL="1828664" indent="0">
              <a:buClr>
                <a:schemeClr val="accent5"/>
              </a:buClr>
              <a:buFontTx/>
              <a:buNone/>
              <a:defRPr sz="1467">
                <a:solidFill>
                  <a:schemeClr val="tx1">
                    <a:lumMod val="60000"/>
                    <a:lumOff val="40000"/>
                  </a:schemeClr>
                </a:solidFill>
              </a:defRPr>
            </a:lvl5pPr>
          </a:lstStyle>
          <a:p>
            <a:pPr lvl="0"/>
            <a:r>
              <a:rPr lang="en-US"/>
              <a:t>Edit Master text styles</a:t>
            </a:r>
          </a:p>
          <a:p>
            <a:pPr lvl="1"/>
            <a:r>
              <a:rPr lang="en-US"/>
              <a:t>Second level</a:t>
            </a:r>
          </a:p>
        </p:txBody>
      </p:sp>
      <p:sp>
        <p:nvSpPr>
          <p:cNvPr id="4" name="Picture Placeholder 3"/>
          <p:cNvSpPr>
            <a:spLocks noGrp="1"/>
          </p:cNvSpPr>
          <p:nvPr>
            <p:ph type="pic" sz="quarter" idx="12"/>
          </p:nvPr>
        </p:nvSpPr>
        <p:spPr>
          <a:xfrm>
            <a:off x="1" y="0"/>
            <a:ext cx="6079067" cy="6858000"/>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14" name="Slide Number Placeholder 5"/>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10" name="Title 1"/>
          <p:cNvSpPr>
            <a:spLocks noGrp="1"/>
          </p:cNvSpPr>
          <p:nvPr>
            <p:ph type="title" hasCustomPrompt="1"/>
          </p:nvPr>
        </p:nvSpPr>
        <p:spPr>
          <a:xfrm>
            <a:off x="6599665" y="366187"/>
            <a:ext cx="5206200" cy="1043020"/>
          </a:xfrm>
        </p:spPr>
        <p:txBody>
          <a:bodyPr/>
          <a:lstStyle>
            <a:lvl1pPr>
              <a:lnSpc>
                <a:spcPct val="90000"/>
              </a:lnSpc>
              <a:defRPr sz="3733" b="1" cap="none" baseline="0">
                <a:solidFill>
                  <a:schemeClr val="tx1"/>
                </a:solidFill>
              </a:defRPr>
            </a:lvl1pPr>
          </a:lstStyle>
          <a:p>
            <a:r>
              <a:rPr lang="en-US"/>
              <a:t>Click to edit master title style</a:t>
            </a:r>
          </a:p>
        </p:txBody>
      </p:sp>
      <p:sp>
        <p:nvSpPr>
          <p:cNvPr id="15" name="Text Placeholder 10"/>
          <p:cNvSpPr>
            <a:spLocks noGrp="1"/>
          </p:cNvSpPr>
          <p:nvPr>
            <p:ph type="body" sz="quarter" idx="15"/>
          </p:nvPr>
        </p:nvSpPr>
        <p:spPr>
          <a:xfrm>
            <a:off x="6599665" y="1482801"/>
            <a:ext cx="5206200"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Edit Master text styles</a:t>
            </a:r>
          </a:p>
        </p:txBody>
      </p:sp>
      <p:grpSp>
        <p:nvGrpSpPr>
          <p:cNvPr id="20" name="Group 19">
            <a:extLst>
              <a:ext uri="{FF2B5EF4-FFF2-40B4-BE49-F238E27FC236}">
                <a16:creationId xmlns:a16="http://schemas.microsoft.com/office/drawing/2014/main" id="{42A73945-33CC-F9B9-EB23-DEF3FCE42A85}"/>
              </a:ext>
            </a:extLst>
          </p:cNvPr>
          <p:cNvGrpSpPr/>
          <p:nvPr userDrawn="1"/>
        </p:nvGrpSpPr>
        <p:grpSpPr>
          <a:xfrm>
            <a:off x="-743415" y="478972"/>
            <a:ext cx="644293" cy="1402080"/>
            <a:chOff x="-557561" y="359229"/>
            <a:chExt cx="483220" cy="1051560"/>
          </a:xfrm>
        </p:grpSpPr>
        <p:grpSp>
          <p:nvGrpSpPr>
            <p:cNvPr id="21" name="Group 20">
              <a:extLst>
                <a:ext uri="{FF2B5EF4-FFF2-40B4-BE49-F238E27FC236}">
                  <a16:creationId xmlns:a16="http://schemas.microsoft.com/office/drawing/2014/main" id="{64809B2E-CFAC-B3C5-5F3C-2AA83E6F29A6}"/>
                </a:ext>
              </a:extLst>
            </p:cNvPr>
            <p:cNvGrpSpPr/>
            <p:nvPr userDrawn="1"/>
          </p:nvGrpSpPr>
          <p:grpSpPr>
            <a:xfrm>
              <a:off x="-248194" y="359229"/>
              <a:ext cx="173853" cy="1051560"/>
              <a:chOff x="-111034" y="359229"/>
              <a:chExt cx="1158022" cy="1051560"/>
            </a:xfrm>
          </p:grpSpPr>
          <p:cxnSp>
            <p:nvCxnSpPr>
              <p:cNvPr id="23" name="Straight Connector 22">
                <a:extLst>
                  <a:ext uri="{FF2B5EF4-FFF2-40B4-BE49-F238E27FC236}">
                    <a16:creationId xmlns:a16="http://schemas.microsoft.com/office/drawing/2014/main" id="{DDAAE5C6-983D-2653-7CC5-D09E56382D0B}"/>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C8947F-3F66-8967-8B4D-3A7534A8B61A}"/>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684FBB-3D01-8FB5-C4DE-A349CB834834}"/>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5210E3-7A77-306E-3E14-F919C8EA4911}"/>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0D779B-124F-5B52-B3FA-C53897AD3773}"/>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A251FC-90F2-D64E-90F7-571A95ED6A03}"/>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3C388E1A-D35C-F812-FB20-557411182350}"/>
                </a:ext>
              </a:extLst>
            </p:cNvPr>
            <p:cNvCxnSpPr>
              <a:cxnSpLocks/>
            </p:cNvCxnSpPr>
            <p:nvPr userDrawn="1"/>
          </p:nvCxnSpPr>
          <p:spPr>
            <a:xfrm flipH="1">
              <a:off x="-557561" y="1035424"/>
              <a:ext cx="48322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16" name="Graphic 15">
            <a:extLst>
              <a:ext uri="{FF2B5EF4-FFF2-40B4-BE49-F238E27FC236}">
                <a16:creationId xmlns:a16="http://schemas.microsoft.com/office/drawing/2014/main" id="{C68416C1-53ED-5875-65A3-3A084137E79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9498378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ivider (stone)">
    <p:bg>
      <p:bgPr>
        <a:gradFill flip="none" rotWithShape="1">
          <a:gsLst>
            <a:gs pos="9000">
              <a:srgbClr val="FFFFFF"/>
            </a:gs>
            <a:gs pos="94000">
              <a:schemeClr val="tx1">
                <a:lumMod val="20000"/>
                <a:lumOff val="80000"/>
                <a:alpha val="6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44CE92-5FCB-E815-FE64-0EBAC5545841}"/>
              </a:ext>
            </a:extLst>
          </p:cNvPr>
          <p:cNvSpPr/>
          <p:nvPr userDrawn="1"/>
        </p:nvSpPr>
        <p:spPr>
          <a:xfrm>
            <a:off x="0" y="3"/>
            <a:ext cx="12192000" cy="6175356"/>
          </a:xfrm>
          <a:prstGeom prst="rect">
            <a:avLst/>
          </a:prstGeom>
          <a:gradFill flip="none" rotWithShape="1">
            <a:gsLst>
              <a:gs pos="1000">
                <a:schemeClr val="bg1">
                  <a:lumMod val="95000"/>
                </a:schemeClr>
              </a:gs>
              <a:gs pos="23000">
                <a:schemeClr val="bg1">
                  <a:lumMod val="92000"/>
                </a:schemeClr>
              </a:gs>
              <a:gs pos="68000">
                <a:schemeClr val="bg1">
                  <a:lumMod val="90000"/>
                </a:schemeClr>
              </a:gs>
              <a:gs pos="96000">
                <a:schemeClr val="bg1">
                  <a:lumMod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4" name="Rectangle 3"/>
          <p:cNvSpPr/>
          <p:nvPr/>
        </p:nvSpPr>
        <p:spPr>
          <a:xfrm>
            <a:off x="0" y="6175359"/>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Source Sans Pro" panose="020B0503030403020204" pitchFamily="34" charset="0"/>
                <a:cs typeface="Arial" charset="0"/>
              </a:rPr>
              <a:pPr fontAlgn="auto">
                <a:spcBef>
                  <a:spcPts val="0"/>
                </a:spcBef>
                <a:spcAft>
                  <a:spcPts val="0"/>
                </a:spcAft>
                <a:defRPr/>
              </a:pPr>
              <a:t>‹#›</a:t>
            </a:fld>
            <a:endParaRPr lang="en-US" sz="1067">
              <a:solidFill>
                <a:srgbClr val="53565B">
                  <a:lumMod val="60000"/>
                  <a:lumOff val="40000"/>
                </a:srgbClr>
              </a:solidFill>
              <a:latin typeface="Source Sans Pro" panose="020B0503030403020204" pitchFamily="34" charset="0"/>
              <a:cs typeface="Arial" charset="0"/>
            </a:endParaRPr>
          </a:p>
        </p:txBody>
      </p:sp>
      <p:sp>
        <p:nvSpPr>
          <p:cNvPr id="9" name="Title 1"/>
          <p:cNvSpPr>
            <a:spLocks noGrp="1"/>
          </p:cNvSpPr>
          <p:nvPr>
            <p:ph type="title" hasCustomPrompt="1"/>
          </p:nvPr>
        </p:nvSpPr>
        <p:spPr>
          <a:xfrm>
            <a:off x="672393" y="1467172"/>
            <a:ext cx="5427072" cy="2343049"/>
          </a:xfrm>
        </p:spPr>
        <p:txBody>
          <a:bodyPr anchor="b"/>
          <a:lstStyle>
            <a:lvl1pPr>
              <a:lnSpc>
                <a:spcPct val="90000"/>
              </a:lnSpc>
              <a:defRPr sz="4800" b="1" cap="none" baseline="0">
                <a:solidFill>
                  <a:schemeClr val="tx1"/>
                </a:solidFill>
              </a:defRPr>
            </a:lvl1pPr>
          </a:lstStyle>
          <a:p>
            <a:r>
              <a:rPr lang="en-US"/>
              <a:t>This is a divider slide with 3 lines for a long title</a:t>
            </a:r>
          </a:p>
        </p:txBody>
      </p:sp>
      <p:sp>
        <p:nvSpPr>
          <p:cNvPr id="10" name="Text Placeholder 10"/>
          <p:cNvSpPr>
            <a:spLocks noGrp="1"/>
          </p:cNvSpPr>
          <p:nvPr>
            <p:ph type="body" sz="quarter" idx="11"/>
          </p:nvPr>
        </p:nvSpPr>
        <p:spPr>
          <a:xfrm>
            <a:off x="672395" y="3810217"/>
            <a:ext cx="5427071" cy="1138904"/>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1713C83F-F5EB-CF4B-9886-DA96D760E024}"/>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pic>
        <p:nvPicPr>
          <p:cNvPr id="14" name="Picture 13" descr="Icon&#10;&#10;Description automatically generated">
            <a:extLst>
              <a:ext uri="{FF2B5EF4-FFF2-40B4-BE49-F238E27FC236}">
                <a16:creationId xmlns:a16="http://schemas.microsoft.com/office/drawing/2014/main" id="{2A3A037D-7B91-BAE0-4797-B02EE076787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608964" y="1072444"/>
            <a:ext cx="5583037" cy="5102912"/>
          </a:xfrm>
          <a:prstGeom prst="rect">
            <a:avLst/>
          </a:prstGeom>
        </p:spPr>
      </p:pic>
    </p:spTree>
    <p:extLst>
      <p:ext uri="{BB962C8B-B14F-4D97-AF65-F5344CB8AC3E}">
        <p14:creationId xmlns:p14="http://schemas.microsoft.com/office/powerpoint/2010/main" val="3741871460"/>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Divider (tanzanit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11B86A-3463-2F78-8EFB-7554D2E57A93}"/>
              </a:ext>
            </a:extLst>
          </p:cNvPr>
          <p:cNvSpPr/>
          <p:nvPr userDrawn="1"/>
        </p:nvSpPr>
        <p:spPr>
          <a:xfrm>
            <a:off x="0" y="3"/>
            <a:ext cx="12192000" cy="6175356"/>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7" name="Rectangle 6"/>
          <p:cNvSpPr/>
          <p:nvPr/>
        </p:nvSpPr>
        <p:spPr>
          <a:xfrm>
            <a:off x="0" y="6175359"/>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05914" y="-1"/>
            <a:ext cx="6086089" cy="6858001"/>
          </a:xfrm>
          <a:prstGeom prst="rect">
            <a:avLst/>
          </a:prstGeom>
        </p:spPr>
      </p:pic>
      <p:sp>
        <p:nvSpPr>
          <p:cNvPr id="11" name="Title 1"/>
          <p:cNvSpPr>
            <a:spLocks noGrp="1"/>
          </p:cNvSpPr>
          <p:nvPr>
            <p:ph type="title" hasCustomPrompt="1"/>
          </p:nvPr>
        </p:nvSpPr>
        <p:spPr>
          <a:xfrm>
            <a:off x="672393" y="1467172"/>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5" y="3810217"/>
            <a:ext cx="5427071" cy="1138904"/>
          </a:xfrm>
        </p:spPr>
        <p:txBody>
          <a:bodyPr tIns="0" bIns="0">
            <a:noAutofit/>
          </a:bodyPr>
          <a:lstStyle>
            <a:lvl1pPr marL="0" indent="0">
              <a:spcBef>
                <a:spcPts val="0"/>
              </a:spcBef>
              <a:buFontTx/>
              <a:buNone/>
              <a:defRPr sz="2667">
                <a:solidFill>
                  <a:srgbClr val="FFFFFF"/>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16"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Source Sans Pro" panose="020B0503030403020204" pitchFamily="34" charset="0"/>
                <a:cs typeface="Arial" charset="0"/>
              </a:rPr>
              <a:pPr fontAlgn="auto">
                <a:spcBef>
                  <a:spcPts val="0"/>
                </a:spcBef>
                <a:spcAft>
                  <a:spcPts val="0"/>
                </a:spcAft>
                <a:defRPr/>
              </a:pPr>
              <a:t>‹#›</a:t>
            </a:fld>
            <a:endParaRPr lang="en-US" sz="1067">
              <a:solidFill>
                <a:srgbClr val="53565B">
                  <a:lumMod val="60000"/>
                  <a:lumOff val="40000"/>
                </a:srgbClr>
              </a:solidFill>
              <a:latin typeface="Source Sans Pro" panose="020B0503030403020204" pitchFamily="34" charset="0"/>
              <a:cs typeface="Arial" charset="0"/>
            </a:endParaRPr>
          </a:p>
        </p:txBody>
      </p:sp>
      <p:pic>
        <p:nvPicPr>
          <p:cNvPr id="8" name="Graphic 7">
            <a:extLst>
              <a:ext uri="{FF2B5EF4-FFF2-40B4-BE49-F238E27FC236}">
                <a16:creationId xmlns:a16="http://schemas.microsoft.com/office/drawing/2014/main" id="{F8E33194-8100-5044-B6B6-68F1EE1CC15C}"/>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1994681395"/>
      </p:ext>
    </p:extLst>
  </p:cSld>
  <p:clrMapOvr>
    <a:overrideClrMapping bg1="dk1" tx1="lt1" bg2="dk2" tx2="lt2" accent1="accent1" accent2="accent2" accent3="accent3" accent4="accent4" accent5="accent5" accent6="accent6" hlink="hlink" folHlink="folHlink"/>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ivider (wine)">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C362406-1FC3-D088-8059-E3918A4272EF}"/>
              </a:ext>
            </a:extLst>
          </p:cNvPr>
          <p:cNvSpPr/>
          <p:nvPr userDrawn="1"/>
        </p:nvSpPr>
        <p:spPr>
          <a:xfrm>
            <a:off x="0" y="3"/>
            <a:ext cx="12192000" cy="617535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7" name="Rectangle 6"/>
          <p:cNvSpPr/>
          <p:nvPr/>
        </p:nvSpPr>
        <p:spPr>
          <a:xfrm>
            <a:off x="0" y="6175359"/>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672393" y="1467172"/>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5" y="3810217"/>
            <a:ext cx="5427071" cy="1138904"/>
          </a:xfrm>
        </p:spPr>
        <p:txBody>
          <a:bodyPr tIns="0" bIns="0">
            <a:noAutofit/>
          </a:bodyPr>
          <a:lstStyle>
            <a:lvl1pPr marL="0" indent="0">
              <a:spcBef>
                <a:spcPts val="0"/>
              </a:spcBef>
              <a:buFontTx/>
              <a:buNone/>
              <a:defRPr sz="2667">
                <a:solidFill>
                  <a:srgbClr val="FFFFFF"/>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16"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Source Sans Pro" panose="020B0503030403020204" pitchFamily="34" charset="0"/>
                <a:cs typeface="Arial" charset="0"/>
              </a:rPr>
              <a:pPr fontAlgn="auto">
                <a:spcBef>
                  <a:spcPts val="0"/>
                </a:spcBef>
                <a:spcAft>
                  <a:spcPts val="0"/>
                </a:spcAft>
                <a:defRPr/>
              </a:pPr>
              <a:t>‹#›</a:t>
            </a:fld>
            <a:endParaRPr lang="en-US" sz="1067">
              <a:solidFill>
                <a:srgbClr val="53565B">
                  <a:lumMod val="60000"/>
                  <a:lumOff val="40000"/>
                </a:srgbClr>
              </a:solidFill>
              <a:latin typeface="Source Sans Pro" panose="020B0503030403020204" pitchFamily="34" charset="0"/>
              <a:cs typeface="Arial" charset="0"/>
            </a:endParaRPr>
          </a:p>
        </p:txBody>
      </p:sp>
      <p:pic>
        <p:nvPicPr>
          <p:cNvPr id="8" name="Graphic 7">
            <a:extLst>
              <a:ext uri="{FF2B5EF4-FFF2-40B4-BE49-F238E27FC236}">
                <a16:creationId xmlns:a16="http://schemas.microsoft.com/office/drawing/2014/main" id="{124B234D-A621-804E-BFA4-026C6CB10AF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pic>
        <p:nvPicPr>
          <p:cNvPr id="9" name="Picture 8" descr="Chart&#10;&#10;Description automatically generated">
            <a:extLst>
              <a:ext uri="{FF2B5EF4-FFF2-40B4-BE49-F238E27FC236}">
                <a16:creationId xmlns:a16="http://schemas.microsoft.com/office/drawing/2014/main" id="{241CC10C-69F7-A230-3CD8-78C57F2F9FA3}"/>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770489" y="2638692"/>
            <a:ext cx="8421512" cy="3536664"/>
          </a:xfrm>
          <a:prstGeom prst="rect">
            <a:avLst/>
          </a:prstGeom>
        </p:spPr>
      </p:pic>
    </p:spTree>
    <p:extLst>
      <p:ext uri="{BB962C8B-B14F-4D97-AF65-F5344CB8AC3E}">
        <p14:creationId xmlns:p14="http://schemas.microsoft.com/office/powerpoint/2010/main" val="1473370526"/>
      </p:ext>
    </p:extLst>
  </p:cSld>
  <p:clrMapOvr>
    <a:overrideClrMapping bg1="dk1" tx1="lt1" bg2="dk2" tx2="lt2" accent1="accent1" accent2="accent2" accent3="accent3" accent4="accent4" accent5="accent5" accent6="accent6" hlink="hlink" folHlink="folHlink"/>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stone)">
    <p:bg>
      <p:bgPr>
        <a:gradFill flip="none" rotWithShape="1">
          <a:gsLst>
            <a:gs pos="0">
              <a:srgbClr val="FFFFFF"/>
            </a:gs>
            <a:gs pos="100000">
              <a:schemeClr val="tx1">
                <a:lumMod val="20000"/>
                <a:lumOff val="80000"/>
                <a:alpha val="6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CC8ED4-4CCA-405F-BF19-05E074E4BB5C}"/>
              </a:ext>
            </a:extLst>
          </p:cNvPr>
          <p:cNvSpPr/>
          <p:nvPr userDrawn="1"/>
        </p:nvSpPr>
        <p:spPr>
          <a:xfrm>
            <a:off x="0" y="3"/>
            <a:ext cx="12192000" cy="6175356"/>
          </a:xfrm>
          <a:prstGeom prst="rect">
            <a:avLst/>
          </a:prstGeom>
          <a:gradFill flip="none" rotWithShape="1">
            <a:gsLst>
              <a:gs pos="1000">
                <a:schemeClr val="bg1">
                  <a:lumMod val="95000"/>
                </a:schemeClr>
              </a:gs>
              <a:gs pos="23000">
                <a:schemeClr val="bg1">
                  <a:lumMod val="92000"/>
                </a:schemeClr>
              </a:gs>
              <a:gs pos="68000">
                <a:schemeClr val="bg1">
                  <a:lumMod val="90000"/>
                </a:schemeClr>
              </a:gs>
              <a:gs pos="96000">
                <a:schemeClr val="bg1">
                  <a:lumMod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2" name="Picture 1"/>
          <p:cNvPicPr>
            <a:picLocks noChangeAspect="1"/>
          </p:cNvPicPr>
          <p:nvPr/>
        </p:nvPicPr>
        <p:blipFill rotWithShape="1">
          <a:blip r:embed="rId2" cstate="email">
            <a:alphaModFix amt="76000"/>
            <a:extLst>
              <a:ext uri="{28A0092B-C50C-407E-A947-70E740481C1C}">
                <a14:useLocalDpi xmlns:a14="http://schemas.microsoft.com/office/drawing/2010/main"/>
              </a:ext>
            </a:extLst>
          </a:blip>
          <a:srcRect l="4205" t="18294" r="3332"/>
          <a:stretch/>
        </p:blipFill>
        <p:spPr>
          <a:xfrm>
            <a:off x="0" y="1"/>
            <a:ext cx="12192000" cy="6156347"/>
          </a:xfrm>
          <a:prstGeom prst="rect">
            <a:avLst/>
          </a:prstGeom>
        </p:spPr>
      </p:pic>
      <p:sp>
        <p:nvSpPr>
          <p:cNvPr id="5" name="Rectangle 4"/>
          <p:cNvSpPr/>
          <p:nvPr/>
        </p:nvSpPr>
        <p:spPr>
          <a:xfrm>
            <a:off x="0" y="6175359"/>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itle 2"/>
          <p:cNvSpPr>
            <a:spLocks noGrp="1"/>
          </p:cNvSpPr>
          <p:nvPr>
            <p:ph type="title" hasCustomPrompt="1"/>
          </p:nvPr>
        </p:nvSpPr>
        <p:spPr>
          <a:xfrm>
            <a:off x="1181356" y="1560347"/>
            <a:ext cx="9829293" cy="3207516"/>
          </a:xfrm>
        </p:spPr>
        <p:txBody>
          <a:bodyPr lIns="0" tIns="0" rIns="0" bIns="0" rtlCol="0" anchor="ctr" anchorCtr="0">
            <a:normAutofit/>
          </a:bodyPr>
          <a:lstStyle>
            <a:lvl1pPr algn="ctr">
              <a:defRPr lang="en-US" sz="6400" b="1" cap="none" baseline="0">
                <a:solidFill>
                  <a:schemeClr val="tx1"/>
                </a:solidFill>
              </a:defRPr>
            </a:lvl1pPr>
          </a:lstStyle>
          <a:p>
            <a:pPr lvl="0"/>
            <a:r>
              <a:rPr lang="en-US"/>
              <a:t>Really epic quote that makes everyone think. </a:t>
            </a:r>
          </a:p>
        </p:txBody>
      </p:sp>
      <p:sp>
        <p:nvSpPr>
          <p:cNvPr id="7" name="Subtitle 2"/>
          <p:cNvSpPr>
            <a:spLocks noGrp="1"/>
          </p:cNvSpPr>
          <p:nvPr>
            <p:ph type="subTitle" idx="1" hasCustomPrompt="1"/>
          </p:nvPr>
        </p:nvSpPr>
        <p:spPr>
          <a:xfrm>
            <a:off x="3802845" y="4830867"/>
            <a:ext cx="4586319" cy="369332"/>
          </a:xfrm>
          <a:ln>
            <a:noFill/>
          </a:ln>
        </p:spPr>
        <p:txBody>
          <a:bodyPr wrap="square" tIns="0" bIns="0" anchor="t" anchorCtr="0">
            <a:spAutoFit/>
          </a:bodyPr>
          <a:lstStyle>
            <a:lvl1pPr marL="0" indent="0" algn="ctr">
              <a:buNone/>
              <a:defRPr sz="2667" cap="none" baseline="0">
                <a:solidFill>
                  <a:schemeClr val="accent5"/>
                </a:solidFill>
              </a:defRPr>
            </a:lvl1pPr>
            <a:lvl2pPr marL="609471" indent="0" algn="ctr">
              <a:buNone/>
              <a:defRPr>
                <a:solidFill>
                  <a:schemeClr val="tx1">
                    <a:tint val="75000"/>
                  </a:schemeClr>
                </a:solidFill>
              </a:defRPr>
            </a:lvl2pPr>
            <a:lvl3pPr marL="1218944" indent="0" algn="ctr">
              <a:buNone/>
              <a:defRPr>
                <a:solidFill>
                  <a:schemeClr val="tx1">
                    <a:tint val="75000"/>
                  </a:schemeClr>
                </a:solidFill>
              </a:defRPr>
            </a:lvl3pPr>
            <a:lvl4pPr marL="1828416" indent="0" algn="ctr">
              <a:buNone/>
              <a:defRPr>
                <a:solidFill>
                  <a:schemeClr val="tx1">
                    <a:tint val="75000"/>
                  </a:schemeClr>
                </a:solidFill>
              </a:defRPr>
            </a:lvl4pPr>
            <a:lvl5pPr marL="2437886" indent="0" algn="ctr">
              <a:buNone/>
              <a:defRPr>
                <a:solidFill>
                  <a:schemeClr val="tx1">
                    <a:tint val="75000"/>
                  </a:schemeClr>
                </a:solidFill>
              </a:defRPr>
            </a:lvl5pPr>
            <a:lvl6pPr marL="3047358" indent="0" algn="ctr">
              <a:buNone/>
              <a:defRPr>
                <a:solidFill>
                  <a:schemeClr val="tx1">
                    <a:tint val="75000"/>
                  </a:schemeClr>
                </a:solidFill>
              </a:defRPr>
            </a:lvl6pPr>
            <a:lvl7pPr marL="3656831" indent="0" algn="ctr">
              <a:buNone/>
              <a:defRPr>
                <a:solidFill>
                  <a:schemeClr val="tx1">
                    <a:tint val="75000"/>
                  </a:schemeClr>
                </a:solidFill>
              </a:defRPr>
            </a:lvl7pPr>
            <a:lvl8pPr marL="4266300" indent="0" algn="ctr">
              <a:buNone/>
              <a:defRPr>
                <a:solidFill>
                  <a:schemeClr val="tx1">
                    <a:tint val="75000"/>
                  </a:schemeClr>
                </a:solidFill>
              </a:defRPr>
            </a:lvl8pPr>
            <a:lvl9pPr marL="4875773" indent="0" algn="ctr">
              <a:buNone/>
              <a:defRPr>
                <a:solidFill>
                  <a:schemeClr val="tx1">
                    <a:tint val="75000"/>
                  </a:schemeClr>
                </a:solidFill>
              </a:defRPr>
            </a:lvl9pPr>
          </a:lstStyle>
          <a:p>
            <a:r>
              <a:rPr lang="en-US"/>
              <a:t>— Quoted Source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pic>
        <p:nvPicPr>
          <p:cNvPr id="10" name="Graphic 9">
            <a:extLst>
              <a:ext uri="{FF2B5EF4-FFF2-40B4-BE49-F238E27FC236}">
                <a16:creationId xmlns:a16="http://schemas.microsoft.com/office/drawing/2014/main" id="{81C5E3B0-75F7-1B42-A2F1-511E202ECF6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8894144"/>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Quote (tanzanite)">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5C6871-A9E2-79A7-BC86-B7BB7F3A90C3}"/>
              </a:ext>
            </a:extLst>
          </p:cNvPr>
          <p:cNvSpPr/>
          <p:nvPr userDrawn="1"/>
        </p:nvSpPr>
        <p:spPr>
          <a:xfrm>
            <a:off x="0" y="3"/>
            <a:ext cx="12192000" cy="6175356"/>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4" name="Rectangle 3"/>
          <p:cNvSpPr/>
          <p:nvPr/>
        </p:nvSpPr>
        <p:spPr>
          <a:xfrm>
            <a:off x="0" y="6175359"/>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itle 2"/>
          <p:cNvSpPr>
            <a:spLocks noGrp="1"/>
          </p:cNvSpPr>
          <p:nvPr>
            <p:ph type="title" hasCustomPrompt="1"/>
          </p:nvPr>
        </p:nvSpPr>
        <p:spPr>
          <a:xfrm>
            <a:off x="1181356" y="1560347"/>
            <a:ext cx="9829293" cy="3207516"/>
          </a:xfrm>
        </p:spPr>
        <p:txBody>
          <a:bodyPr lIns="0" tIns="0" rIns="0" bIns="0" rtlCol="0" anchor="ctr" anchorCtr="0">
            <a:normAutofit/>
          </a:bodyPr>
          <a:lstStyle>
            <a:lvl1pPr algn="ctr">
              <a:defRPr lang="en-US" sz="6400" b="1" cap="none" baseline="0">
                <a:solidFill>
                  <a:srgbClr val="FFFFFF"/>
                </a:solidFill>
              </a:defRPr>
            </a:lvl1pPr>
          </a:lstStyle>
          <a:p>
            <a:pPr lvl="0"/>
            <a:r>
              <a:rPr lang="en-US"/>
              <a:t>Really epic quote that makes everyone think. </a:t>
            </a:r>
          </a:p>
        </p:txBody>
      </p:sp>
      <p:sp>
        <p:nvSpPr>
          <p:cNvPr id="17" name="Subtitle 2"/>
          <p:cNvSpPr>
            <a:spLocks noGrp="1"/>
          </p:cNvSpPr>
          <p:nvPr>
            <p:ph type="subTitle" idx="1" hasCustomPrompt="1"/>
          </p:nvPr>
        </p:nvSpPr>
        <p:spPr>
          <a:xfrm>
            <a:off x="3802845" y="4830867"/>
            <a:ext cx="4586319" cy="369332"/>
          </a:xfrm>
          <a:ln>
            <a:noFill/>
          </a:ln>
        </p:spPr>
        <p:txBody>
          <a:bodyPr wrap="square" tIns="0" bIns="0" anchor="t" anchorCtr="0">
            <a:spAutoFit/>
          </a:bodyPr>
          <a:lstStyle>
            <a:lvl1pPr marL="0" indent="0" algn="ctr">
              <a:buNone/>
              <a:defRPr sz="2667" cap="none" baseline="0">
                <a:solidFill>
                  <a:srgbClr val="FFFFFF"/>
                </a:solidFill>
              </a:defRPr>
            </a:lvl1pPr>
            <a:lvl2pPr marL="609471" indent="0" algn="ctr">
              <a:buNone/>
              <a:defRPr>
                <a:solidFill>
                  <a:schemeClr val="tx1">
                    <a:tint val="75000"/>
                  </a:schemeClr>
                </a:solidFill>
              </a:defRPr>
            </a:lvl2pPr>
            <a:lvl3pPr marL="1218944" indent="0" algn="ctr">
              <a:buNone/>
              <a:defRPr>
                <a:solidFill>
                  <a:schemeClr val="tx1">
                    <a:tint val="75000"/>
                  </a:schemeClr>
                </a:solidFill>
              </a:defRPr>
            </a:lvl3pPr>
            <a:lvl4pPr marL="1828416" indent="0" algn="ctr">
              <a:buNone/>
              <a:defRPr>
                <a:solidFill>
                  <a:schemeClr val="tx1">
                    <a:tint val="75000"/>
                  </a:schemeClr>
                </a:solidFill>
              </a:defRPr>
            </a:lvl4pPr>
            <a:lvl5pPr marL="2437886" indent="0" algn="ctr">
              <a:buNone/>
              <a:defRPr>
                <a:solidFill>
                  <a:schemeClr val="tx1">
                    <a:tint val="75000"/>
                  </a:schemeClr>
                </a:solidFill>
              </a:defRPr>
            </a:lvl5pPr>
            <a:lvl6pPr marL="3047358" indent="0" algn="ctr">
              <a:buNone/>
              <a:defRPr>
                <a:solidFill>
                  <a:schemeClr val="tx1">
                    <a:tint val="75000"/>
                  </a:schemeClr>
                </a:solidFill>
              </a:defRPr>
            </a:lvl6pPr>
            <a:lvl7pPr marL="3656831" indent="0" algn="ctr">
              <a:buNone/>
              <a:defRPr>
                <a:solidFill>
                  <a:schemeClr val="tx1">
                    <a:tint val="75000"/>
                  </a:schemeClr>
                </a:solidFill>
              </a:defRPr>
            </a:lvl7pPr>
            <a:lvl8pPr marL="4266300" indent="0" algn="ctr">
              <a:buNone/>
              <a:defRPr>
                <a:solidFill>
                  <a:schemeClr val="tx1">
                    <a:tint val="75000"/>
                  </a:schemeClr>
                </a:solidFill>
              </a:defRPr>
            </a:lvl8pPr>
            <a:lvl9pPr marL="4875773" indent="0" algn="ctr">
              <a:buNone/>
              <a:defRPr>
                <a:solidFill>
                  <a:schemeClr val="tx1">
                    <a:tint val="75000"/>
                  </a:schemeClr>
                </a:solidFill>
              </a:defRPr>
            </a:lvl9pPr>
          </a:lstStyle>
          <a:p>
            <a:r>
              <a:rPr lang="en-US"/>
              <a:t>— Quoted Source</a:t>
            </a:r>
          </a:p>
        </p:txBody>
      </p:sp>
      <p:sp>
        <p:nvSpPr>
          <p:cNvPr id="11"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pic>
        <p:nvPicPr>
          <p:cNvPr id="8" name="Graphic 7">
            <a:extLst>
              <a:ext uri="{FF2B5EF4-FFF2-40B4-BE49-F238E27FC236}">
                <a16:creationId xmlns:a16="http://schemas.microsoft.com/office/drawing/2014/main" id="{D4CAEFF0-503E-7944-8B2D-FA7DD9A71A7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pic>
        <p:nvPicPr>
          <p:cNvPr id="10" name="Picture 9">
            <a:extLst>
              <a:ext uri="{FF2B5EF4-FFF2-40B4-BE49-F238E27FC236}">
                <a16:creationId xmlns:a16="http://schemas.microsoft.com/office/drawing/2014/main" id="{6164EAF3-C38E-999F-EB73-46609447CE99}"/>
              </a:ext>
            </a:extLst>
          </p:cNvPr>
          <p:cNvPicPr>
            <a:picLocks noChangeAspect="1"/>
          </p:cNvPicPr>
          <p:nvPr userDrawn="1"/>
        </p:nvPicPr>
        <p:blipFill rotWithShape="1">
          <a:blip r:embed="rId4" cstate="email">
            <a:alphaModFix amt="76000"/>
            <a:extLst>
              <a:ext uri="{28A0092B-C50C-407E-A947-70E740481C1C}">
                <a14:useLocalDpi xmlns:a14="http://schemas.microsoft.com/office/drawing/2010/main"/>
              </a:ext>
            </a:extLst>
          </a:blip>
          <a:srcRect l="4205" t="18294" r="3332"/>
          <a:stretch/>
        </p:blipFill>
        <p:spPr>
          <a:xfrm>
            <a:off x="0" y="1"/>
            <a:ext cx="12192000" cy="6156347"/>
          </a:xfrm>
          <a:prstGeom prst="rect">
            <a:avLst/>
          </a:prstGeom>
        </p:spPr>
      </p:pic>
    </p:spTree>
    <p:extLst>
      <p:ext uri="{BB962C8B-B14F-4D97-AF65-F5344CB8AC3E}">
        <p14:creationId xmlns:p14="http://schemas.microsoft.com/office/powerpoint/2010/main" val="3663089999"/>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slat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18B8DD-44E9-C0AF-1057-D4BC66B15DD8}"/>
              </a:ext>
            </a:extLst>
          </p:cNvPr>
          <p:cNvSpPr/>
          <p:nvPr userDrawn="1"/>
        </p:nvSpPr>
        <p:spPr>
          <a:xfrm>
            <a:off x="0" y="0"/>
            <a:ext cx="12192000" cy="6186645"/>
          </a:xfrm>
          <a:prstGeom prst="rect">
            <a:avLst/>
          </a:prstGeom>
          <a:gradFill flip="none" rotWithShape="1">
            <a:gsLst>
              <a:gs pos="0">
                <a:schemeClr val="accent1">
                  <a:lumMod val="90000"/>
                </a:schemeClr>
              </a:gs>
              <a:gs pos="22000">
                <a:schemeClr val="accent1">
                  <a:lumMod val="90000"/>
                </a:schemeClr>
              </a:gs>
              <a:gs pos="69000">
                <a:schemeClr val="accent1">
                  <a:lumMod val="75000"/>
                </a:schemeClr>
              </a:gs>
              <a:gs pos="96000">
                <a:schemeClr val="tx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4" name="Rectangle 3"/>
          <p:cNvSpPr/>
          <p:nvPr/>
        </p:nvSpPr>
        <p:spPr>
          <a:xfrm>
            <a:off x="0" y="6175359"/>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itle 2"/>
          <p:cNvSpPr>
            <a:spLocks noGrp="1"/>
          </p:cNvSpPr>
          <p:nvPr>
            <p:ph type="title" hasCustomPrompt="1"/>
          </p:nvPr>
        </p:nvSpPr>
        <p:spPr>
          <a:xfrm>
            <a:off x="1181356" y="1560347"/>
            <a:ext cx="9829293" cy="3207516"/>
          </a:xfrm>
        </p:spPr>
        <p:txBody>
          <a:bodyPr lIns="0" tIns="0" rIns="0" bIns="0" rtlCol="0" anchor="ctr" anchorCtr="0">
            <a:normAutofit/>
          </a:bodyPr>
          <a:lstStyle>
            <a:lvl1pPr algn="ctr">
              <a:defRPr lang="en-US" sz="6400" b="1" cap="none" baseline="0">
                <a:solidFill>
                  <a:srgbClr val="FFFFFF"/>
                </a:solidFill>
              </a:defRPr>
            </a:lvl1pPr>
          </a:lstStyle>
          <a:p>
            <a:pPr lvl="0"/>
            <a:r>
              <a:rPr lang="en-US"/>
              <a:t>Really epic quote that makes everyone think. </a:t>
            </a:r>
          </a:p>
        </p:txBody>
      </p:sp>
      <p:sp>
        <p:nvSpPr>
          <p:cNvPr id="17" name="Subtitle 2"/>
          <p:cNvSpPr>
            <a:spLocks noGrp="1"/>
          </p:cNvSpPr>
          <p:nvPr>
            <p:ph type="subTitle" idx="1" hasCustomPrompt="1"/>
          </p:nvPr>
        </p:nvSpPr>
        <p:spPr>
          <a:xfrm>
            <a:off x="3802845" y="4830867"/>
            <a:ext cx="4586319" cy="369332"/>
          </a:xfrm>
          <a:ln>
            <a:noFill/>
          </a:ln>
        </p:spPr>
        <p:txBody>
          <a:bodyPr wrap="square" tIns="0" bIns="0" anchor="t" anchorCtr="0">
            <a:spAutoFit/>
          </a:bodyPr>
          <a:lstStyle>
            <a:lvl1pPr marL="0" indent="0" algn="ctr">
              <a:buNone/>
              <a:defRPr sz="2667" cap="none" baseline="0">
                <a:solidFill>
                  <a:srgbClr val="FFFFFF"/>
                </a:solidFill>
              </a:defRPr>
            </a:lvl1pPr>
            <a:lvl2pPr marL="609471" indent="0" algn="ctr">
              <a:buNone/>
              <a:defRPr>
                <a:solidFill>
                  <a:schemeClr val="tx1">
                    <a:tint val="75000"/>
                  </a:schemeClr>
                </a:solidFill>
              </a:defRPr>
            </a:lvl2pPr>
            <a:lvl3pPr marL="1218944" indent="0" algn="ctr">
              <a:buNone/>
              <a:defRPr>
                <a:solidFill>
                  <a:schemeClr val="tx1">
                    <a:tint val="75000"/>
                  </a:schemeClr>
                </a:solidFill>
              </a:defRPr>
            </a:lvl3pPr>
            <a:lvl4pPr marL="1828416" indent="0" algn="ctr">
              <a:buNone/>
              <a:defRPr>
                <a:solidFill>
                  <a:schemeClr val="tx1">
                    <a:tint val="75000"/>
                  </a:schemeClr>
                </a:solidFill>
              </a:defRPr>
            </a:lvl4pPr>
            <a:lvl5pPr marL="2437886" indent="0" algn="ctr">
              <a:buNone/>
              <a:defRPr>
                <a:solidFill>
                  <a:schemeClr val="tx1">
                    <a:tint val="75000"/>
                  </a:schemeClr>
                </a:solidFill>
              </a:defRPr>
            </a:lvl5pPr>
            <a:lvl6pPr marL="3047358" indent="0" algn="ctr">
              <a:buNone/>
              <a:defRPr>
                <a:solidFill>
                  <a:schemeClr val="tx1">
                    <a:tint val="75000"/>
                  </a:schemeClr>
                </a:solidFill>
              </a:defRPr>
            </a:lvl6pPr>
            <a:lvl7pPr marL="3656831" indent="0" algn="ctr">
              <a:buNone/>
              <a:defRPr>
                <a:solidFill>
                  <a:schemeClr val="tx1">
                    <a:tint val="75000"/>
                  </a:schemeClr>
                </a:solidFill>
              </a:defRPr>
            </a:lvl7pPr>
            <a:lvl8pPr marL="4266300" indent="0" algn="ctr">
              <a:buNone/>
              <a:defRPr>
                <a:solidFill>
                  <a:schemeClr val="tx1">
                    <a:tint val="75000"/>
                  </a:schemeClr>
                </a:solidFill>
              </a:defRPr>
            </a:lvl8pPr>
            <a:lvl9pPr marL="4875773" indent="0" algn="ctr">
              <a:buNone/>
              <a:defRPr>
                <a:solidFill>
                  <a:schemeClr val="tx1">
                    <a:tint val="75000"/>
                  </a:schemeClr>
                </a:solidFill>
              </a:defRPr>
            </a:lvl9pPr>
          </a:lstStyle>
          <a:p>
            <a:r>
              <a:rPr lang="en-US"/>
              <a:t>— Quoted Source</a:t>
            </a:r>
          </a:p>
        </p:txBody>
      </p:sp>
      <p:sp>
        <p:nvSpPr>
          <p:cNvPr id="11"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pic>
        <p:nvPicPr>
          <p:cNvPr id="8" name="Graphic 7">
            <a:extLst>
              <a:ext uri="{FF2B5EF4-FFF2-40B4-BE49-F238E27FC236}">
                <a16:creationId xmlns:a16="http://schemas.microsoft.com/office/drawing/2014/main" id="{9CEECE93-96F2-5947-8A40-C80576FF0213}"/>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pic>
        <p:nvPicPr>
          <p:cNvPr id="10" name="Picture 9">
            <a:extLst>
              <a:ext uri="{FF2B5EF4-FFF2-40B4-BE49-F238E27FC236}">
                <a16:creationId xmlns:a16="http://schemas.microsoft.com/office/drawing/2014/main" id="{20A39848-370D-6FB6-0C4D-EDE59658F267}"/>
              </a:ext>
            </a:extLst>
          </p:cNvPr>
          <p:cNvPicPr>
            <a:picLocks noChangeAspect="1"/>
          </p:cNvPicPr>
          <p:nvPr userDrawn="1"/>
        </p:nvPicPr>
        <p:blipFill rotWithShape="1">
          <a:blip r:embed="rId4" cstate="email">
            <a:alphaModFix amt="76000"/>
            <a:extLst>
              <a:ext uri="{28A0092B-C50C-407E-A947-70E740481C1C}">
                <a14:useLocalDpi xmlns:a14="http://schemas.microsoft.com/office/drawing/2010/main"/>
              </a:ext>
            </a:extLst>
          </a:blip>
          <a:srcRect l="4205" t="18294" r="3332"/>
          <a:stretch/>
        </p:blipFill>
        <p:spPr>
          <a:xfrm>
            <a:off x="0" y="1"/>
            <a:ext cx="12192000" cy="6156347"/>
          </a:xfrm>
          <a:prstGeom prst="rect">
            <a:avLst/>
          </a:prstGeom>
        </p:spPr>
      </p:pic>
    </p:spTree>
    <p:extLst>
      <p:ext uri="{BB962C8B-B14F-4D97-AF65-F5344CB8AC3E}">
        <p14:creationId xmlns:p14="http://schemas.microsoft.com/office/powerpoint/2010/main" val="1448904048"/>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17" name="Text Placeholder 24">
            <a:extLst>
              <a:ext uri="{FF2B5EF4-FFF2-40B4-BE49-F238E27FC236}">
                <a16:creationId xmlns:a16="http://schemas.microsoft.com/office/drawing/2014/main" id="{0058478C-391D-7C7E-2C6A-2ABA668A0548}"/>
              </a:ext>
            </a:extLst>
          </p:cNvPr>
          <p:cNvSpPr>
            <a:spLocks noGrp="1"/>
          </p:cNvSpPr>
          <p:nvPr>
            <p:ph type="body" sz="quarter" idx="17" hasCustomPrompt="1"/>
          </p:nvPr>
        </p:nvSpPr>
        <p:spPr>
          <a:xfrm>
            <a:off x="4988955" y="772198"/>
            <a:ext cx="2533830" cy="312176"/>
          </a:xfrm>
        </p:spPr>
        <p:txBody>
          <a:bodyPr>
            <a:noAutofit/>
          </a:bodyPr>
          <a:lstStyle>
            <a:lvl1pPr marL="0" indent="0">
              <a:buNone/>
              <a:defRPr b="1" i="0">
                <a:solidFill>
                  <a:schemeClr val="accent1"/>
                </a:solidFill>
                <a:latin typeface="Inter SemiBold" panose="02000503000000020004" pitchFamily="2" charset="0"/>
                <a:ea typeface="Inter SemiBold" panose="02000503000000020004" pitchFamily="2" charset="0"/>
              </a:defRPr>
            </a:lvl1pPr>
          </a:lstStyle>
          <a:p>
            <a:pPr lvl="0"/>
            <a:r>
              <a:rPr lang="en-US"/>
              <a:t>Subtitle</a:t>
            </a:r>
          </a:p>
        </p:txBody>
      </p:sp>
      <p:sp>
        <p:nvSpPr>
          <p:cNvPr id="18" name="Text Placeholder 24">
            <a:extLst>
              <a:ext uri="{FF2B5EF4-FFF2-40B4-BE49-F238E27FC236}">
                <a16:creationId xmlns:a16="http://schemas.microsoft.com/office/drawing/2014/main" id="{15754FC0-BCD4-FF89-6C43-EB0FB0D48C25}"/>
              </a:ext>
            </a:extLst>
          </p:cNvPr>
          <p:cNvSpPr>
            <a:spLocks noGrp="1"/>
          </p:cNvSpPr>
          <p:nvPr>
            <p:ph type="body" sz="quarter" idx="18" hasCustomPrompt="1"/>
          </p:nvPr>
        </p:nvSpPr>
        <p:spPr>
          <a:xfrm>
            <a:off x="4988954" y="1084374"/>
            <a:ext cx="2533831" cy="606644"/>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1200"/>
            </a:lvl1pPr>
          </a:lstStyle>
          <a:p>
            <a:pPr>
              <a:spcBef>
                <a:spcPts val="1000"/>
              </a:spcBef>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a:t>
            </a:r>
          </a:p>
        </p:txBody>
      </p:sp>
      <p:sp>
        <p:nvSpPr>
          <p:cNvPr id="24" name="Text Placeholder 24">
            <a:extLst>
              <a:ext uri="{FF2B5EF4-FFF2-40B4-BE49-F238E27FC236}">
                <a16:creationId xmlns:a16="http://schemas.microsoft.com/office/drawing/2014/main" id="{6C254C9F-B4F7-BCB1-A3CD-100FAC2287AE}"/>
              </a:ext>
            </a:extLst>
          </p:cNvPr>
          <p:cNvSpPr>
            <a:spLocks noGrp="1"/>
          </p:cNvSpPr>
          <p:nvPr>
            <p:ph type="body" sz="quarter" idx="19" hasCustomPrompt="1"/>
          </p:nvPr>
        </p:nvSpPr>
        <p:spPr>
          <a:xfrm>
            <a:off x="4988954" y="2736589"/>
            <a:ext cx="2533830" cy="312176"/>
          </a:xfrm>
        </p:spPr>
        <p:txBody>
          <a:bodyPr>
            <a:noAutofit/>
          </a:bodyPr>
          <a:lstStyle>
            <a:lvl1pPr marL="0" indent="0">
              <a:buNone/>
              <a:defRPr b="1" i="0">
                <a:solidFill>
                  <a:schemeClr val="accent2"/>
                </a:solidFill>
                <a:latin typeface="Inter SemiBold" panose="02000503000000020004" pitchFamily="2" charset="0"/>
                <a:ea typeface="Inter SemiBold" panose="02000503000000020004" pitchFamily="2" charset="0"/>
              </a:defRPr>
            </a:lvl1pPr>
          </a:lstStyle>
          <a:p>
            <a:pPr lvl="0"/>
            <a:r>
              <a:rPr lang="en-US"/>
              <a:t>Subtitle</a:t>
            </a:r>
          </a:p>
        </p:txBody>
      </p:sp>
      <p:sp>
        <p:nvSpPr>
          <p:cNvPr id="25" name="Text Placeholder 24">
            <a:extLst>
              <a:ext uri="{FF2B5EF4-FFF2-40B4-BE49-F238E27FC236}">
                <a16:creationId xmlns:a16="http://schemas.microsoft.com/office/drawing/2014/main" id="{856435AF-B0F2-25D6-2D1E-DA249F6CF921}"/>
              </a:ext>
            </a:extLst>
          </p:cNvPr>
          <p:cNvSpPr>
            <a:spLocks noGrp="1"/>
          </p:cNvSpPr>
          <p:nvPr>
            <p:ph type="body" sz="quarter" idx="20" hasCustomPrompt="1"/>
          </p:nvPr>
        </p:nvSpPr>
        <p:spPr>
          <a:xfrm>
            <a:off x="4988953" y="3048765"/>
            <a:ext cx="2533831" cy="606644"/>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1200"/>
            </a:lvl1pPr>
          </a:lstStyle>
          <a:p>
            <a:pPr>
              <a:spcBef>
                <a:spcPts val="1000"/>
              </a:spcBef>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a:t>
            </a:r>
          </a:p>
        </p:txBody>
      </p:sp>
      <p:sp>
        <p:nvSpPr>
          <p:cNvPr id="29" name="Text Placeholder 24">
            <a:extLst>
              <a:ext uri="{FF2B5EF4-FFF2-40B4-BE49-F238E27FC236}">
                <a16:creationId xmlns:a16="http://schemas.microsoft.com/office/drawing/2014/main" id="{CAA20ED5-C993-E12B-C725-0C6F829C4ECA}"/>
              </a:ext>
            </a:extLst>
          </p:cNvPr>
          <p:cNvSpPr>
            <a:spLocks noGrp="1"/>
          </p:cNvSpPr>
          <p:nvPr>
            <p:ph type="body" sz="quarter" idx="21" hasCustomPrompt="1"/>
          </p:nvPr>
        </p:nvSpPr>
        <p:spPr>
          <a:xfrm>
            <a:off x="4960080" y="4734675"/>
            <a:ext cx="2533830" cy="312176"/>
          </a:xfrm>
        </p:spPr>
        <p:txBody>
          <a:bodyPr>
            <a:noAutofit/>
          </a:bodyPr>
          <a:lstStyle>
            <a:lvl1pPr marL="0" indent="0">
              <a:buNone/>
              <a:defRPr b="1" i="0">
                <a:solidFill>
                  <a:schemeClr val="accent3"/>
                </a:solidFill>
                <a:latin typeface="Inter SemiBold" panose="02000503000000020004" pitchFamily="2" charset="0"/>
                <a:ea typeface="Inter SemiBold" panose="02000503000000020004" pitchFamily="2" charset="0"/>
              </a:defRPr>
            </a:lvl1pPr>
          </a:lstStyle>
          <a:p>
            <a:pPr lvl="0"/>
            <a:r>
              <a:rPr lang="en-US"/>
              <a:t>Subtitle</a:t>
            </a:r>
          </a:p>
        </p:txBody>
      </p:sp>
      <p:sp>
        <p:nvSpPr>
          <p:cNvPr id="30" name="Text Placeholder 24">
            <a:extLst>
              <a:ext uri="{FF2B5EF4-FFF2-40B4-BE49-F238E27FC236}">
                <a16:creationId xmlns:a16="http://schemas.microsoft.com/office/drawing/2014/main" id="{E49D86B6-48D2-C999-6FE3-1FA49C46165B}"/>
              </a:ext>
            </a:extLst>
          </p:cNvPr>
          <p:cNvSpPr>
            <a:spLocks noGrp="1"/>
          </p:cNvSpPr>
          <p:nvPr>
            <p:ph type="body" sz="quarter" idx="22" hasCustomPrompt="1"/>
          </p:nvPr>
        </p:nvSpPr>
        <p:spPr>
          <a:xfrm>
            <a:off x="4960079" y="5046851"/>
            <a:ext cx="2533831" cy="606644"/>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1200"/>
            </a:lvl1pPr>
          </a:lstStyle>
          <a:p>
            <a:pPr>
              <a:spcBef>
                <a:spcPts val="1000"/>
              </a:spcBef>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a:t>
            </a:r>
          </a:p>
        </p:txBody>
      </p:sp>
      <p:sp>
        <p:nvSpPr>
          <p:cNvPr id="38" name="Text Placeholder 24">
            <a:extLst>
              <a:ext uri="{FF2B5EF4-FFF2-40B4-BE49-F238E27FC236}">
                <a16:creationId xmlns:a16="http://schemas.microsoft.com/office/drawing/2014/main" id="{8432D35A-5207-5517-8B62-F09F55FF7DF9}"/>
              </a:ext>
            </a:extLst>
          </p:cNvPr>
          <p:cNvSpPr>
            <a:spLocks noGrp="1"/>
          </p:cNvSpPr>
          <p:nvPr>
            <p:ph type="body" sz="quarter" idx="23" hasCustomPrompt="1"/>
          </p:nvPr>
        </p:nvSpPr>
        <p:spPr>
          <a:xfrm>
            <a:off x="9208481" y="769276"/>
            <a:ext cx="2533830" cy="312176"/>
          </a:xfrm>
        </p:spPr>
        <p:txBody>
          <a:bodyPr>
            <a:noAutofit/>
          </a:bodyPr>
          <a:lstStyle>
            <a:lvl1pPr marL="0" indent="0">
              <a:buNone/>
              <a:defRPr b="1" i="0">
                <a:solidFill>
                  <a:schemeClr val="accent1"/>
                </a:solidFill>
                <a:latin typeface="Inter SemiBold" panose="02000503000000020004" pitchFamily="2" charset="0"/>
                <a:ea typeface="Inter SemiBold" panose="02000503000000020004" pitchFamily="2" charset="0"/>
              </a:defRPr>
            </a:lvl1pPr>
          </a:lstStyle>
          <a:p>
            <a:pPr lvl="0"/>
            <a:r>
              <a:rPr lang="en-US"/>
              <a:t>Subtitle</a:t>
            </a:r>
          </a:p>
        </p:txBody>
      </p:sp>
      <p:sp>
        <p:nvSpPr>
          <p:cNvPr id="39" name="Text Placeholder 24">
            <a:extLst>
              <a:ext uri="{FF2B5EF4-FFF2-40B4-BE49-F238E27FC236}">
                <a16:creationId xmlns:a16="http://schemas.microsoft.com/office/drawing/2014/main" id="{7E926548-E618-967B-2757-DE80AC5DFE19}"/>
              </a:ext>
            </a:extLst>
          </p:cNvPr>
          <p:cNvSpPr>
            <a:spLocks noGrp="1"/>
          </p:cNvSpPr>
          <p:nvPr>
            <p:ph type="body" sz="quarter" idx="24" hasCustomPrompt="1"/>
          </p:nvPr>
        </p:nvSpPr>
        <p:spPr>
          <a:xfrm>
            <a:off x="9208480" y="1081452"/>
            <a:ext cx="2533831" cy="606644"/>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1200"/>
            </a:lvl1pPr>
          </a:lstStyle>
          <a:p>
            <a:pPr>
              <a:spcBef>
                <a:spcPts val="1000"/>
              </a:spcBef>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a:t>
            </a:r>
          </a:p>
        </p:txBody>
      </p:sp>
      <p:sp>
        <p:nvSpPr>
          <p:cNvPr id="41" name="Text Placeholder 24">
            <a:extLst>
              <a:ext uri="{FF2B5EF4-FFF2-40B4-BE49-F238E27FC236}">
                <a16:creationId xmlns:a16="http://schemas.microsoft.com/office/drawing/2014/main" id="{9049CEC8-CF6D-2E4C-1A6B-66BC6879FF03}"/>
              </a:ext>
            </a:extLst>
          </p:cNvPr>
          <p:cNvSpPr>
            <a:spLocks noGrp="1"/>
          </p:cNvSpPr>
          <p:nvPr>
            <p:ph type="body" sz="quarter" idx="25" hasCustomPrompt="1"/>
          </p:nvPr>
        </p:nvSpPr>
        <p:spPr>
          <a:xfrm>
            <a:off x="9208480" y="2745835"/>
            <a:ext cx="2533830" cy="312176"/>
          </a:xfrm>
        </p:spPr>
        <p:txBody>
          <a:bodyPr>
            <a:noAutofit/>
          </a:bodyPr>
          <a:lstStyle>
            <a:lvl1pPr marL="0" indent="0">
              <a:buNone/>
              <a:defRPr b="1" i="0">
                <a:solidFill>
                  <a:schemeClr val="accent2"/>
                </a:solidFill>
                <a:latin typeface="Inter SemiBold" panose="02000503000000020004" pitchFamily="2" charset="0"/>
                <a:ea typeface="Inter SemiBold" panose="02000503000000020004" pitchFamily="2" charset="0"/>
              </a:defRPr>
            </a:lvl1pPr>
          </a:lstStyle>
          <a:p>
            <a:pPr lvl="0"/>
            <a:r>
              <a:rPr lang="en-US"/>
              <a:t>Subtitle</a:t>
            </a:r>
          </a:p>
        </p:txBody>
      </p:sp>
      <p:sp>
        <p:nvSpPr>
          <p:cNvPr id="42" name="Text Placeholder 24">
            <a:extLst>
              <a:ext uri="{FF2B5EF4-FFF2-40B4-BE49-F238E27FC236}">
                <a16:creationId xmlns:a16="http://schemas.microsoft.com/office/drawing/2014/main" id="{6D74E6FE-78EB-9A04-4843-7898E6204A4E}"/>
              </a:ext>
            </a:extLst>
          </p:cNvPr>
          <p:cNvSpPr>
            <a:spLocks noGrp="1"/>
          </p:cNvSpPr>
          <p:nvPr>
            <p:ph type="body" sz="quarter" idx="26" hasCustomPrompt="1"/>
          </p:nvPr>
        </p:nvSpPr>
        <p:spPr>
          <a:xfrm>
            <a:off x="9208479" y="3058011"/>
            <a:ext cx="2533831" cy="606644"/>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1200"/>
            </a:lvl1pPr>
          </a:lstStyle>
          <a:p>
            <a:pPr>
              <a:spcBef>
                <a:spcPts val="1000"/>
              </a:spcBef>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a:t>
            </a:r>
          </a:p>
        </p:txBody>
      </p:sp>
      <p:sp>
        <p:nvSpPr>
          <p:cNvPr id="44" name="Text Placeholder 24">
            <a:extLst>
              <a:ext uri="{FF2B5EF4-FFF2-40B4-BE49-F238E27FC236}">
                <a16:creationId xmlns:a16="http://schemas.microsoft.com/office/drawing/2014/main" id="{83204BF7-2D57-A4E3-238F-38B7DA49D509}"/>
              </a:ext>
            </a:extLst>
          </p:cNvPr>
          <p:cNvSpPr>
            <a:spLocks noGrp="1"/>
          </p:cNvSpPr>
          <p:nvPr>
            <p:ph type="body" sz="quarter" idx="27" hasCustomPrompt="1"/>
          </p:nvPr>
        </p:nvSpPr>
        <p:spPr>
          <a:xfrm>
            <a:off x="9208480" y="4734675"/>
            <a:ext cx="2533830" cy="312176"/>
          </a:xfrm>
        </p:spPr>
        <p:txBody>
          <a:bodyPr>
            <a:noAutofit/>
          </a:bodyPr>
          <a:lstStyle>
            <a:lvl1pPr marL="0" indent="0">
              <a:buNone/>
              <a:defRPr b="1" i="0">
                <a:solidFill>
                  <a:schemeClr val="accent3"/>
                </a:solidFill>
                <a:latin typeface="Inter SemiBold" panose="02000503000000020004" pitchFamily="2" charset="0"/>
                <a:ea typeface="Inter SemiBold" panose="02000503000000020004" pitchFamily="2" charset="0"/>
              </a:defRPr>
            </a:lvl1pPr>
          </a:lstStyle>
          <a:p>
            <a:pPr lvl="0"/>
            <a:r>
              <a:rPr lang="en-US"/>
              <a:t>Subtitle</a:t>
            </a:r>
          </a:p>
        </p:txBody>
      </p:sp>
      <p:sp>
        <p:nvSpPr>
          <p:cNvPr id="45" name="Text Placeholder 24">
            <a:extLst>
              <a:ext uri="{FF2B5EF4-FFF2-40B4-BE49-F238E27FC236}">
                <a16:creationId xmlns:a16="http://schemas.microsoft.com/office/drawing/2014/main" id="{6A4C301D-28CA-8069-8CAF-248ADC83BB27}"/>
              </a:ext>
            </a:extLst>
          </p:cNvPr>
          <p:cNvSpPr>
            <a:spLocks noGrp="1"/>
          </p:cNvSpPr>
          <p:nvPr>
            <p:ph type="body" sz="quarter" idx="28" hasCustomPrompt="1"/>
          </p:nvPr>
        </p:nvSpPr>
        <p:spPr>
          <a:xfrm>
            <a:off x="9208479" y="5046851"/>
            <a:ext cx="2533831" cy="606644"/>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sz="1200"/>
            </a:lvl1pPr>
          </a:lstStyle>
          <a:p>
            <a:pPr>
              <a:spcBef>
                <a:spcPts val="1000"/>
              </a:spcBef>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a:t>
            </a:r>
          </a:p>
        </p:txBody>
      </p:sp>
      <p:pic>
        <p:nvPicPr>
          <p:cNvPr id="9" name="Picture 8" descr="A black background with green lines&#10;&#10;Description automatically generated">
            <a:extLst>
              <a:ext uri="{FF2B5EF4-FFF2-40B4-BE49-F238E27FC236}">
                <a16:creationId xmlns:a16="http://schemas.microsoft.com/office/drawing/2014/main" id="{DF7D1E1D-A0AB-B3C2-F342-BF4BB539D78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9840"/>
            <a:ext cx="6096000" cy="587891"/>
          </a:xfrm>
          <a:prstGeom prst="rect">
            <a:avLst/>
          </a:prstGeom>
        </p:spPr>
      </p:pic>
      <p:pic>
        <p:nvPicPr>
          <p:cNvPr id="7" name="Graphic 6">
            <a:extLst>
              <a:ext uri="{FF2B5EF4-FFF2-40B4-BE49-F238E27FC236}">
                <a16:creationId xmlns:a16="http://schemas.microsoft.com/office/drawing/2014/main" id="{42B38840-7A94-7206-D1BC-A85087AFF88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33" y="6101755"/>
            <a:ext cx="961259" cy="534033"/>
          </a:xfrm>
          <a:prstGeom prst="rect">
            <a:avLst/>
          </a:prstGeom>
        </p:spPr>
      </p:pic>
      <p:pic>
        <p:nvPicPr>
          <p:cNvPr id="21" name="Picture 20" descr="A black background with green lines&#10;&#10;Description automatically generated">
            <a:extLst>
              <a:ext uri="{FF2B5EF4-FFF2-40B4-BE49-F238E27FC236}">
                <a16:creationId xmlns:a16="http://schemas.microsoft.com/office/drawing/2014/main" id="{3B048BF8-4C94-4C13-8044-21E9DB39327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8342" t="84856"/>
          <a:stretch/>
        </p:blipFill>
        <p:spPr>
          <a:xfrm>
            <a:off x="2246243" y="5829375"/>
            <a:ext cx="9955696" cy="1038563"/>
          </a:xfrm>
          <a:prstGeom prst="rect">
            <a:avLst/>
          </a:prstGeom>
        </p:spPr>
      </p:pic>
    </p:spTree>
    <p:extLst>
      <p:ext uri="{BB962C8B-B14F-4D97-AF65-F5344CB8AC3E}">
        <p14:creationId xmlns:p14="http://schemas.microsoft.com/office/powerpoint/2010/main" val="2220780791"/>
      </p:ext>
    </p:extLst>
  </p:cSld>
  <p:clrMapOvr>
    <a:masterClrMapping/>
  </p:clrMapOvr>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Quote (wine)">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6DC852-3713-D91D-3C84-F22F2B642A2F}"/>
              </a:ext>
            </a:extLst>
          </p:cNvPr>
          <p:cNvSpPr/>
          <p:nvPr userDrawn="1"/>
        </p:nvSpPr>
        <p:spPr>
          <a:xfrm>
            <a:off x="0" y="3"/>
            <a:ext cx="12192000" cy="6153857"/>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9" name="Picture 8"/>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l="4068" t="18056" r="3162"/>
          <a:stretch/>
        </p:blipFill>
        <p:spPr>
          <a:xfrm>
            <a:off x="1" y="3"/>
            <a:ext cx="12192000" cy="6153857"/>
          </a:xfrm>
          <a:prstGeom prst="rect">
            <a:avLst/>
          </a:prstGeom>
        </p:spPr>
      </p:pic>
      <p:sp>
        <p:nvSpPr>
          <p:cNvPr id="4" name="Rectangle 3"/>
          <p:cNvSpPr/>
          <p:nvPr/>
        </p:nvSpPr>
        <p:spPr>
          <a:xfrm>
            <a:off x="0" y="6175359"/>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itle 2"/>
          <p:cNvSpPr>
            <a:spLocks noGrp="1"/>
          </p:cNvSpPr>
          <p:nvPr>
            <p:ph type="title" hasCustomPrompt="1"/>
          </p:nvPr>
        </p:nvSpPr>
        <p:spPr>
          <a:xfrm>
            <a:off x="1181356" y="1593800"/>
            <a:ext cx="9829293" cy="3140613"/>
          </a:xfrm>
        </p:spPr>
        <p:txBody>
          <a:bodyPr lIns="0" tIns="0" rIns="0" bIns="0" rtlCol="0" anchor="ctr" anchorCtr="0">
            <a:normAutofit/>
          </a:bodyPr>
          <a:lstStyle>
            <a:lvl1pPr algn="ctr">
              <a:defRPr lang="en-US" sz="6400" b="1" cap="none" baseline="0">
                <a:solidFill>
                  <a:srgbClr val="FFFFFF"/>
                </a:solidFill>
              </a:defRPr>
            </a:lvl1pPr>
          </a:lstStyle>
          <a:p>
            <a:pPr lvl="0"/>
            <a:r>
              <a:rPr lang="en-US"/>
              <a:t>Really epic quote that makes everyone think. </a:t>
            </a:r>
          </a:p>
        </p:txBody>
      </p:sp>
      <p:sp>
        <p:nvSpPr>
          <p:cNvPr id="17" name="Subtitle 2"/>
          <p:cNvSpPr>
            <a:spLocks noGrp="1"/>
          </p:cNvSpPr>
          <p:nvPr>
            <p:ph type="subTitle" idx="1" hasCustomPrompt="1"/>
          </p:nvPr>
        </p:nvSpPr>
        <p:spPr>
          <a:xfrm>
            <a:off x="3802845" y="4830867"/>
            <a:ext cx="4586319" cy="369332"/>
          </a:xfrm>
          <a:ln>
            <a:noFill/>
          </a:ln>
        </p:spPr>
        <p:txBody>
          <a:bodyPr wrap="square" tIns="0" bIns="0" anchor="t" anchorCtr="0">
            <a:spAutoFit/>
          </a:bodyPr>
          <a:lstStyle>
            <a:lvl1pPr marL="0" indent="0" algn="ctr">
              <a:buNone/>
              <a:defRPr sz="2667" cap="none" baseline="0">
                <a:solidFill>
                  <a:srgbClr val="FFFFFF"/>
                </a:solidFill>
              </a:defRPr>
            </a:lvl1pPr>
            <a:lvl2pPr marL="609471" indent="0" algn="ctr">
              <a:buNone/>
              <a:defRPr>
                <a:solidFill>
                  <a:schemeClr val="tx1">
                    <a:tint val="75000"/>
                  </a:schemeClr>
                </a:solidFill>
              </a:defRPr>
            </a:lvl2pPr>
            <a:lvl3pPr marL="1218944" indent="0" algn="ctr">
              <a:buNone/>
              <a:defRPr>
                <a:solidFill>
                  <a:schemeClr val="tx1">
                    <a:tint val="75000"/>
                  </a:schemeClr>
                </a:solidFill>
              </a:defRPr>
            </a:lvl3pPr>
            <a:lvl4pPr marL="1828416" indent="0" algn="ctr">
              <a:buNone/>
              <a:defRPr>
                <a:solidFill>
                  <a:schemeClr val="tx1">
                    <a:tint val="75000"/>
                  </a:schemeClr>
                </a:solidFill>
              </a:defRPr>
            </a:lvl4pPr>
            <a:lvl5pPr marL="2437886" indent="0" algn="ctr">
              <a:buNone/>
              <a:defRPr>
                <a:solidFill>
                  <a:schemeClr val="tx1">
                    <a:tint val="75000"/>
                  </a:schemeClr>
                </a:solidFill>
              </a:defRPr>
            </a:lvl5pPr>
            <a:lvl6pPr marL="3047358" indent="0" algn="ctr">
              <a:buNone/>
              <a:defRPr>
                <a:solidFill>
                  <a:schemeClr val="tx1">
                    <a:tint val="75000"/>
                  </a:schemeClr>
                </a:solidFill>
              </a:defRPr>
            </a:lvl6pPr>
            <a:lvl7pPr marL="3656831" indent="0" algn="ctr">
              <a:buNone/>
              <a:defRPr>
                <a:solidFill>
                  <a:schemeClr val="tx1">
                    <a:tint val="75000"/>
                  </a:schemeClr>
                </a:solidFill>
              </a:defRPr>
            </a:lvl7pPr>
            <a:lvl8pPr marL="4266300" indent="0" algn="ctr">
              <a:buNone/>
              <a:defRPr>
                <a:solidFill>
                  <a:schemeClr val="tx1">
                    <a:tint val="75000"/>
                  </a:schemeClr>
                </a:solidFill>
              </a:defRPr>
            </a:lvl8pPr>
            <a:lvl9pPr marL="4875773" indent="0" algn="ctr">
              <a:buNone/>
              <a:defRPr>
                <a:solidFill>
                  <a:schemeClr val="tx1">
                    <a:tint val="75000"/>
                  </a:schemeClr>
                </a:solidFill>
              </a:defRPr>
            </a:lvl9pPr>
          </a:lstStyle>
          <a:p>
            <a:r>
              <a:rPr lang="en-US"/>
              <a:t>— Quoted Source</a:t>
            </a:r>
          </a:p>
        </p:txBody>
      </p:sp>
      <p:sp>
        <p:nvSpPr>
          <p:cNvPr id="11"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pic>
        <p:nvPicPr>
          <p:cNvPr id="8" name="Graphic 7">
            <a:extLst>
              <a:ext uri="{FF2B5EF4-FFF2-40B4-BE49-F238E27FC236}">
                <a16:creationId xmlns:a16="http://schemas.microsoft.com/office/drawing/2014/main" id="{8A1D5A82-A652-4746-A0AC-8ECDBDB7ABD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3100416079"/>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ivider (tanzanit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11B86A-3463-2F78-8EFB-7554D2E57A93}"/>
              </a:ext>
            </a:extLst>
          </p:cNvPr>
          <p:cNvSpPr/>
          <p:nvPr userDrawn="1"/>
        </p:nvSpPr>
        <p:spPr>
          <a:xfrm>
            <a:off x="0" y="3"/>
            <a:ext cx="12192000" cy="6175356"/>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7" name="Rectangle 6"/>
          <p:cNvSpPr/>
          <p:nvPr/>
        </p:nvSpPr>
        <p:spPr>
          <a:xfrm>
            <a:off x="0" y="6175359"/>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05914" y="-1"/>
            <a:ext cx="6086089" cy="6858001"/>
          </a:xfrm>
          <a:prstGeom prst="rect">
            <a:avLst/>
          </a:prstGeom>
        </p:spPr>
      </p:pic>
      <p:sp>
        <p:nvSpPr>
          <p:cNvPr id="11" name="Title 1"/>
          <p:cNvSpPr>
            <a:spLocks noGrp="1"/>
          </p:cNvSpPr>
          <p:nvPr>
            <p:ph type="title" hasCustomPrompt="1"/>
          </p:nvPr>
        </p:nvSpPr>
        <p:spPr>
          <a:xfrm>
            <a:off x="672393" y="1467172"/>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5" y="3810217"/>
            <a:ext cx="5427071" cy="1138904"/>
          </a:xfrm>
        </p:spPr>
        <p:txBody>
          <a:bodyPr tIns="0" bIns="0">
            <a:noAutofit/>
          </a:bodyPr>
          <a:lstStyle>
            <a:lvl1pPr marL="0" indent="0">
              <a:spcBef>
                <a:spcPts val="0"/>
              </a:spcBef>
              <a:buFontTx/>
              <a:buNone/>
              <a:defRPr sz="2667">
                <a:solidFill>
                  <a:srgbClr val="FFFFFF"/>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8" name="Graphic 7">
            <a:extLst>
              <a:ext uri="{FF2B5EF4-FFF2-40B4-BE49-F238E27FC236}">
                <a16:creationId xmlns:a16="http://schemas.microsoft.com/office/drawing/2014/main" id="{F8E33194-8100-5044-B6B6-68F1EE1CC15C}"/>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3403867677"/>
      </p:ext>
    </p:extLst>
  </p:cSld>
  <p:clrMapOvr>
    <a:overrideClrMapping bg1="dk1" tx1="lt1" bg2="dk2" tx2="lt2" accent1="accent1" accent2="accent2" accent3="accent3" accent4="accent4" accent5="accent5" accent6="accent6" hlink="hlink" folHlink="folHlink"/>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ivider (turquoise)">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8B2842-E0FD-8F9D-CF91-37A6904C178B}"/>
              </a:ext>
            </a:extLst>
          </p:cNvPr>
          <p:cNvSpPr/>
          <p:nvPr userDrawn="1"/>
        </p:nvSpPr>
        <p:spPr>
          <a:xfrm>
            <a:off x="0" y="3"/>
            <a:ext cx="12192000" cy="6175356"/>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7" name="Rectangle 6"/>
          <p:cNvSpPr/>
          <p:nvPr/>
        </p:nvSpPr>
        <p:spPr>
          <a:xfrm>
            <a:off x="0" y="6175359"/>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747845" y="0"/>
            <a:ext cx="6444155" cy="6858000"/>
          </a:xfrm>
          <a:prstGeom prst="rect">
            <a:avLst/>
          </a:prstGeom>
        </p:spPr>
      </p:pic>
      <p:sp>
        <p:nvSpPr>
          <p:cNvPr id="11" name="Title 1"/>
          <p:cNvSpPr>
            <a:spLocks noGrp="1"/>
          </p:cNvSpPr>
          <p:nvPr>
            <p:ph type="title" hasCustomPrompt="1"/>
          </p:nvPr>
        </p:nvSpPr>
        <p:spPr>
          <a:xfrm>
            <a:off x="672393" y="1467172"/>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5" y="3810217"/>
            <a:ext cx="5427071" cy="1138904"/>
          </a:xfrm>
        </p:spPr>
        <p:txBody>
          <a:bodyPr tIns="0" bIns="0">
            <a:noAutofit/>
          </a:bodyPr>
          <a:lstStyle>
            <a:lvl1pPr marL="0" indent="0">
              <a:spcBef>
                <a:spcPts val="0"/>
              </a:spcBef>
              <a:buFontTx/>
              <a:buNone/>
              <a:defRPr sz="2667">
                <a:solidFill>
                  <a:srgbClr val="FFFFFF"/>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16"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Source Sans Pro" panose="020B0503030403020204" pitchFamily="34" charset="0"/>
                <a:cs typeface="Arial" charset="0"/>
              </a:rPr>
              <a:pPr fontAlgn="auto">
                <a:spcBef>
                  <a:spcPts val="0"/>
                </a:spcBef>
                <a:spcAft>
                  <a:spcPts val="0"/>
                </a:spcAft>
                <a:defRPr/>
              </a:pPr>
              <a:t>‹#›</a:t>
            </a:fld>
            <a:endParaRPr lang="en-US" sz="1067">
              <a:solidFill>
                <a:srgbClr val="53565B">
                  <a:lumMod val="60000"/>
                  <a:lumOff val="40000"/>
                </a:srgbClr>
              </a:solidFill>
              <a:latin typeface="Source Sans Pro" panose="020B0503030403020204" pitchFamily="34" charset="0"/>
              <a:cs typeface="Arial" charset="0"/>
            </a:endParaRPr>
          </a:p>
        </p:txBody>
      </p:sp>
      <p:pic>
        <p:nvPicPr>
          <p:cNvPr id="9" name="Graphic 8">
            <a:extLst>
              <a:ext uri="{FF2B5EF4-FFF2-40B4-BE49-F238E27FC236}">
                <a16:creationId xmlns:a16="http://schemas.microsoft.com/office/drawing/2014/main" id="{55895CE6-5949-7943-B822-4FED05E1CEF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3637809820"/>
      </p:ext>
    </p:extLst>
  </p:cSld>
  <p:clrMapOvr>
    <a:overrideClrMapping bg1="dk1" tx1="lt1" bg2="dk2" tx2="lt2" accent1="accent1" accent2="accent2" accent3="accent3" accent4="accent4" accent5="accent5" accent6="accent6" hlink="hlink" folHlink="folHlink"/>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End (tanzanite)">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868D43-C6E2-89DB-62DC-6C5950958D87}"/>
              </a:ext>
            </a:extLst>
          </p:cNvPr>
          <p:cNvSpPr/>
          <p:nvPr userDrawn="1"/>
        </p:nvSpPr>
        <p:spPr>
          <a:xfrm>
            <a:off x="0" y="0"/>
            <a:ext cx="12192000" cy="6858000"/>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6" name="Subtitle 2"/>
          <p:cNvSpPr>
            <a:spLocks noGrp="1"/>
          </p:cNvSpPr>
          <p:nvPr>
            <p:ph type="subTitle" idx="1" hasCustomPrompt="1"/>
          </p:nvPr>
        </p:nvSpPr>
        <p:spPr>
          <a:xfrm>
            <a:off x="2402849" y="4805592"/>
            <a:ext cx="7386311" cy="491581"/>
          </a:xfrm>
          <a:ln>
            <a:noFill/>
          </a:ln>
        </p:spPr>
        <p:txBody>
          <a:bodyPr wrap="square" tIns="0" bIns="0" anchor="b" anchorCtr="0">
            <a:noAutofit/>
          </a:bodyPr>
          <a:lstStyle>
            <a:lvl1pPr marL="0" indent="0" algn="ctr">
              <a:buNone/>
              <a:defRPr sz="2667" b="1" cap="none" baseline="0">
                <a:solidFill>
                  <a:srgbClr val="FFFFFF"/>
                </a:solidFill>
              </a:defRPr>
            </a:lvl1pPr>
            <a:lvl2pPr marL="609471" indent="0" algn="ctr">
              <a:buNone/>
              <a:defRPr>
                <a:solidFill>
                  <a:schemeClr val="tx1">
                    <a:tint val="75000"/>
                  </a:schemeClr>
                </a:solidFill>
              </a:defRPr>
            </a:lvl2pPr>
            <a:lvl3pPr marL="1218944" indent="0" algn="ctr">
              <a:buNone/>
              <a:defRPr>
                <a:solidFill>
                  <a:schemeClr val="tx1">
                    <a:tint val="75000"/>
                  </a:schemeClr>
                </a:solidFill>
              </a:defRPr>
            </a:lvl3pPr>
            <a:lvl4pPr marL="1828416" indent="0" algn="ctr">
              <a:buNone/>
              <a:defRPr>
                <a:solidFill>
                  <a:schemeClr val="tx1">
                    <a:tint val="75000"/>
                  </a:schemeClr>
                </a:solidFill>
              </a:defRPr>
            </a:lvl4pPr>
            <a:lvl5pPr marL="2437886" indent="0" algn="ctr">
              <a:buNone/>
              <a:defRPr>
                <a:solidFill>
                  <a:schemeClr val="tx1">
                    <a:tint val="75000"/>
                  </a:schemeClr>
                </a:solidFill>
              </a:defRPr>
            </a:lvl5pPr>
            <a:lvl6pPr marL="3047358" indent="0" algn="ctr">
              <a:buNone/>
              <a:defRPr>
                <a:solidFill>
                  <a:schemeClr val="tx1">
                    <a:tint val="75000"/>
                  </a:schemeClr>
                </a:solidFill>
              </a:defRPr>
            </a:lvl6pPr>
            <a:lvl7pPr marL="3656831" indent="0" algn="ctr">
              <a:buNone/>
              <a:defRPr>
                <a:solidFill>
                  <a:schemeClr val="tx1">
                    <a:tint val="75000"/>
                  </a:schemeClr>
                </a:solidFill>
              </a:defRPr>
            </a:lvl7pPr>
            <a:lvl8pPr marL="4266300" indent="0" algn="ctr">
              <a:buNone/>
              <a:defRPr>
                <a:solidFill>
                  <a:schemeClr val="tx1">
                    <a:tint val="75000"/>
                  </a:schemeClr>
                </a:solidFill>
              </a:defRPr>
            </a:lvl8pPr>
            <a:lvl9pPr marL="4875773" indent="0" algn="ctr">
              <a:buNone/>
              <a:defRPr>
                <a:solidFill>
                  <a:schemeClr val="tx1">
                    <a:tint val="75000"/>
                  </a:schemeClr>
                </a:solidFill>
              </a:defRPr>
            </a:lvl9pPr>
          </a:lstStyle>
          <a:p>
            <a:r>
              <a:rPr lang="en-US"/>
              <a:t>Call to action goes here</a:t>
            </a:r>
          </a:p>
        </p:txBody>
      </p:sp>
      <p:sp>
        <p:nvSpPr>
          <p:cNvPr id="7" name="Text Placeholder 6"/>
          <p:cNvSpPr>
            <a:spLocks noGrp="1"/>
          </p:cNvSpPr>
          <p:nvPr>
            <p:ph type="body" sz="quarter" idx="10" hasCustomPrompt="1"/>
          </p:nvPr>
        </p:nvSpPr>
        <p:spPr>
          <a:xfrm>
            <a:off x="2402847" y="5327097"/>
            <a:ext cx="7386311" cy="469099"/>
          </a:xfrm>
        </p:spPr>
        <p:txBody>
          <a:bodyPr tIns="0" bIns="0">
            <a:noAutofit/>
          </a:bodyPr>
          <a:lstStyle>
            <a:lvl1pPr marL="0" indent="0" algn="ctr">
              <a:buFontTx/>
              <a:buNone/>
              <a:defRPr sz="2400">
                <a:solidFill>
                  <a:srgbClr val="FFFFFF"/>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emailaddress@qlik.com</a:t>
            </a:r>
          </a:p>
        </p:txBody>
      </p:sp>
      <p:pic>
        <p:nvPicPr>
          <p:cNvPr id="5" name="Graphic 4">
            <a:extLst>
              <a:ext uri="{FF2B5EF4-FFF2-40B4-BE49-F238E27FC236}">
                <a16:creationId xmlns:a16="http://schemas.microsoft.com/office/drawing/2014/main" id="{E8D09C3E-C416-083D-118D-24B7356D7FC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1683" b="30783"/>
          <a:stretch/>
        </p:blipFill>
        <p:spPr>
          <a:xfrm>
            <a:off x="4257080" y="2168260"/>
            <a:ext cx="3677845" cy="1748245"/>
          </a:xfrm>
          <a:prstGeom prst="rect">
            <a:avLst/>
          </a:prstGeom>
        </p:spPr>
      </p:pic>
    </p:spTree>
    <p:extLst>
      <p:ext uri="{BB962C8B-B14F-4D97-AF65-F5344CB8AC3E}">
        <p14:creationId xmlns:p14="http://schemas.microsoft.com/office/powerpoint/2010/main" val="1291124122"/>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End (turquoise)">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9A13E5-0E23-154A-46DE-D971DC9EAA88}"/>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5" name="Subtitle 2"/>
          <p:cNvSpPr>
            <a:spLocks noGrp="1"/>
          </p:cNvSpPr>
          <p:nvPr>
            <p:ph type="subTitle" idx="1" hasCustomPrompt="1"/>
          </p:nvPr>
        </p:nvSpPr>
        <p:spPr>
          <a:xfrm>
            <a:off x="2402849" y="4805592"/>
            <a:ext cx="7386311" cy="491581"/>
          </a:xfrm>
          <a:ln>
            <a:noFill/>
          </a:ln>
        </p:spPr>
        <p:txBody>
          <a:bodyPr wrap="square" tIns="0" bIns="0" anchor="b" anchorCtr="0">
            <a:noAutofit/>
          </a:bodyPr>
          <a:lstStyle>
            <a:lvl1pPr marL="0" indent="0" algn="ctr">
              <a:buNone/>
              <a:defRPr sz="2667" b="1" cap="none" baseline="0">
                <a:solidFill>
                  <a:srgbClr val="FFFFFF"/>
                </a:solidFill>
              </a:defRPr>
            </a:lvl1pPr>
            <a:lvl2pPr marL="609471" indent="0" algn="ctr">
              <a:buNone/>
              <a:defRPr>
                <a:solidFill>
                  <a:schemeClr val="tx1">
                    <a:tint val="75000"/>
                  </a:schemeClr>
                </a:solidFill>
              </a:defRPr>
            </a:lvl2pPr>
            <a:lvl3pPr marL="1218944" indent="0" algn="ctr">
              <a:buNone/>
              <a:defRPr>
                <a:solidFill>
                  <a:schemeClr val="tx1">
                    <a:tint val="75000"/>
                  </a:schemeClr>
                </a:solidFill>
              </a:defRPr>
            </a:lvl3pPr>
            <a:lvl4pPr marL="1828416" indent="0" algn="ctr">
              <a:buNone/>
              <a:defRPr>
                <a:solidFill>
                  <a:schemeClr val="tx1">
                    <a:tint val="75000"/>
                  </a:schemeClr>
                </a:solidFill>
              </a:defRPr>
            </a:lvl4pPr>
            <a:lvl5pPr marL="2437886" indent="0" algn="ctr">
              <a:buNone/>
              <a:defRPr>
                <a:solidFill>
                  <a:schemeClr val="tx1">
                    <a:tint val="75000"/>
                  </a:schemeClr>
                </a:solidFill>
              </a:defRPr>
            </a:lvl5pPr>
            <a:lvl6pPr marL="3047358" indent="0" algn="ctr">
              <a:buNone/>
              <a:defRPr>
                <a:solidFill>
                  <a:schemeClr val="tx1">
                    <a:tint val="75000"/>
                  </a:schemeClr>
                </a:solidFill>
              </a:defRPr>
            </a:lvl6pPr>
            <a:lvl7pPr marL="3656831" indent="0" algn="ctr">
              <a:buNone/>
              <a:defRPr>
                <a:solidFill>
                  <a:schemeClr val="tx1">
                    <a:tint val="75000"/>
                  </a:schemeClr>
                </a:solidFill>
              </a:defRPr>
            </a:lvl7pPr>
            <a:lvl8pPr marL="4266300" indent="0" algn="ctr">
              <a:buNone/>
              <a:defRPr>
                <a:solidFill>
                  <a:schemeClr val="tx1">
                    <a:tint val="75000"/>
                  </a:schemeClr>
                </a:solidFill>
              </a:defRPr>
            </a:lvl8pPr>
            <a:lvl9pPr marL="4875773" indent="0" algn="ctr">
              <a:buNone/>
              <a:defRPr>
                <a:solidFill>
                  <a:schemeClr val="tx1">
                    <a:tint val="75000"/>
                  </a:schemeClr>
                </a:solidFill>
              </a:defRPr>
            </a:lvl9pPr>
          </a:lstStyle>
          <a:p>
            <a:r>
              <a:rPr lang="en-US"/>
              <a:t>Call to action goes here</a:t>
            </a:r>
          </a:p>
        </p:txBody>
      </p:sp>
      <p:sp>
        <p:nvSpPr>
          <p:cNvPr id="6" name="Text Placeholder 6"/>
          <p:cNvSpPr>
            <a:spLocks noGrp="1"/>
          </p:cNvSpPr>
          <p:nvPr>
            <p:ph type="body" sz="quarter" idx="10" hasCustomPrompt="1"/>
          </p:nvPr>
        </p:nvSpPr>
        <p:spPr>
          <a:xfrm>
            <a:off x="2402847" y="5327097"/>
            <a:ext cx="7386311" cy="469099"/>
          </a:xfrm>
        </p:spPr>
        <p:txBody>
          <a:bodyPr tIns="0" bIns="0">
            <a:noAutofit/>
          </a:bodyPr>
          <a:lstStyle>
            <a:lvl1pPr marL="0" indent="0" algn="ctr">
              <a:buFontTx/>
              <a:buNone/>
              <a:defRPr sz="2400">
                <a:solidFill>
                  <a:srgbClr val="FFFFFF"/>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emailaddress@qlik.com</a:t>
            </a:r>
          </a:p>
        </p:txBody>
      </p:sp>
      <p:pic>
        <p:nvPicPr>
          <p:cNvPr id="9" name="Graphic 8">
            <a:extLst>
              <a:ext uri="{FF2B5EF4-FFF2-40B4-BE49-F238E27FC236}">
                <a16:creationId xmlns:a16="http://schemas.microsoft.com/office/drawing/2014/main" id="{358B8535-736D-E3B1-6EF6-79509220B555}"/>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1683" b="30783"/>
          <a:stretch/>
        </p:blipFill>
        <p:spPr>
          <a:xfrm>
            <a:off x="4257080" y="2168260"/>
            <a:ext cx="3677845" cy="1748245"/>
          </a:xfrm>
          <a:prstGeom prst="rect">
            <a:avLst/>
          </a:prstGeom>
        </p:spPr>
      </p:pic>
    </p:spTree>
    <p:extLst>
      <p:ext uri="{BB962C8B-B14F-4D97-AF65-F5344CB8AC3E}">
        <p14:creationId xmlns:p14="http://schemas.microsoft.com/office/powerpoint/2010/main" val="969393609"/>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 Content (desc)">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928324481"/>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panose="020B0604020202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9" name="Text Placeholder 5"/>
          <p:cNvSpPr>
            <a:spLocks noGrp="1"/>
          </p:cNvSpPr>
          <p:nvPr>
            <p:ph type="body" sz="quarter" idx="10" hasCustomPrompt="1"/>
          </p:nvPr>
        </p:nvSpPr>
        <p:spPr>
          <a:xfrm>
            <a:off x="660401" y="1603000"/>
            <a:ext cx="10820399" cy="4105581"/>
          </a:xfrm>
        </p:spPr>
        <p:txBody>
          <a:bodyPr tIns="0" bIns="0">
            <a:noAutofit/>
          </a:bodyPr>
          <a:lstStyle>
            <a:lvl1pPr marL="0" indent="0" rtl="0">
              <a:buClr>
                <a:schemeClr val="accent5"/>
              </a:buClr>
              <a:buFontTx/>
              <a:buNone/>
              <a:defRPr sz="2667" b="1">
                <a:solidFill>
                  <a:schemeClr val="accent5"/>
                </a:solidFill>
                <a:latin typeface="Arial" panose="020B0604020202020204" pitchFamily="34" charset="0"/>
                <a:cs typeface="Arial" panose="020B0604020202020204" pitchFamily="34" charset="0"/>
                <a:sym typeface="Arial" panose="020B0604020202020204" pitchFamily="34" charset="0"/>
              </a:defRPr>
            </a:lvl1pPr>
            <a:lvl2pPr marL="6351" indent="0" rtl="0">
              <a:buClr>
                <a:schemeClr val="accent5"/>
              </a:buClr>
              <a:buFontTx/>
              <a:buNone/>
              <a:tabLst/>
              <a:defRPr sz="24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914354" indent="0">
              <a:buClr>
                <a:schemeClr val="accent5"/>
              </a:buClr>
              <a:buFontTx/>
              <a:buNone/>
              <a:tabLst/>
              <a:defRPr sz="1867">
                <a:solidFill>
                  <a:schemeClr val="tx1">
                    <a:lumMod val="60000"/>
                    <a:lumOff val="40000"/>
                  </a:schemeClr>
                </a:solidFill>
              </a:defRPr>
            </a:lvl3pPr>
            <a:lvl4pPr marL="1371532" indent="0">
              <a:buClr>
                <a:schemeClr val="accent5"/>
              </a:buClr>
              <a:buFontTx/>
              <a:buNone/>
              <a:defRPr sz="1467">
                <a:solidFill>
                  <a:schemeClr val="tx1">
                    <a:lumMod val="60000"/>
                    <a:lumOff val="40000"/>
                  </a:schemeClr>
                </a:solidFill>
              </a:defRPr>
            </a:lvl4pPr>
            <a:lvl5pPr marL="1828709" indent="0">
              <a:buClr>
                <a:schemeClr val="accent5"/>
              </a:buClr>
              <a:buFontTx/>
              <a:buNone/>
              <a:defRPr sz="1467">
                <a:solidFill>
                  <a:schemeClr val="tx1">
                    <a:lumMod val="60000"/>
                    <a:lumOff val="40000"/>
                  </a:schemeClr>
                </a:solidFill>
              </a:defRPr>
            </a:lvl5pPr>
          </a:lstStyle>
          <a:p>
            <a:pPr lvl="0"/>
            <a:r>
              <a:rPr lang="en-US"/>
              <a:t>Click to edit master text styles</a:t>
            </a:r>
          </a:p>
          <a:p>
            <a:pPr lvl="1"/>
            <a:r>
              <a:rPr lang="en-US"/>
              <a:t>Second level</a:t>
            </a:r>
          </a:p>
        </p:txBody>
      </p:sp>
      <p:sp>
        <p:nvSpPr>
          <p:cNvPr id="10"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Arial" panose="020B0604020202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1"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Arial" panose="020B0604020202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12" name="Graphic 11">
            <a:extLst>
              <a:ext uri="{FF2B5EF4-FFF2-40B4-BE49-F238E27FC236}">
                <a16:creationId xmlns:a16="http://schemas.microsoft.com/office/drawing/2014/main" id="{D2E2650B-E06B-834F-B8BE-DD8E98F5E29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15" name="Group 14">
            <a:extLst>
              <a:ext uri="{FF2B5EF4-FFF2-40B4-BE49-F238E27FC236}">
                <a16:creationId xmlns:a16="http://schemas.microsoft.com/office/drawing/2014/main" id="{39FB7758-3E05-8D9C-112A-2C1C18171DFF}"/>
              </a:ext>
            </a:extLst>
          </p:cNvPr>
          <p:cNvGrpSpPr/>
          <p:nvPr userDrawn="1"/>
        </p:nvGrpSpPr>
        <p:grpSpPr>
          <a:xfrm>
            <a:off x="-330925" y="478972"/>
            <a:ext cx="231804" cy="1402080"/>
            <a:chOff x="-111034" y="359229"/>
            <a:chExt cx="1158022" cy="1051560"/>
          </a:xfrm>
        </p:grpSpPr>
        <p:cxnSp>
          <p:nvCxnSpPr>
            <p:cNvPr id="16" name="Straight Connector 15">
              <a:extLst>
                <a:ext uri="{FF2B5EF4-FFF2-40B4-BE49-F238E27FC236}">
                  <a16:creationId xmlns:a16="http://schemas.microsoft.com/office/drawing/2014/main" id="{272EE22C-33A3-03A4-9949-3713E48EEAA8}"/>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81B190-33BA-4F44-273E-F2F9DE246059}"/>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B9A871-3D6C-B3D3-FC17-EC22B89ECB1A}"/>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DEE9CD-D82F-7B1C-BBB5-9DB7A50A0669}"/>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A656AD-E239-CE61-999E-C12C2C718F70}"/>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9BFA86-5D8C-7D4A-EB8C-76DCC7ED5E55}"/>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4808442"/>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2_Title + Content">
  <p:cSld name="2_Title + Content">
    <p:spTree>
      <p:nvGrpSpPr>
        <p:cNvPr id="1" name="Shape 177"/>
        <p:cNvGrpSpPr/>
        <p:nvPr/>
      </p:nvGrpSpPr>
      <p:grpSpPr>
        <a:xfrm>
          <a:off x="0" y="0"/>
          <a:ext cx="0" cy="0"/>
          <a:chOff x="0" y="0"/>
          <a:chExt cx="0" cy="0"/>
        </a:xfrm>
      </p:grpSpPr>
      <p:sp>
        <p:nvSpPr>
          <p:cNvPr id="178" name="Google Shape;178;p37"/>
          <p:cNvSpPr txBox="1">
            <a:spLocks noGrp="1"/>
          </p:cNvSpPr>
          <p:nvPr>
            <p:ph type="title"/>
          </p:nvPr>
        </p:nvSpPr>
        <p:spPr>
          <a:xfrm>
            <a:off x="672394" y="366185"/>
            <a:ext cx="10808407" cy="521840"/>
          </a:xfrm>
          <a:prstGeom prst="rect">
            <a:avLst/>
          </a:prstGeom>
          <a:noFill/>
          <a:ln>
            <a:noFill/>
          </a:ln>
        </p:spPr>
        <p:txBody>
          <a:bodyPr spcFirstLastPara="1" wrap="square" lIns="0" tIns="45700" rIns="0" bIns="45700" anchor="t" anchorCtr="0">
            <a:noAutofit/>
          </a:bodyPr>
          <a:lstStyle>
            <a:lvl1pPr lvl="0" algn="l">
              <a:lnSpc>
                <a:spcPct val="90000"/>
              </a:lnSpc>
              <a:spcBef>
                <a:spcPts val="0"/>
              </a:spcBef>
              <a:spcAft>
                <a:spcPts val="0"/>
              </a:spcAft>
              <a:buSzPts val="1400"/>
              <a:buNone/>
              <a:defRPr sz="3733" b="1" cap="none">
                <a:solidFill>
                  <a:schemeClr val="dk1"/>
                </a:solidFill>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9" name="Google Shape;179;p37"/>
          <p:cNvSpPr txBox="1">
            <a:spLocks noGrp="1"/>
          </p:cNvSpPr>
          <p:nvPr>
            <p:ph type="body" idx="1"/>
          </p:nvPr>
        </p:nvSpPr>
        <p:spPr>
          <a:xfrm>
            <a:off x="660401" y="1593669"/>
            <a:ext cx="10822763" cy="4474176"/>
          </a:xfrm>
          <a:prstGeom prst="rect">
            <a:avLst/>
          </a:prstGeom>
          <a:noFill/>
          <a:ln>
            <a:noFill/>
          </a:ln>
        </p:spPr>
        <p:txBody>
          <a:bodyPr spcFirstLastPara="1" wrap="square" lIns="0" tIns="0" rIns="0" bIns="0" anchor="t" anchorCtr="0">
            <a:noAutofit/>
          </a:bodyPr>
          <a:lstStyle>
            <a:lvl1pPr marL="457189" lvl="0" indent="-397945" algn="l">
              <a:lnSpc>
                <a:spcPct val="90000"/>
              </a:lnSpc>
              <a:spcBef>
                <a:spcPts val="1000"/>
              </a:spcBef>
              <a:spcAft>
                <a:spcPts val="0"/>
              </a:spcAft>
              <a:buClr>
                <a:schemeClr val="accent5"/>
              </a:buClr>
              <a:buSzPts val="2667"/>
              <a:buFont typeface="Arial"/>
              <a:buChar char="•"/>
              <a:defRPr sz="2667">
                <a:solidFill>
                  <a:schemeClr val="dk1"/>
                </a:solidFill>
                <a:latin typeface="Arial"/>
                <a:ea typeface="Arial"/>
                <a:cs typeface="Arial"/>
                <a:sym typeface="Arial"/>
              </a:defRPr>
            </a:lvl1pPr>
            <a:lvl2pPr marL="914377" lvl="1" indent="-380990" algn="l">
              <a:lnSpc>
                <a:spcPct val="90000"/>
              </a:lnSpc>
              <a:spcBef>
                <a:spcPts val="500"/>
              </a:spcBef>
              <a:spcAft>
                <a:spcPts val="0"/>
              </a:spcAft>
              <a:buClr>
                <a:srgbClr val="96989C"/>
              </a:buClr>
              <a:buSzPts val="2400"/>
              <a:buFont typeface="Helvetica Neue"/>
              <a:buChar char="-"/>
              <a:defRPr sz="2400">
                <a:solidFill>
                  <a:schemeClr val="dk1"/>
                </a:solidFill>
                <a:latin typeface="Arial"/>
                <a:ea typeface="Arial"/>
                <a:cs typeface="Arial"/>
                <a:sym typeface="Arial"/>
              </a:defRPr>
            </a:lvl2pPr>
            <a:lvl3pPr marL="1371566" lvl="2" indent="-323403" algn="l">
              <a:lnSpc>
                <a:spcPct val="90000"/>
              </a:lnSpc>
              <a:spcBef>
                <a:spcPts val="500"/>
              </a:spcBef>
              <a:spcAft>
                <a:spcPts val="0"/>
              </a:spcAft>
              <a:buClr>
                <a:srgbClr val="96989C"/>
              </a:buClr>
              <a:buSzPts val="1493"/>
              <a:buFont typeface="Arial"/>
              <a:buChar char="•"/>
              <a:defRPr sz="2133">
                <a:solidFill>
                  <a:schemeClr val="dk1"/>
                </a:solidFill>
                <a:latin typeface="Arial"/>
                <a:ea typeface="Arial"/>
                <a:cs typeface="Arial"/>
                <a:sym typeface="Arial"/>
              </a:defRPr>
            </a:lvl3pPr>
            <a:lvl4pPr marL="1828754" lvl="3" indent="-323403" algn="l">
              <a:lnSpc>
                <a:spcPct val="90000"/>
              </a:lnSpc>
              <a:spcBef>
                <a:spcPts val="500"/>
              </a:spcBef>
              <a:spcAft>
                <a:spcPts val="0"/>
              </a:spcAft>
              <a:buClr>
                <a:srgbClr val="96989C"/>
              </a:buClr>
              <a:buSzPts val="1493"/>
              <a:buFont typeface="Arial"/>
              <a:buChar char="•"/>
              <a:defRPr sz="2133">
                <a:solidFill>
                  <a:schemeClr val="dk1"/>
                </a:solidFill>
                <a:latin typeface="Arial"/>
                <a:ea typeface="Arial"/>
                <a:cs typeface="Arial"/>
                <a:sym typeface="Arial"/>
              </a:defRPr>
            </a:lvl4pPr>
            <a:lvl5pPr marL="2285943" lvl="4" indent="-323403" algn="l">
              <a:lnSpc>
                <a:spcPct val="90000"/>
              </a:lnSpc>
              <a:spcBef>
                <a:spcPts val="500"/>
              </a:spcBef>
              <a:spcAft>
                <a:spcPts val="0"/>
              </a:spcAft>
              <a:buClr>
                <a:srgbClr val="96989C"/>
              </a:buClr>
              <a:buSzPts val="1493"/>
              <a:buFont typeface="Arial"/>
              <a:buChar char="•"/>
              <a:defRPr sz="2133">
                <a:solidFill>
                  <a:schemeClr val="dk1"/>
                </a:solidFill>
                <a:latin typeface="Arial"/>
                <a:ea typeface="Arial"/>
                <a:cs typeface="Arial"/>
                <a:sym typeface="Arial"/>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181" name="Google Shape;181;p37"/>
          <p:cNvSpPr txBox="1">
            <a:spLocks noGrp="1"/>
          </p:cNvSpPr>
          <p:nvPr>
            <p:ph type="body" idx="2"/>
          </p:nvPr>
        </p:nvSpPr>
        <p:spPr>
          <a:xfrm>
            <a:off x="672394" y="973876"/>
            <a:ext cx="10808407" cy="324883"/>
          </a:xfrm>
          <a:prstGeom prst="rect">
            <a:avLst/>
          </a:prstGeom>
          <a:noFill/>
          <a:ln>
            <a:noFill/>
          </a:ln>
        </p:spPr>
        <p:txBody>
          <a:bodyPr spcFirstLastPara="1" wrap="square" lIns="0" tIns="0" rIns="0" bIns="0" anchor="t" anchorCtr="0">
            <a:noAutofit/>
          </a:bodyPr>
          <a:lstStyle>
            <a:lvl1pPr marL="457189" lvl="0" indent="-228594" algn="l">
              <a:lnSpc>
                <a:spcPct val="90000"/>
              </a:lnSpc>
              <a:spcBef>
                <a:spcPts val="0"/>
              </a:spcBef>
              <a:spcAft>
                <a:spcPts val="0"/>
              </a:spcAft>
              <a:buSzPts val="2667"/>
              <a:buFont typeface="Arial"/>
              <a:buNone/>
              <a:defRPr sz="2667">
                <a:solidFill>
                  <a:schemeClr val="accent5"/>
                </a:solidFill>
                <a:latin typeface="Arial"/>
                <a:ea typeface="Arial"/>
                <a:cs typeface="Arial"/>
                <a:sym typeface="Arial"/>
              </a:defRPr>
            </a:lvl1pPr>
            <a:lvl2pPr marL="914377" lvl="1" indent="-228594" algn="l">
              <a:lnSpc>
                <a:spcPct val="90000"/>
              </a:lnSpc>
              <a:spcBef>
                <a:spcPts val="500"/>
              </a:spcBef>
              <a:spcAft>
                <a:spcPts val="0"/>
              </a:spcAft>
              <a:buSzPts val="2133"/>
              <a:buFont typeface="Arial"/>
              <a:buNone/>
              <a:defRPr sz="2133">
                <a:solidFill>
                  <a:srgbClr val="96989C"/>
                </a:solidFill>
              </a:defRPr>
            </a:lvl2pPr>
            <a:lvl3pPr marL="1371566" lvl="2" indent="-228594" algn="l">
              <a:lnSpc>
                <a:spcPct val="90000"/>
              </a:lnSpc>
              <a:spcBef>
                <a:spcPts val="500"/>
              </a:spcBef>
              <a:spcAft>
                <a:spcPts val="0"/>
              </a:spcAft>
              <a:buSzPts val="2133"/>
              <a:buFont typeface="Arial"/>
              <a:buNone/>
              <a:defRPr sz="2133">
                <a:solidFill>
                  <a:srgbClr val="96989C"/>
                </a:solidFill>
              </a:defRPr>
            </a:lvl3pPr>
            <a:lvl4pPr marL="1828754" lvl="3" indent="-228594" algn="l">
              <a:lnSpc>
                <a:spcPct val="90000"/>
              </a:lnSpc>
              <a:spcBef>
                <a:spcPts val="500"/>
              </a:spcBef>
              <a:spcAft>
                <a:spcPts val="0"/>
              </a:spcAft>
              <a:buSzPts val="2133"/>
              <a:buFont typeface="Arial"/>
              <a:buNone/>
              <a:defRPr sz="2133">
                <a:solidFill>
                  <a:srgbClr val="96989C"/>
                </a:solidFill>
              </a:defRPr>
            </a:lvl4pPr>
            <a:lvl5pPr marL="2285943" lvl="4" indent="-228594" algn="l">
              <a:lnSpc>
                <a:spcPct val="90000"/>
              </a:lnSpc>
              <a:spcBef>
                <a:spcPts val="500"/>
              </a:spcBef>
              <a:spcAft>
                <a:spcPts val="0"/>
              </a:spcAft>
              <a:buSzPts val="2133"/>
              <a:buFont typeface="Arial"/>
              <a:buNone/>
              <a:defRPr sz="2133">
                <a:solidFill>
                  <a:srgbClr val="96989C"/>
                </a:solidFill>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2619164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10017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Light Background colo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1A6E9E-D383-76A1-DA56-8109A0B136C7}"/>
              </a:ext>
            </a:extLst>
          </p:cNvPr>
          <p:cNvSpPr/>
          <p:nvPr userDrawn="1"/>
        </p:nvSpPr>
        <p:spPr>
          <a:xfrm>
            <a:off x="0" y="1191292"/>
            <a:ext cx="12192000" cy="56667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4" name="Object 3" hidden="1"/>
          <p:cNvGraphicFramePr>
            <a:graphicFrameLocks noChangeAspect="1"/>
          </p:cNvGraphicFramePr>
          <p:nvPr>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a:xfrm>
            <a:off x="672397"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grpSp>
        <p:nvGrpSpPr>
          <p:cNvPr id="5" name="Group 4">
            <a:extLst>
              <a:ext uri="{FF2B5EF4-FFF2-40B4-BE49-F238E27FC236}">
                <a16:creationId xmlns:a16="http://schemas.microsoft.com/office/drawing/2014/main" id="{9AD559E6-E466-6348-CC68-A657E844ED21}"/>
              </a:ext>
            </a:extLst>
          </p:cNvPr>
          <p:cNvGrpSpPr/>
          <p:nvPr/>
        </p:nvGrpSpPr>
        <p:grpSpPr>
          <a:xfrm>
            <a:off x="-743415" y="478972"/>
            <a:ext cx="644293" cy="1402080"/>
            <a:chOff x="-557561" y="359229"/>
            <a:chExt cx="483220" cy="1051560"/>
          </a:xfrm>
        </p:grpSpPr>
        <p:grpSp>
          <p:nvGrpSpPr>
            <p:cNvPr id="12" name="Group 11">
              <a:extLst>
                <a:ext uri="{FF2B5EF4-FFF2-40B4-BE49-F238E27FC236}">
                  <a16:creationId xmlns:a16="http://schemas.microsoft.com/office/drawing/2014/main" id="{FAB728A6-3AC1-EE16-7933-29F7ECFAF773}"/>
                </a:ext>
              </a:extLst>
            </p:cNvPr>
            <p:cNvGrpSpPr/>
            <p:nvPr/>
          </p:nvGrpSpPr>
          <p:grpSpPr>
            <a:xfrm>
              <a:off x="-248194" y="359229"/>
              <a:ext cx="173853" cy="1051560"/>
              <a:chOff x="-111034" y="359229"/>
              <a:chExt cx="1158022" cy="1051560"/>
            </a:xfrm>
          </p:grpSpPr>
          <p:cxnSp>
            <p:nvCxnSpPr>
              <p:cNvPr id="13" name="Straight Connector 12">
                <a:extLst>
                  <a:ext uri="{FF2B5EF4-FFF2-40B4-BE49-F238E27FC236}">
                    <a16:creationId xmlns:a16="http://schemas.microsoft.com/office/drawing/2014/main" id="{1CAD5587-BD1A-23D0-77E6-0F7279AE27B8}"/>
                  </a:ext>
                </a:extLst>
              </p:cNvPr>
              <p:cNvCxnSpPr>
                <a:cxnSpLocks/>
              </p:cNvCxnSpPr>
              <p:nvPr/>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25AF0-FBC6-B36F-ABA4-A7307DE7865F}"/>
                  </a:ext>
                </a:extLst>
              </p:cNvPr>
              <p:cNvCxnSpPr>
                <a:cxnSpLocks/>
              </p:cNvCxnSpPr>
              <p:nvPr/>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FE45EE-E6AE-07C6-63C1-7F07DEA88685}"/>
                  </a:ext>
                </a:extLst>
              </p:cNvPr>
              <p:cNvCxnSpPr>
                <a:cxnSpLocks/>
              </p:cNvCxnSpPr>
              <p:nvPr/>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693568-4693-DCFA-DDED-351C9E7D5D4A}"/>
                  </a:ext>
                </a:extLst>
              </p:cNvPr>
              <p:cNvCxnSpPr>
                <a:cxnSpLocks/>
              </p:cNvCxnSpPr>
              <p:nvPr/>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99DC3A-9DD8-3575-28AA-34E311926EF1}"/>
                  </a:ext>
                </a:extLst>
              </p:cNvPr>
              <p:cNvCxnSpPr>
                <a:cxnSpLocks/>
              </p:cNvCxnSpPr>
              <p:nvPr/>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3FEB28-B2C0-08D7-4AD8-05E47D84C0D9}"/>
                  </a:ext>
                </a:extLst>
              </p:cNvPr>
              <p:cNvCxnSpPr>
                <a:cxnSpLocks/>
              </p:cNvCxnSpPr>
              <p:nvPr/>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E4512095-2A4D-D6D5-0D29-EC0F82C54B4B}"/>
                </a:ext>
              </a:extLst>
            </p:cNvPr>
            <p:cNvCxnSpPr>
              <a:cxnSpLocks/>
            </p:cNvCxnSpPr>
            <p:nvPr/>
          </p:nvCxnSpPr>
          <p:spPr>
            <a:xfrm flipH="1">
              <a:off x="-557561" y="1035424"/>
              <a:ext cx="48322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90DEB7C-9782-4FCA-81AE-79A401CB8722}"/>
              </a:ext>
            </a:extLst>
          </p:cNvPr>
          <p:cNvGrpSpPr/>
          <p:nvPr userDrawn="1"/>
        </p:nvGrpSpPr>
        <p:grpSpPr>
          <a:xfrm>
            <a:off x="-743415" y="478972"/>
            <a:ext cx="644293" cy="1402080"/>
            <a:chOff x="-557561" y="359229"/>
            <a:chExt cx="483220" cy="1051560"/>
          </a:xfrm>
        </p:grpSpPr>
        <p:grpSp>
          <p:nvGrpSpPr>
            <p:cNvPr id="21" name="Group 20">
              <a:extLst>
                <a:ext uri="{FF2B5EF4-FFF2-40B4-BE49-F238E27FC236}">
                  <a16:creationId xmlns:a16="http://schemas.microsoft.com/office/drawing/2014/main" id="{CD73CCAE-DEBB-42DF-992B-FA6636988134}"/>
                </a:ext>
              </a:extLst>
            </p:cNvPr>
            <p:cNvGrpSpPr/>
            <p:nvPr userDrawn="1"/>
          </p:nvGrpSpPr>
          <p:grpSpPr>
            <a:xfrm>
              <a:off x="-248194" y="359229"/>
              <a:ext cx="173853" cy="1051560"/>
              <a:chOff x="-111034" y="359229"/>
              <a:chExt cx="1158022" cy="1051560"/>
            </a:xfrm>
          </p:grpSpPr>
          <p:cxnSp>
            <p:nvCxnSpPr>
              <p:cNvPr id="23" name="Straight Connector 22">
                <a:extLst>
                  <a:ext uri="{FF2B5EF4-FFF2-40B4-BE49-F238E27FC236}">
                    <a16:creationId xmlns:a16="http://schemas.microsoft.com/office/drawing/2014/main" id="{50B6FCDF-E6CD-4041-BA72-2E7F360AB197}"/>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3A0D8E-C4A5-4D87-B56B-098C91F52A9E}"/>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3AF7CF-15DE-4E2B-9460-7DB94D661B91}"/>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478EF7-9D8A-4D43-A5EC-1715C54C4232}"/>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FC9493-9679-481C-AC5C-B24408F3ABB9}"/>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634919-3756-4030-A83C-6A520DDD547E}"/>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C2956124-3CFD-40D7-8156-5B6E2210DE33}"/>
                </a:ext>
              </a:extLst>
            </p:cNvPr>
            <p:cNvCxnSpPr>
              <a:cxnSpLocks/>
            </p:cNvCxnSpPr>
            <p:nvPr userDrawn="1"/>
          </p:nvCxnSpPr>
          <p:spPr>
            <a:xfrm flipH="1">
              <a:off x="-557561" y="1035424"/>
              <a:ext cx="48322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3" name="Graphic 2">
            <a:extLst>
              <a:ext uri="{FF2B5EF4-FFF2-40B4-BE49-F238E27FC236}">
                <a16:creationId xmlns:a16="http://schemas.microsoft.com/office/drawing/2014/main" id="{3EC881D1-D94B-292C-2F3A-F55FE951A478}"/>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2821506525"/>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Manufacturin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3778CE5-9510-A84C-8788-92F7B9EDC392}"/>
              </a:ext>
            </a:extLst>
          </p:cNvPr>
          <p:cNvSpPr/>
          <p:nvPr userDrawn="1"/>
        </p:nvSpPr>
        <p:spPr>
          <a:xfrm>
            <a:off x="7152000" y="480000"/>
            <a:ext cx="4560000" cy="300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400"/>
          </a:p>
        </p:txBody>
      </p:sp>
      <p:sp>
        <p:nvSpPr>
          <p:cNvPr id="25" name="Text Placeholder 24">
            <a:extLst>
              <a:ext uri="{FF2B5EF4-FFF2-40B4-BE49-F238E27FC236}">
                <a16:creationId xmlns:a16="http://schemas.microsoft.com/office/drawing/2014/main" id="{52C644C6-FF3A-8848-80B2-D444B2651BED}"/>
              </a:ext>
            </a:extLst>
          </p:cNvPr>
          <p:cNvSpPr>
            <a:spLocks noGrp="1"/>
          </p:cNvSpPr>
          <p:nvPr>
            <p:ph type="body" sz="quarter" idx="16" hasCustomPrompt="1"/>
          </p:nvPr>
        </p:nvSpPr>
        <p:spPr>
          <a:xfrm>
            <a:off x="7536000" y="1584589"/>
            <a:ext cx="3840000" cy="1356824"/>
          </a:xfrm>
        </p:spPr>
        <p:txBody>
          <a:bodyPr>
            <a:noAutofit/>
          </a:bodyPr>
          <a:lstStyle>
            <a:lvl1pPr marL="71997" indent="-71997">
              <a:lnSpc>
                <a:spcPts val="2400"/>
              </a:lnSpc>
              <a:buNone/>
              <a:defRPr lang="en-GB" sz="1867" smtClean="0">
                <a:solidFill>
                  <a:schemeClr val="bg1"/>
                </a:solidFill>
                <a:effectLst/>
              </a:defRPr>
            </a:lvl1pPr>
          </a:lstStyle>
          <a:p>
            <a:pPr lvl="0"/>
            <a:r>
              <a:rPr lang="en-US"/>
              <a:t>“14pt/18pt Quote (4 lines maximum)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a:t>
            </a:r>
            <a:r>
              <a:rPr lang="en-US" err="1"/>
              <a:t>sed</a:t>
            </a:r>
            <a:r>
              <a:rPr lang="en-US"/>
              <a:t> </a:t>
            </a:r>
            <a:r>
              <a:rPr lang="en-US" err="1"/>
              <a:t>augue</a:t>
            </a:r>
            <a:r>
              <a:rPr lang="en-US"/>
              <a:t> </a:t>
            </a:r>
            <a:r>
              <a:rPr lang="en-US" err="1"/>
              <a:t>lacus</a:t>
            </a:r>
            <a:r>
              <a:rPr lang="en-US"/>
              <a:t> </a:t>
            </a:r>
            <a:r>
              <a:rPr lang="en-US" err="1"/>
              <a:t>viverra</a:t>
            </a:r>
            <a:r>
              <a:rPr lang="en-US"/>
              <a:t>. </a:t>
            </a:r>
            <a:r>
              <a:rPr lang="en-US" err="1"/>
              <a:t>Amet</a:t>
            </a:r>
            <a:r>
              <a:rPr lang="en-US"/>
              <a:t> </a:t>
            </a:r>
            <a:r>
              <a:rPr lang="en-US" err="1"/>
              <a:t>nisl</a:t>
            </a:r>
            <a:r>
              <a:rPr lang="en-US"/>
              <a:t> </a:t>
            </a:r>
            <a:r>
              <a:rPr lang="en-US" err="1"/>
              <a:t>suscipit</a:t>
            </a:r>
            <a:r>
              <a:rPr lang="en-US"/>
              <a:t> </a:t>
            </a:r>
            <a:r>
              <a:rPr lang="en-US" err="1"/>
              <a:t>adipiscing</a:t>
            </a:r>
            <a:r>
              <a:rPr lang="en-US"/>
              <a:t> </a:t>
            </a:r>
            <a:r>
              <a:rPr lang="en-US" err="1"/>
              <a:t>bibendum</a:t>
            </a:r>
            <a:r>
              <a:rPr lang="en-US"/>
              <a:t> est.”</a:t>
            </a:r>
          </a:p>
        </p:txBody>
      </p:sp>
      <p:sp>
        <p:nvSpPr>
          <p:cNvPr id="31" name="Picture Placeholder 30">
            <a:extLst>
              <a:ext uri="{FF2B5EF4-FFF2-40B4-BE49-F238E27FC236}">
                <a16:creationId xmlns:a16="http://schemas.microsoft.com/office/drawing/2014/main" id="{B4C5D133-EB60-A748-BF49-DC524C51A833}"/>
              </a:ext>
            </a:extLst>
          </p:cNvPr>
          <p:cNvSpPr>
            <a:spLocks noGrp="1"/>
          </p:cNvSpPr>
          <p:nvPr>
            <p:ph type="pic" sz="quarter" idx="17" hasCustomPrompt="1"/>
          </p:nvPr>
        </p:nvSpPr>
        <p:spPr>
          <a:xfrm>
            <a:off x="5243933" y="480002"/>
            <a:ext cx="1462616" cy="584511"/>
          </a:xfrm>
          <a:noFill/>
        </p:spPr>
        <p:txBody>
          <a:bodyPr anchor="ctr">
            <a:normAutofit/>
          </a:bodyPr>
          <a:lstStyle>
            <a:lvl1pPr marL="0" indent="0" algn="ctr">
              <a:buNone/>
              <a:defRPr sz="1067"/>
            </a:lvl1pPr>
          </a:lstStyle>
          <a:p>
            <a:r>
              <a:rPr lang="en-US"/>
              <a:t>LOGO AREA</a:t>
            </a:r>
          </a:p>
        </p:txBody>
      </p:sp>
      <p:sp>
        <p:nvSpPr>
          <p:cNvPr id="33" name="Text Placeholder 32">
            <a:extLst>
              <a:ext uri="{FF2B5EF4-FFF2-40B4-BE49-F238E27FC236}">
                <a16:creationId xmlns:a16="http://schemas.microsoft.com/office/drawing/2014/main" id="{CDCCE579-3D61-EC4A-B878-15EB45BADE05}"/>
              </a:ext>
            </a:extLst>
          </p:cNvPr>
          <p:cNvSpPr>
            <a:spLocks noGrp="1"/>
          </p:cNvSpPr>
          <p:nvPr>
            <p:ph type="body" sz="quarter" idx="18" hasCustomPrompt="1"/>
          </p:nvPr>
        </p:nvSpPr>
        <p:spPr>
          <a:xfrm>
            <a:off x="7608000" y="2976000"/>
            <a:ext cx="3768000" cy="255173"/>
          </a:xfrm>
        </p:spPr>
        <p:txBody>
          <a:bodyPr>
            <a:noAutofit/>
          </a:bodyPr>
          <a:lstStyle>
            <a:lvl1pPr marL="0" indent="0">
              <a:buNone/>
              <a:defRPr lang="en-GB" sz="1067" smtClean="0">
                <a:solidFill>
                  <a:schemeClr val="bg1"/>
                </a:solidFill>
                <a:effectLst/>
              </a:defRPr>
            </a:lvl1pPr>
          </a:lstStyle>
          <a:p>
            <a:pPr lvl="0"/>
            <a:r>
              <a:rPr lang="en-US"/>
              <a:t>8pt Name, Title, Company</a:t>
            </a:r>
          </a:p>
        </p:txBody>
      </p:sp>
      <p:sp>
        <p:nvSpPr>
          <p:cNvPr id="53" name="Picture Placeholder 52">
            <a:extLst>
              <a:ext uri="{FF2B5EF4-FFF2-40B4-BE49-F238E27FC236}">
                <a16:creationId xmlns:a16="http://schemas.microsoft.com/office/drawing/2014/main" id="{1732A59C-E309-3449-B872-0F6E427ED630}"/>
              </a:ext>
            </a:extLst>
          </p:cNvPr>
          <p:cNvSpPr>
            <a:spLocks noGrp="1"/>
          </p:cNvSpPr>
          <p:nvPr>
            <p:ph type="pic" sz="quarter" idx="25" hasCustomPrompt="1"/>
          </p:nvPr>
        </p:nvSpPr>
        <p:spPr>
          <a:xfrm>
            <a:off x="7152000" y="3468000"/>
            <a:ext cx="4555200" cy="2664000"/>
          </a:xfrm>
        </p:spPr>
        <p:txBody>
          <a:bodyPr anchor="ctr"/>
          <a:lstStyle>
            <a:lvl1pPr marL="0" indent="0" algn="ctr">
              <a:buNone/>
              <a:defRPr/>
            </a:lvl1pPr>
          </a:lstStyle>
          <a:p>
            <a:r>
              <a:rPr lang="en-US"/>
              <a:t>INSERT PICTURE</a:t>
            </a:r>
          </a:p>
        </p:txBody>
      </p:sp>
      <p:sp>
        <p:nvSpPr>
          <p:cNvPr id="29" name="Title 4">
            <a:extLst>
              <a:ext uri="{FF2B5EF4-FFF2-40B4-BE49-F238E27FC236}">
                <a16:creationId xmlns:a16="http://schemas.microsoft.com/office/drawing/2014/main" id="{771B3827-D8D0-1B46-8313-B9A855F286CA}"/>
              </a:ext>
            </a:extLst>
          </p:cNvPr>
          <p:cNvSpPr>
            <a:spLocks noGrp="1"/>
          </p:cNvSpPr>
          <p:nvPr>
            <p:ph type="title" hasCustomPrompt="1"/>
          </p:nvPr>
        </p:nvSpPr>
        <p:spPr>
          <a:xfrm>
            <a:off x="480000" y="1291112"/>
            <a:ext cx="6226549" cy="443723"/>
          </a:xfrm>
        </p:spPr>
        <p:txBody>
          <a:bodyPr/>
          <a:lstStyle/>
          <a:p>
            <a:r>
              <a:rPr lang="en-US"/>
              <a:t>Main heading (30 characters max)</a:t>
            </a:r>
          </a:p>
        </p:txBody>
      </p:sp>
      <p:sp>
        <p:nvSpPr>
          <p:cNvPr id="30" name="Text Placeholder 2">
            <a:extLst>
              <a:ext uri="{FF2B5EF4-FFF2-40B4-BE49-F238E27FC236}">
                <a16:creationId xmlns:a16="http://schemas.microsoft.com/office/drawing/2014/main" id="{E9746451-551B-D647-9FD3-35DF2D927A37}"/>
              </a:ext>
            </a:extLst>
          </p:cNvPr>
          <p:cNvSpPr>
            <a:spLocks noGrp="1"/>
          </p:cNvSpPr>
          <p:nvPr>
            <p:ph type="body" sz="quarter" idx="10" hasCustomPrompt="1"/>
          </p:nvPr>
        </p:nvSpPr>
        <p:spPr>
          <a:xfrm>
            <a:off x="479999" y="1824715"/>
            <a:ext cx="6226548" cy="295129"/>
          </a:xfrm>
        </p:spPr>
        <p:txBody>
          <a:bodyPr>
            <a:noAutofit/>
          </a:bodyPr>
          <a:lstStyle>
            <a:lvl1pPr marL="0" indent="0">
              <a:buNone/>
              <a:defRPr sz="1867"/>
            </a:lvl1pPr>
            <a:lvl2pPr marL="457178" indent="0">
              <a:buNone/>
              <a:defRPr/>
            </a:lvl2pPr>
            <a:lvl3pPr marL="914354" indent="0">
              <a:buNone/>
              <a:defRPr/>
            </a:lvl3pPr>
            <a:lvl4pPr marL="1371532" indent="0">
              <a:buNone/>
              <a:defRPr/>
            </a:lvl4pPr>
            <a:lvl5pPr marL="1828709" indent="0">
              <a:buNone/>
              <a:defRPr/>
            </a:lvl5pPr>
          </a:lstStyle>
          <a:p>
            <a:pPr lvl="0"/>
            <a:r>
              <a:rPr lang="en-US"/>
              <a:t>Sub heading (55 characters maximum)</a:t>
            </a:r>
          </a:p>
        </p:txBody>
      </p:sp>
      <p:sp>
        <p:nvSpPr>
          <p:cNvPr id="32" name="Text Placeholder 9">
            <a:extLst>
              <a:ext uri="{FF2B5EF4-FFF2-40B4-BE49-F238E27FC236}">
                <a16:creationId xmlns:a16="http://schemas.microsoft.com/office/drawing/2014/main" id="{7EEF03E6-8FCA-094C-A4F3-A244BB6EFF0D}"/>
              </a:ext>
            </a:extLst>
          </p:cNvPr>
          <p:cNvSpPr>
            <a:spLocks noGrp="1"/>
          </p:cNvSpPr>
          <p:nvPr>
            <p:ph type="body" sz="quarter" idx="12" hasCustomPrompt="1"/>
          </p:nvPr>
        </p:nvSpPr>
        <p:spPr>
          <a:xfrm>
            <a:off x="480002" y="2547491"/>
            <a:ext cx="3945468" cy="921472"/>
          </a:xfrm>
        </p:spPr>
        <p:txBody>
          <a:bodyPr>
            <a:noAutofit/>
          </a:bodyPr>
          <a:lstStyle>
            <a:lvl1pPr marL="0" indent="0">
              <a:buNone/>
              <a:defRPr lang="en-GB" sz="1067" smtClean="0">
                <a:effectLst/>
              </a:defRPr>
            </a:lvl1pPr>
          </a:lstStyle>
          <a:p>
            <a:pPr lvl="0"/>
            <a:r>
              <a:rPr lang="en-US"/>
              <a:t>(6 lines maximum) lorem ipsum dolor sit </a:t>
            </a:r>
            <a:r>
              <a:rPr lang="en-US" err="1"/>
              <a:t>amet</a:t>
            </a:r>
            <a:r>
              <a:rPr lang="en-US"/>
              <a:t>, sit </a:t>
            </a:r>
            <a:r>
              <a:rPr lang="en-US" err="1"/>
              <a:t>consectetur</a:t>
            </a:r>
            <a:r>
              <a:rPr lang="en-US"/>
              <a:t> </a:t>
            </a:r>
            <a:r>
              <a:rPr lang="en-US" err="1"/>
              <a:t>adipiscing</a:t>
            </a:r>
            <a:r>
              <a:rPr lang="en-US"/>
              <a:t> </a:t>
            </a:r>
            <a:r>
              <a:rPr lang="en-US" err="1"/>
              <a:t>elit</a:t>
            </a:r>
            <a:r>
              <a:rPr lang="en-US"/>
              <a:t>, sed do </a:t>
            </a:r>
            <a:r>
              <a:rPr lang="en-US" err="1"/>
              <a:t>eius</a:t>
            </a:r>
            <a:r>
              <a:rPr lang="en-US"/>
              <a:t> mod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a:t>
            </a:r>
            <a:r>
              <a:rPr lang="en-US" err="1"/>
              <a:t>ullamco</a:t>
            </a:r>
            <a:r>
              <a:rPr lang="en-US"/>
              <a:t> </a:t>
            </a:r>
            <a:r>
              <a:rPr lang="en-US" err="1"/>
              <a:t>laboris</a:t>
            </a:r>
            <a:r>
              <a:rPr lang="en-US"/>
              <a:t> nisi </a:t>
            </a:r>
            <a:r>
              <a:rPr lang="en-US" err="1"/>
              <a:t>amet</a:t>
            </a:r>
            <a:r>
              <a:rPr lang="en-US"/>
              <a:t>, </a:t>
            </a:r>
            <a:r>
              <a:rPr lang="en-US" err="1"/>
              <a:t>consectetur</a:t>
            </a:r>
            <a:r>
              <a:rPr lang="en-US"/>
              <a:t> </a:t>
            </a:r>
            <a:r>
              <a:rPr lang="en-US" err="1"/>
              <a:t>adipiscing</a:t>
            </a:r>
            <a:r>
              <a:rPr lang="en-US"/>
              <a:t> </a:t>
            </a:r>
            <a:r>
              <a:rPr lang="en-US" err="1"/>
              <a:t>elitdolore</a:t>
            </a:r>
            <a:r>
              <a:rPr lang="en-US"/>
              <a:t>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nisi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35" name="TextBox 34">
            <a:extLst>
              <a:ext uri="{FF2B5EF4-FFF2-40B4-BE49-F238E27FC236}">
                <a16:creationId xmlns:a16="http://schemas.microsoft.com/office/drawing/2014/main" id="{76644B8F-441A-0940-95FE-D7950E976415}"/>
              </a:ext>
            </a:extLst>
          </p:cNvPr>
          <p:cNvSpPr txBox="1"/>
          <p:nvPr userDrawn="1"/>
        </p:nvSpPr>
        <p:spPr>
          <a:xfrm>
            <a:off x="480002" y="2307490"/>
            <a:ext cx="2567999" cy="205121"/>
          </a:xfrm>
          <a:prstGeom prst="rect">
            <a:avLst/>
          </a:prstGeom>
          <a:noFill/>
        </p:spPr>
        <p:txBody>
          <a:bodyPr wrap="square" lIns="0" tIns="0" rIns="0" bIns="0" rtlCol="0">
            <a:spAutoFit/>
          </a:bodyPr>
          <a:lstStyle/>
          <a:p>
            <a:r>
              <a:rPr lang="en-US" sz="1333" b="1" i="0">
                <a:solidFill>
                  <a:schemeClr val="accent5"/>
                </a:solidFill>
                <a:latin typeface="Arial"/>
                <a:cs typeface="Arial"/>
              </a:rPr>
              <a:t>Challenge</a:t>
            </a:r>
          </a:p>
        </p:txBody>
      </p:sp>
      <p:sp>
        <p:nvSpPr>
          <p:cNvPr id="67" name="Text Placeholder 9">
            <a:extLst>
              <a:ext uri="{FF2B5EF4-FFF2-40B4-BE49-F238E27FC236}">
                <a16:creationId xmlns:a16="http://schemas.microsoft.com/office/drawing/2014/main" id="{DF53E25B-6327-1044-9151-235B88A44F2E}"/>
              </a:ext>
            </a:extLst>
          </p:cNvPr>
          <p:cNvSpPr>
            <a:spLocks noGrp="1"/>
          </p:cNvSpPr>
          <p:nvPr>
            <p:ph type="body" sz="quarter" idx="27" hasCustomPrompt="1"/>
          </p:nvPr>
        </p:nvSpPr>
        <p:spPr>
          <a:xfrm>
            <a:off x="480002" y="3754306"/>
            <a:ext cx="3945468" cy="930433"/>
          </a:xfrm>
        </p:spPr>
        <p:txBody>
          <a:bodyPr>
            <a:noAutofit/>
          </a:bodyPr>
          <a:lstStyle>
            <a:lvl1pPr marL="0" indent="0">
              <a:buNone/>
              <a:defRPr lang="en-GB" sz="1067" smtClean="0">
                <a:effectLst/>
              </a:defRPr>
            </a:lvl1pPr>
          </a:lstStyle>
          <a:p>
            <a:pPr lvl="0"/>
            <a:r>
              <a:rPr lang="en-US"/>
              <a:t>(6 lines maximum) lorem ipsum dolor sit </a:t>
            </a:r>
            <a:r>
              <a:rPr lang="en-US" err="1"/>
              <a:t>amet</a:t>
            </a:r>
            <a:r>
              <a:rPr lang="en-US"/>
              <a:t>, sit </a:t>
            </a:r>
            <a:r>
              <a:rPr lang="en-US" err="1"/>
              <a:t>consectetur</a:t>
            </a:r>
            <a:r>
              <a:rPr lang="en-US"/>
              <a:t> </a:t>
            </a:r>
            <a:r>
              <a:rPr lang="en-US" err="1"/>
              <a:t>adipiscing</a:t>
            </a:r>
            <a:r>
              <a:rPr lang="en-US"/>
              <a:t> </a:t>
            </a:r>
            <a:r>
              <a:rPr lang="en-US" err="1"/>
              <a:t>elit</a:t>
            </a:r>
            <a:r>
              <a:rPr lang="en-US"/>
              <a:t>, sed do </a:t>
            </a:r>
            <a:r>
              <a:rPr lang="en-US" err="1"/>
              <a:t>eius</a:t>
            </a:r>
            <a:r>
              <a:rPr lang="en-US"/>
              <a:t> mod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a:t>
            </a:r>
            <a:r>
              <a:rPr lang="en-US" err="1"/>
              <a:t>ullamco</a:t>
            </a:r>
            <a:r>
              <a:rPr lang="en-US"/>
              <a:t> </a:t>
            </a:r>
            <a:r>
              <a:rPr lang="en-US" err="1"/>
              <a:t>laboris</a:t>
            </a:r>
            <a:r>
              <a:rPr lang="en-US"/>
              <a:t> nisi </a:t>
            </a:r>
            <a:r>
              <a:rPr lang="en-US" err="1"/>
              <a:t>amet</a:t>
            </a:r>
            <a:r>
              <a:rPr lang="en-US"/>
              <a:t>, </a:t>
            </a:r>
            <a:r>
              <a:rPr lang="en-US" err="1"/>
              <a:t>consectetur</a:t>
            </a:r>
            <a:r>
              <a:rPr lang="en-US"/>
              <a:t> </a:t>
            </a:r>
            <a:r>
              <a:rPr lang="en-US" err="1"/>
              <a:t>adipiscing</a:t>
            </a:r>
            <a:r>
              <a:rPr lang="en-US"/>
              <a:t> </a:t>
            </a:r>
            <a:r>
              <a:rPr lang="en-US" err="1"/>
              <a:t>elitdolore</a:t>
            </a:r>
            <a:r>
              <a:rPr lang="en-US"/>
              <a:t>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a:t>
            </a:r>
            <a:r>
              <a:rPr lang="en-US" err="1"/>
              <a:t>laboris</a:t>
            </a:r>
            <a:r>
              <a:rPr lang="en-US"/>
              <a: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68" name="TextBox 67">
            <a:extLst>
              <a:ext uri="{FF2B5EF4-FFF2-40B4-BE49-F238E27FC236}">
                <a16:creationId xmlns:a16="http://schemas.microsoft.com/office/drawing/2014/main" id="{00ECFC6C-0C68-2148-882D-37EEF4223ED4}"/>
              </a:ext>
            </a:extLst>
          </p:cNvPr>
          <p:cNvSpPr txBox="1"/>
          <p:nvPr userDrawn="1"/>
        </p:nvSpPr>
        <p:spPr>
          <a:xfrm>
            <a:off x="480002" y="3514303"/>
            <a:ext cx="2567999" cy="205121"/>
          </a:xfrm>
          <a:prstGeom prst="rect">
            <a:avLst/>
          </a:prstGeom>
          <a:noFill/>
        </p:spPr>
        <p:txBody>
          <a:bodyPr wrap="square" lIns="0" tIns="0" rIns="0" bIns="0" rtlCol="0">
            <a:spAutoFit/>
          </a:bodyPr>
          <a:lstStyle/>
          <a:p>
            <a:r>
              <a:rPr lang="en-US" sz="1333" b="1" i="0">
                <a:solidFill>
                  <a:schemeClr val="accent5"/>
                </a:solidFill>
                <a:latin typeface="Arial"/>
                <a:cs typeface="Arial"/>
              </a:rPr>
              <a:t>Solution</a:t>
            </a:r>
          </a:p>
        </p:txBody>
      </p:sp>
      <p:sp>
        <p:nvSpPr>
          <p:cNvPr id="69" name="Text Placeholder 9">
            <a:extLst>
              <a:ext uri="{FF2B5EF4-FFF2-40B4-BE49-F238E27FC236}">
                <a16:creationId xmlns:a16="http://schemas.microsoft.com/office/drawing/2014/main" id="{61F33BB3-879A-774B-A2E5-0B0B89E8E889}"/>
              </a:ext>
            </a:extLst>
          </p:cNvPr>
          <p:cNvSpPr>
            <a:spLocks noGrp="1"/>
          </p:cNvSpPr>
          <p:nvPr>
            <p:ph type="body" sz="quarter" idx="28" hasCustomPrompt="1"/>
          </p:nvPr>
        </p:nvSpPr>
        <p:spPr>
          <a:xfrm>
            <a:off x="480002" y="5011907"/>
            <a:ext cx="3945468" cy="925720"/>
          </a:xfrm>
        </p:spPr>
        <p:txBody>
          <a:bodyPr>
            <a:noAutofit/>
          </a:bodyPr>
          <a:lstStyle>
            <a:lvl1pPr marL="0" indent="0">
              <a:buNone/>
              <a:defRPr lang="en-GB" sz="1067" smtClean="0">
                <a:effectLst/>
              </a:defRPr>
            </a:lvl1pPr>
          </a:lstStyle>
          <a:p>
            <a:pPr lvl="0"/>
            <a:r>
              <a:rPr lang="en-US"/>
              <a:t>(6 lines maximum) lorem ipsum dolor sit </a:t>
            </a:r>
            <a:r>
              <a:rPr lang="en-US" err="1"/>
              <a:t>amet</a:t>
            </a:r>
            <a:r>
              <a:rPr lang="en-US"/>
              <a:t>, sit </a:t>
            </a:r>
            <a:r>
              <a:rPr lang="en-US" err="1"/>
              <a:t>consectetur</a:t>
            </a:r>
            <a:r>
              <a:rPr lang="en-US"/>
              <a:t> </a:t>
            </a:r>
            <a:r>
              <a:rPr lang="en-US" err="1"/>
              <a:t>adipiscing</a:t>
            </a:r>
            <a:r>
              <a:rPr lang="en-US"/>
              <a:t> </a:t>
            </a:r>
            <a:r>
              <a:rPr lang="en-US" err="1"/>
              <a:t>elit</a:t>
            </a:r>
            <a:r>
              <a:rPr lang="en-US"/>
              <a:t>, sed do </a:t>
            </a:r>
            <a:r>
              <a:rPr lang="en-US" err="1"/>
              <a:t>eius</a:t>
            </a:r>
            <a:r>
              <a:rPr lang="en-US"/>
              <a:t> mod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a:t>
            </a:r>
            <a:r>
              <a:rPr lang="en-US" err="1"/>
              <a:t>ullamco</a:t>
            </a:r>
            <a:r>
              <a:rPr lang="en-US"/>
              <a:t> </a:t>
            </a:r>
            <a:r>
              <a:rPr lang="en-US" err="1"/>
              <a:t>laboris</a:t>
            </a:r>
            <a:r>
              <a:rPr lang="en-US"/>
              <a:t> nisi </a:t>
            </a:r>
            <a:r>
              <a:rPr lang="en-US" err="1"/>
              <a:t>amet</a:t>
            </a:r>
            <a:r>
              <a:rPr lang="en-US"/>
              <a:t>, </a:t>
            </a:r>
            <a:r>
              <a:rPr lang="en-US" err="1"/>
              <a:t>consectetur</a:t>
            </a:r>
            <a:r>
              <a:rPr lang="en-US"/>
              <a:t> </a:t>
            </a:r>
            <a:r>
              <a:rPr lang="en-US" err="1"/>
              <a:t>adipiscing</a:t>
            </a:r>
            <a:r>
              <a:rPr lang="en-US"/>
              <a:t> </a:t>
            </a:r>
            <a:r>
              <a:rPr lang="en-US" err="1"/>
              <a:t>elitdolore</a:t>
            </a:r>
            <a:r>
              <a:rPr lang="en-US"/>
              <a:t>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a:t>
            </a:r>
            <a:r>
              <a:rPr lang="en-US" err="1"/>
              <a:t>laboris</a:t>
            </a:r>
            <a:r>
              <a:rPr lang="en-US"/>
              <a: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70" name="TextBox 69">
            <a:extLst>
              <a:ext uri="{FF2B5EF4-FFF2-40B4-BE49-F238E27FC236}">
                <a16:creationId xmlns:a16="http://schemas.microsoft.com/office/drawing/2014/main" id="{F983E76E-94C7-F541-A734-D4995AC48BB3}"/>
              </a:ext>
            </a:extLst>
          </p:cNvPr>
          <p:cNvSpPr txBox="1"/>
          <p:nvPr userDrawn="1"/>
        </p:nvSpPr>
        <p:spPr>
          <a:xfrm>
            <a:off x="480002" y="4771907"/>
            <a:ext cx="2567999" cy="205121"/>
          </a:xfrm>
          <a:prstGeom prst="rect">
            <a:avLst/>
          </a:prstGeom>
          <a:noFill/>
        </p:spPr>
        <p:txBody>
          <a:bodyPr wrap="square" lIns="0" tIns="0" rIns="0" bIns="0" rtlCol="0">
            <a:spAutoFit/>
          </a:bodyPr>
          <a:lstStyle/>
          <a:p>
            <a:r>
              <a:rPr lang="en-US" sz="1333" b="1" i="0">
                <a:solidFill>
                  <a:schemeClr val="accent5"/>
                </a:solidFill>
                <a:latin typeface="Arial"/>
                <a:cs typeface="Arial"/>
              </a:rPr>
              <a:t>Results</a:t>
            </a:r>
          </a:p>
        </p:txBody>
      </p:sp>
      <p:sp>
        <p:nvSpPr>
          <p:cNvPr id="36" name="Rectangle 35">
            <a:extLst>
              <a:ext uri="{FF2B5EF4-FFF2-40B4-BE49-F238E27FC236}">
                <a16:creationId xmlns:a16="http://schemas.microsoft.com/office/drawing/2014/main" id="{9258F88C-11A7-4548-8388-80101BC2353A}"/>
              </a:ext>
            </a:extLst>
          </p:cNvPr>
          <p:cNvSpPr/>
          <p:nvPr userDrawn="1"/>
        </p:nvSpPr>
        <p:spPr>
          <a:xfrm>
            <a:off x="4757723" y="2369227"/>
            <a:ext cx="1948828" cy="3197663"/>
          </a:xfrm>
          <a:prstGeom prst="rect">
            <a:avLst/>
          </a:prstGeom>
          <a:solidFill>
            <a:schemeClr val="bg1">
              <a:lumMod val="8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37" name="TextBox 36">
            <a:extLst>
              <a:ext uri="{FF2B5EF4-FFF2-40B4-BE49-F238E27FC236}">
                <a16:creationId xmlns:a16="http://schemas.microsoft.com/office/drawing/2014/main" id="{1B50D771-2091-E645-AE9E-8952D8E36287}"/>
              </a:ext>
            </a:extLst>
          </p:cNvPr>
          <p:cNvSpPr txBox="1"/>
          <p:nvPr userDrawn="1"/>
        </p:nvSpPr>
        <p:spPr>
          <a:xfrm>
            <a:off x="4985344" y="2538610"/>
            <a:ext cx="1440000" cy="164212"/>
          </a:xfrm>
          <a:prstGeom prst="rect">
            <a:avLst/>
          </a:prstGeom>
          <a:noFill/>
        </p:spPr>
        <p:txBody>
          <a:bodyPr wrap="square" lIns="0" tIns="0" rIns="0" bIns="0" rtlCol="0">
            <a:spAutoFit/>
          </a:bodyPr>
          <a:lstStyle/>
          <a:p>
            <a:r>
              <a:rPr lang="en-US" sz="1067" b="1" i="0">
                <a:solidFill>
                  <a:schemeClr val="accent5"/>
                </a:solidFill>
                <a:latin typeface="Arial"/>
                <a:cs typeface="Arial"/>
              </a:rPr>
              <a:t>Solution Overview</a:t>
            </a:r>
          </a:p>
        </p:txBody>
      </p:sp>
      <p:sp>
        <p:nvSpPr>
          <p:cNvPr id="38" name="TextBox 37">
            <a:extLst>
              <a:ext uri="{FF2B5EF4-FFF2-40B4-BE49-F238E27FC236}">
                <a16:creationId xmlns:a16="http://schemas.microsoft.com/office/drawing/2014/main" id="{EA4775C9-C6E0-684F-A5C9-9002E0B55062}"/>
              </a:ext>
            </a:extLst>
          </p:cNvPr>
          <p:cNvSpPr txBox="1"/>
          <p:nvPr userDrawn="1"/>
        </p:nvSpPr>
        <p:spPr>
          <a:xfrm>
            <a:off x="4985344" y="2782807"/>
            <a:ext cx="1440000" cy="143565"/>
          </a:xfrm>
          <a:prstGeom prst="rect">
            <a:avLst/>
          </a:prstGeom>
          <a:noFill/>
        </p:spPr>
        <p:txBody>
          <a:bodyPr wrap="square" lIns="0" tIns="0" rIns="0" bIns="0" rtlCol="0">
            <a:spAutoFit/>
          </a:bodyPr>
          <a:lstStyle/>
          <a:p>
            <a:r>
              <a:rPr lang="en-US" sz="933" b="1" i="0">
                <a:solidFill>
                  <a:schemeClr val="accent5"/>
                </a:solidFill>
                <a:latin typeface="Arial"/>
                <a:cs typeface="Arial"/>
              </a:rPr>
              <a:t>Customer Name</a:t>
            </a:r>
          </a:p>
        </p:txBody>
      </p:sp>
      <p:sp>
        <p:nvSpPr>
          <p:cNvPr id="39" name="Text Placeholder 34">
            <a:extLst>
              <a:ext uri="{FF2B5EF4-FFF2-40B4-BE49-F238E27FC236}">
                <a16:creationId xmlns:a16="http://schemas.microsoft.com/office/drawing/2014/main" id="{C5B43328-6C75-7049-8FCF-95D46ABDA7A8}"/>
              </a:ext>
            </a:extLst>
          </p:cNvPr>
          <p:cNvSpPr>
            <a:spLocks noGrp="1"/>
          </p:cNvSpPr>
          <p:nvPr>
            <p:ph type="body" sz="quarter" idx="19" hasCustomPrompt="1"/>
          </p:nvPr>
        </p:nvSpPr>
        <p:spPr>
          <a:xfrm>
            <a:off x="4987200" y="2971720"/>
            <a:ext cx="1440000" cy="96000"/>
          </a:xfrm>
        </p:spPr>
        <p:txBody>
          <a:bodyPr>
            <a:noAutofit/>
          </a:bodyPr>
          <a:lstStyle>
            <a:lvl1pPr marL="0" indent="0">
              <a:buNone/>
              <a:defRPr sz="800"/>
            </a:lvl1pPr>
          </a:lstStyle>
          <a:p>
            <a:pPr lvl="0"/>
            <a:r>
              <a:rPr lang="en-US"/>
              <a:t>Lorem ipsum dolor</a:t>
            </a:r>
          </a:p>
        </p:txBody>
      </p:sp>
      <p:sp>
        <p:nvSpPr>
          <p:cNvPr id="40" name="TextBox 39">
            <a:extLst>
              <a:ext uri="{FF2B5EF4-FFF2-40B4-BE49-F238E27FC236}">
                <a16:creationId xmlns:a16="http://schemas.microsoft.com/office/drawing/2014/main" id="{6927958F-C46E-2746-863A-C07C71642126}"/>
              </a:ext>
            </a:extLst>
          </p:cNvPr>
          <p:cNvSpPr txBox="1"/>
          <p:nvPr userDrawn="1"/>
        </p:nvSpPr>
        <p:spPr>
          <a:xfrm>
            <a:off x="4985344" y="3172730"/>
            <a:ext cx="1440000" cy="143565"/>
          </a:xfrm>
          <a:prstGeom prst="rect">
            <a:avLst/>
          </a:prstGeom>
          <a:noFill/>
        </p:spPr>
        <p:txBody>
          <a:bodyPr wrap="square" lIns="0" tIns="0" rIns="0" bIns="0" rtlCol="0">
            <a:spAutoFit/>
          </a:bodyPr>
          <a:lstStyle/>
          <a:p>
            <a:r>
              <a:rPr lang="en-US" sz="933" b="1" i="0">
                <a:solidFill>
                  <a:schemeClr val="accent5"/>
                </a:solidFill>
                <a:latin typeface="Arial"/>
                <a:cs typeface="Arial"/>
              </a:rPr>
              <a:t>Industry</a:t>
            </a:r>
          </a:p>
        </p:txBody>
      </p:sp>
      <p:sp>
        <p:nvSpPr>
          <p:cNvPr id="41" name="TextBox 40">
            <a:extLst>
              <a:ext uri="{FF2B5EF4-FFF2-40B4-BE49-F238E27FC236}">
                <a16:creationId xmlns:a16="http://schemas.microsoft.com/office/drawing/2014/main" id="{37AA0485-CBB3-E84A-B621-B1E85527D96E}"/>
              </a:ext>
            </a:extLst>
          </p:cNvPr>
          <p:cNvSpPr txBox="1"/>
          <p:nvPr userDrawn="1"/>
        </p:nvSpPr>
        <p:spPr>
          <a:xfrm>
            <a:off x="4985344" y="3556267"/>
            <a:ext cx="1440000" cy="143565"/>
          </a:xfrm>
          <a:prstGeom prst="rect">
            <a:avLst/>
          </a:prstGeom>
          <a:noFill/>
        </p:spPr>
        <p:txBody>
          <a:bodyPr wrap="square" lIns="0" tIns="0" rIns="0" bIns="0" rtlCol="0">
            <a:spAutoFit/>
          </a:bodyPr>
          <a:lstStyle/>
          <a:p>
            <a:r>
              <a:rPr lang="en-US" sz="933" b="1" i="0">
                <a:solidFill>
                  <a:schemeClr val="accent5"/>
                </a:solidFill>
                <a:latin typeface="Arial"/>
                <a:cs typeface="Arial"/>
              </a:rPr>
              <a:t>Geography</a:t>
            </a:r>
          </a:p>
        </p:txBody>
      </p:sp>
      <p:sp>
        <p:nvSpPr>
          <p:cNvPr id="43" name="TextBox 42">
            <a:extLst>
              <a:ext uri="{FF2B5EF4-FFF2-40B4-BE49-F238E27FC236}">
                <a16:creationId xmlns:a16="http://schemas.microsoft.com/office/drawing/2014/main" id="{782A8467-88E5-4B47-A875-C2CAB9B9A2E5}"/>
              </a:ext>
            </a:extLst>
          </p:cNvPr>
          <p:cNvSpPr txBox="1"/>
          <p:nvPr userDrawn="1"/>
        </p:nvSpPr>
        <p:spPr>
          <a:xfrm>
            <a:off x="4985344" y="3932894"/>
            <a:ext cx="1440000" cy="143565"/>
          </a:xfrm>
          <a:prstGeom prst="rect">
            <a:avLst/>
          </a:prstGeom>
          <a:noFill/>
        </p:spPr>
        <p:txBody>
          <a:bodyPr wrap="square" lIns="0" tIns="0" rIns="0" bIns="0" rtlCol="0">
            <a:spAutoFit/>
          </a:bodyPr>
          <a:lstStyle/>
          <a:p>
            <a:r>
              <a:rPr lang="en-US" sz="933" b="1" i="0">
                <a:solidFill>
                  <a:schemeClr val="accent5"/>
                </a:solidFill>
                <a:latin typeface="Arial"/>
                <a:cs typeface="Arial"/>
              </a:rPr>
              <a:t>Partner</a:t>
            </a:r>
          </a:p>
        </p:txBody>
      </p:sp>
      <p:sp>
        <p:nvSpPr>
          <p:cNvPr id="45" name="Text Placeholder 42">
            <a:extLst>
              <a:ext uri="{FF2B5EF4-FFF2-40B4-BE49-F238E27FC236}">
                <a16:creationId xmlns:a16="http://schemas.microsoft.com/office/drawing/2014/main" id="{88E36D30-CC40-E04F-A8B6-9CC3F33D426F}"/>
              </a:ext>
            </a:extLst>
          </p:cNvPr>
          <p:cNvSpPr>
            <a:spLocks noGrp="1"/>
          </p:cNvSpPr>
          <p:nvPr>
            <p:ph type="body" sz="quarter" idx="20" hasCustomPrompt="1"/>
          </p:nvPr>
        </p:nvSpPr>
        <p:spPr>
          <a:xfrm>
            <a:off x="4987200" y="3364080"/>
            <a:ext cx="1439333" cy="96000"/>
          </a:xfrm>
        </p:spPr>
        <p:txBody>
          <a:bodyPr>
            <a:noAutofit/>
          </a:bodyPr>
          <a:lstStyle>
            <a:lvl1pPr marL="0" indent="0">
              <a:buNone/>
              <a:defRPr sz="800"/>
            </a:lvl1pPr>
          </a:lstStyle>
          <a:p>
            <a:pPr lvl="0"/>
            <a:r>
              <a:rPr lang="en-US"/>
              <a:t>Lorem ipsum dolor</a:t>
            </a:r>
          </a:p>
        </p:txBody>
      </p:sp>
      <p:sp>
        <p:nvSpPr>
          <p:cNvPr id="47" name="Text Placeholder 44">
            <a:extLst>
              <a:ext uri="{FF2B5EF4-FFF2-40B4-BE49-F238E27FC236}">
                <a16:creationId xmlns:a16="http://schemas.microsoft.com/office/drawing/2014/main" id="{6A9952DE-388C-CC40-8CEE-5854D6009284}"/>
              </a:ext>
            </a:extLst>
          </p:cNvPr>
          <p:cNvSpPr>
            <a:spLocks noGrp="1"/>
          </p:cNvSpPr>
          <p:nvPr>
            <p:ph type="body" sz="quarter" idx="21" hasCustomPrompt="1"/>
          </p:nvPr>
        </p:nvSpPr>
        <p:spPr>
          <a:xfrm>
            <a:off x="4987200" y="3748083"/>
            <a:ext cx="1439333" cy="96000"/>
          </a:xfrm>
        </p:spPr>
        <p:txBody>
          <a:bodyPr>
            <a:noAutofit/>
          </a:bodyPr>
          <a:lstStyle>
            <a:lvl1pPr marL="0" indent="0">
              <a:buNone/>
              <a:defRPr sz="800"/>
            </a:lvl1pPr>
          </a:lstStyle>
          <a:p>
            <a:pPr lvl="0"/>
            <a:r>
              <a:rPr lang="en-US"/>
              <a:t>Lorem ipsum dolor</a:t>
            </a:r>
          </a:p>
        </p:txBody>
      </p:sp>
      <p:sp>
        <p:nvSpPr>
          <p:cNvPr id="49" name="Text Placeholder 46">
            <a:extLst>
              <a:ext uri="{FF2B5EF4-FFF2-40B4-BE49-F238E27FC236}">
                <a16:creationId xmlns:a16="http://schemas.microsoft.com/office/drawing/2014/main" id="{7EE2D4BC-9E4F-2742-A71F-22E9CC85C53D}"/>
              </a:ext>
            </a:extLst>
          </p:cNvPr>
          <p:cNvSpPr>
            <a:spLocks noGrp="1"/>
          </p:cNvSpPr>
          <p:nvPr>
            <p:ph type="body" sz="quarter" idx="22" hasCustomPrompt="1"/>
          </p:nvPr>
        </p:nvSpPr>
        <p:spPr>
          <a:xfrm>
            <a:off x="4987200" y="4112268"/>
            <a:ext cx="1439333" cy="96000"/>
          </a:xfrm>
        </p:spPr>
        <p:txBody>
          <a:bodyPr>
            <a:noAutofit/>
          </a:bodyPr>
          <a:lstStyle>
            <a:lvl1pPr marL="0" indent="0">
              <a:buNone/>
              <a:defRPr sz="800"/>
            </a:lvl1pPr>
            <a:lvl2pPr marL="457178" indent="0">
              <a:buNone/>
              <a:defRPr sz="933"/>
            </a:lvl2pPr>
            <a:lvl3pPr marL="914354" indent="0">
              <a:buNone/>
              <a:defRPr sz="933"/>
            </a:lvl3pPr>
            <a:lvl4pPr marL="1371532" indent="0">
              <a:buNone/>
              <a:defRPr sz="933"/>
            </a:lvl4pPr>
            <a:lvl5pPr marL="1828709" indent="0">
              <a:buNone/>
              <a:defRPr sz="933"/>
            </a:lvl5pPr>
          </a:lstStyle>
          <a:p>
            <a:pPr lvl="0"/>
            <a:r>
              <a:rPr lang="en-US"/>
              <a:t>Lorem ipsum dolor</a:t>
            </a:r>
          </a:p>
        </p:txBody>
      </p:sp>
      <p:sp>
        <p:nvSpPr>
          <p:cNvPr id="51" name="Picture Placeholder 30">
            <a:extLst>
              <a:ext uri="{FF2B5EF4-FFF2-40B4-BE49-F238E27FC236}">
                <a16:creationId xmlns:a16="http://schemas.microsoft.com/office/drawing/2014/main" id="{F3DCF80C-DE3A-B544-825E-AA6422350439}"/>
              </a:ext>
            </a:extLst>
          </p:cNvPr>
          <p:cNvSpPr>
            <a:spLocks noGrp="1"/>
          </p:cNvSpPr>
          <p:nvPr>
            <p:ph type="pic" sz="quarter" idx="29" hasCustomPrompt="1"/>
          </p:nvPr>
        </p:nvSpPr>
        <p:spPr>
          <a:xfrm>
            <a:off x="5000827" y="4684835"/>
            <a:ext cx="1462616" cy="584511"/>
          </a:xfrm>
          <a:noFill/>
        </p:spPr>
        <p:txBody>
          <a:bodyPr anchor="ctr">
            <a:normAutofit/>
          </a:bodyPr>
          <a:lstStyle>
            <a:lvl1pPr marL="0" indent="0" algn="ctr">
              <a:buNone/>
              <a:defRPr sz="1067"/>
            </a:lvl1pPr>
          </a:lstStyle>
          <a:p>
            <a:r>
              <a:rPr lang="en-US"/>
              <a:t>LOGO AREA</a:t>
            </a:r>
          </a:p>
        </p:txBody>
      </p:sp>
    </p:spTree>
    <p:extLst>
      <p:ext uri="{BB962C8B-B14F-4D97-AF65-F5344CB8AC3E}">
        <p14:creationId xmlns:p14="http://schemas.microsoft.com/office/powerpoint/2010/main" val="9512425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Agenda 1">
    <p:spTree>
      <p:nvGrpSpPr>
        <p:cNvPr id="1" name=""/>
        <p:cNvGrpSpPr/>
        <p:nvPr/>
      </p:nvGrpSpPr>
      <p:grpSpPr>
        <a:xfrm>
          <a:off x="0" y="0"/>
          <a:ext cx="0" cy="0"/>
          <a:chOff x="0" y="0"/>
          <a:chExt cx="0" cy="0"/>
        </a:xfrm>
      </p:grpSpPr>
      <p:sp>
        <p:nvSpPr>
          <p:cNvPr id="17" name="Text Placeholder 24">
            <a:extLst>
              <a:ext uri="{FF2B5EF4-FFF2-40B4-BE49-F238E27FC236}">
                <a16:creationId xmlns:a16="http://schemas.microsoft.com/office/drawing/2014/main" id="{0058478C-391D-7C7E-2C6A-2ABA668A0548}"/>
              </a:ext>
            </a:extLst>
          </p:cNvPr>
          <p:cNvSpPr>
            <a:spLocks noGrp="1"/>
          </p:cNvSpPr>
          <p:nvPr>
            <p:ph type="body" sz="quarter" idx="17" hasCustomPrompt="1"/>
          </p:nvPr>
        </p:nvSpPr>
        <p:spPr>
          <a:xfrm>
            <a:off x="4988955" y="769275"/>
            <a:ext cx="2533830" cy="918819"/>
          </a:xfrm>
        </p:spPr>
        <p:txBody>
          <a:bodyPr anchor="ctr">
            <a:noAutofit/>
          </a:bodyPr>
          <a:lstStyle>
            <a:lvl1pPr marL="0" indent="0">
              <a:buNone/>
              <a:defRPr b="1" i="0">
                <a:solidFill>
                  <a:schemeClr val="accent1"/>
                </a:solidFill>
                <a:latin typeface="Inter SemiBold" panose="02000503000000020004" pitchFamily="2" charset="0"/>
                <a:ea typeface="Inter SemiBold" panose="02000503000000020004" pitchFamily="2" charset="0"/>
              </a:defRPr>
            </a:lvl1pPr>
          </a:lstStyle>
          <a:p>
            <a:pPr lvl="0"/>
            <a:r>
              <a:rPr lang="en-US"/>
              <a:t>Subtitle</a:t>
            </a:r>
          </a:p>
        </p:txBody>
      </p:sp>
      <p:sp>
        <p:nvSpPr>
          <p:cNvPr id="24" name="Text Placeholder 24">
            <a:extLst>
              <a:ext uri="{FF2B5EF4-FFF2-40B4-BE49-F238E27FC236}">
                <a16:creationId xmlns:a16="http://schemas.microsoft.com/office/drawing/2014/main" id="{6C254C9F-B4F7-BCB1-A3CD-100FAC2287AE}"/>
              </a:ext>
            </a:extLst>
          </p:cNvPr>
          <p:cNvSpPr>
            <a:spLocks noGrp="1"/>
          </p:cNvSpPr>
          <p:nvPr>
            <p:ph type="body" sz="quarter" idx="19" hasCustomPrompt="1"/>
          </p:nvPr>
        </p:nvSpPr>
        <p:spPr>
          <a:xfrm>
            <a:off x="4988954" y="2734334"/>
            <a:ext cx="2533830" cy="918820"/>
          </a:xfrm>
        </p:spPr>
        <p:txBody>
          <a:bodyPr anchor="ctr">
            <a:noAutofit/>
          </a:bodyPr>
          <a:lstStyle>
            <a:lvl1pPr marL="0" indent="0">
              <a:buNone/>
              <a:defRPr b="1" i="0">
                <a:solidFill>
                  <a:schemeClr val="accent2"/>
                </a:solidFill>
                <a:latin typeface="Inter SemiBold" panose="02000503000000020004" pitchFamily="2" charset="0"/>
                <a:ea typeface="Inter SemiBold" panose="02000503000000020004" pitchFamily="2" charset="0"/>
              </a:defRPr>
            </a:lvl1pPr>
          </a:lstStyle>
          <a:p>
            <a:pPr lvl="0"/>
            <a:r>
              <a:rPr lang="en-US"/>
              <a:t>Subtitle</a:t>
            </a:r>
          </a:p>
        </p:txBody>
      </p:sp>
      <p:sp>
        <p:nvSpPr>
          <p:cNvPr id="29" name="Text Placeholder 24">
            <a:extLst>
              <a:ext uri="{FF2B5EF4-FFF2-40B4-BE49-F238E27FC236}">
                <a16:creationId xmlns:a16="http://schemas.microsoft.com/office/drawing/2014/main" id="{CAA20ED5-C993-E12B-C725-0C6F829C4ECA}"/>
              </a:ext>
            </a:extLst>
          </p:cNvPr>
          <p:cNvSpPr>
            <a:spLocks noGrp="1"/>
          </p:cNvSpPr>
          <p:nvPr>
            <p:ph type="body" sz="quarter" idx="21" hasCustomPrompt="1"/>
          </p:nvPr>
        </p:nvSpPr>
        <p:spPr>
          <a:xfrm>
            <a:off x="4960080" y="4708725"/>
            <a:ext cx="2533830" cy="918820"/>
          </a:xfrm>
        </p:spPr>
        <p:txBody>
          <a:bodyPr anchor="ctr">
            <a:noAutofit/>
          </a:bodyPr>
          <a:lstStyle>
            <a:lvl1pPr marL="0" indent="0">
              <a:buNone/>
              <a:defRPr b="1" i="0">
                <a:solidFill>
                  <a:schemeClr val="accent3"/>
                </a:solidFill>
                <a:latin typeface="Inter SemiBold" panose="02000503000000020004" pitchFamily="2" charset="0"/>
                <a:ea typeface="Inter SemiBold" panose="02000503000000020004" pitchFamily="2" charset="0"/>
              </a:defRPr>
            </a:lvl1pPr>
          </a:lstStyle>
          <a:p>
            <a:pPr lvl="0"/>
            <a:r>
              <a:rPr lang="en-US"/>
              <a:t>Subtitle</a:t>
            </a:r>
          </a:p>
        </p:txBody>
      </p:sp>
      <p:sp>
        <p:nvSpPr>
          <p:cNvPr id="38" name="Text Placeholder 24">
            <a:extLst>
              <a:ext uri="{FF2B5EF4-FFF2-40B4-BE49-F238E27FC236}">
                <a16:creationId xmlns:a16="http://schemas.microsoft.com/office/drawing/2014/main" id="{8432D35A-5207-5517-8B62-F09F55FF7DF9}"/>
              </a:ext>
            </a:extLst>
          </p:cNvPr>
          <p:cNvSpPr>
            <a:spLocks noGrp="1"/>
          </p:cNvSpPr>
          <p:nvPr>
            <p:ph type="body" sz="quarter" idx="23" hasCustomPrompt="1"/>
          </p:nvPr>
        </p:nvSpPr>
        <p:spPr>
          <a:xfrm>
            <a:off x="9208480" y="759521"/>
            <a:ext cx="2533830" cy="928575"/>
          </a:xfrm>
        </p:spPr>
        <p:txBody>
          <a:bodyPr anchor="ctr">
            <a:noAutofit/>
          </a:bodyPr>
          <a:lstStyle>
            <a:lvl1pPr marL="0" indent="0">
              <a:buNone/>
              <a:defRPr b="1" i="0">
                <a:solidFill>
                  <a:schemeClr val="accent1"/>
                </a:solidFill>
                <a:latin typeface="Inter SemiBold" panose="02000503000000020004" pitchFamily="2" charset="0"/>
                <a:ea typeface="Inter SemiBold" panose="02000503000000020004" pitchFamily="2" charset="0"/>
              </a:defRPr>
            </a:lvl1pPr>
          </a:lstStyle>
          <a:p>
            <a:pPr lvl="0"/>
            <a:r>
              <a:rPr lang="en-US"/>
              <a:t>Subtitle</a:t>
            </a:r>
          </a:p>
        </p:txBody>
      </p:sp>
      <p:sp>
        <p:nvSpPr>
          <p:cNvPr id="41" name="Text Placeholder 24">
            <a:extLst>
              <a:ext uri="{FF2B5EF4-FFF2-40B4-BE49-F238E27FC236}">
                <a16:creationId xmlns:a16="http://schemas.microsoft.com/office/drawing/2014/main" id="{9049CEC8-CF6D-2E4C-1A6B-66BC6879FF03}"/>
              </a:ext>
            </a:extLst>
          </p:cNvPr>
          <p:cNvSpPr>
            <a:spLocks noGrp="1"/>
          </p:cNvSpPr>
          <p:nvPr>
            <p:ph type="body" sz="quarter" idx="25" hasCustomPrompt="1"/>
          </p:nvPr>
        </p:nvSpPr>
        <p:spPr>
          <a:xfrm>
            <a:off x="9204322" y="2734335"/>
            <a:ext cx="2533830" cy="877624"/>
          </a:xfrm>
        </p:spPr>
        <p:txBody>
          <a:bodyPr anchor="ctr">
            <a:noAutofit/>
          </a:bodyPr>
          <a:lstStyle>
            <a:lvl1pPr marL="0" indent="0">
              <a:buNone/>
              <a:defRPr b="1" i="0">
                <a:solidFill>
                  <a:schemeClr val="accent2"/>
                </a:solidFill>
                <a:latin typeface="Inter SemiBold" panose="02000503000000020004" pitchFamily="2" charset="0"/>
                <a:ea typeface="Inter SemiBold" panose="02000503000000020004" pitchFamily="2" charset="0"/>
              </a:defRPr>
            </a:lvl1pPr>
          </a:lstStyle>
          <a:p>
            <a:pPr lvl="0"/>
            <a:r>
              <a:rPr lang="en-US"/>
              <a:t>Subtitle</a:t>
            </a:r>
          </a:p>
        </p:txBody>
      </p:sp>
      <p:sp>
        <p:nvSpPr>
          <p:cNvPr id="44" name="Text Placeholder 24">
            <a:extLst>
              <a:ext uri="{FF2B5EF4-FFF2-40B4-BE49-F238E27FC236}">
                <a16:creationId xmlns:a16="http://schemas.microsoft.com/office/drawing/2014/main" id="{83204BF7-2D57-A4E3-238F-38B7DA49D509}"/>
              </a:ext>
            </a:extLst>
          </p:cNvPr>
          <p:cNvSpPr>
            <a:spLocks noGrp="1"/>
          </p:cNvSpPr>
          <p:nvPr>
            <p:ph type="body" sz="quarter" idx="27" hasCustomPrompt="1"/>
          </p:nvPr>
        </p:nvSpPr>
        <p:spPr>
          <a:xfrm>
            <a:off x="9208480" y="4708725"/>
            <a:ext cx="2533830" cy="918820"/>
          </a:xfrm>
        </p:spPr>
        <p:txBody>
          <a:bodyPr anchor="ctr">
            <a:noAutofit/>
          </a:bodyPr>
          <a:lstStyle>
            <a:lvl1pPr marL="0" indent="0">
              <a:buNone/>
              <a:defRPr b="1" i="0">
                <a:solidFill>
                  <a:schemeClr val="accent3"/>
                </a:solidFill>
                <a:latin typeface="Inter SemiBold" panose="02000503000000020004" pitchFamily="2" charset="0"/>
                <a:ea typeface="Inter SemiBold" panose="02000503000000020004" pitchFamily="2" charset="0"/>
              </a:defRPr>
            </a:lvl1pPr>
          </a:lstStyle>
          <a:p>
            <a:pPr lvl="0"/>
            <a:r>
              <a:rPr lang="en-US"/>
              <a:t>Subtitle</a:t>
            </a:r>
          </a:p>
        </p:txBody>
      </p:sp>
      <p:pic>
        <p:nvPicPr>
          <p:cNvPr id="9" name="Picture 8" descr="A black background with green lines&#10;&#10;Description automatically generated">
            <a:extLst>
              <a:ext uri="{FF2B5EF4-FFF2-40B4-BE49-F238E27FC236}">
                <a16:creationId xmlns:a16="http://schemas.microsoft.com/office/drawing/2014/main" id="{DF7D1E1D-A0AB-B3C2-F342-BF4BB539D78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9840"/>
            <a:ext cx="6096000" cy="587891"/>
          </a:xfrm>
          <a:prstGeom prst="rect">
            <a:avLst/>
          </a:prstGeom>
        </p:spPr>
      </p:pic>
      <p:pic>
        <p:nvPicPr>
          <p:cNvPr id="7" name="Graphic 6">
            <a:extLst>
              <a:ext uri="{FF2B5EF4-FFF2-40B4-BE49-F238E27FC236}">
                <a16:creationId xmlns:a16="http://schemas.microsoft.com/office/drawing/2014/main" id="{42B38840-7A94-7206-D1BC-A85087AFF88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33" y="6101755"/>
            <a:ext cx="961259" cy="534033"/>
          </a:xfrm>
          <a:prstGeom prst="rect">
            <a:avLst/>
          </a:prstGeom>
        </p:spPr>
      </p:pic>
      <p:pic>
        <p:nvPicPr>
          <p:cNvPr id="21" name="Picture 20" descr="A black background with green lines&#10;&#10;Description automatically generated">
            <a:extLst>
              <a:ext uri="{FF2B5EF4-FFF2-40B4-BE49-F238E27FC236}">
                <a16:creationId xmlns:a16="http://schemas.microsoft.com/office/drawing/2014/main" id="{3B048BF8-4C94-4C13-8044-21E9DB39327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8342" t="84856"/>
          <a:stretch/>
        </p:blipFill>
        <p:spPr>
          <a:xfrm>
            <a:off x="2246243" y="5829375"/>
            <a:ext cx="9955696" cy="1038563"/>
          </a:xfrm>
          <a:prstGeom prst="rect">
            <a:avLst/>
          </a:prstGeom>
        </p:spPr>
      </p:pic>
    </p:spTree>
    <p:extLst>
      <p:ext uri="{BB962C8B-B14F-4D97-AF65-F5344CB8AC3E}">
        <p14:creationId xmlns:p14="http://schemas.microsoft.com/office/powerpoint/2010/main" val="4253076350"/>
      </p:ext>
    </p:extLst>
  </p:cSld>
  <p:clrMapOvr>
    <a:masterClrMapping/>
  </p:clrMapOvr>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2108850320"/>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endParaRPr lang="en-US" sz="1067" b="0" i="0">
              <a:solidFill>
                <a:schemeClr val="tx1">
                  <a:lumMod val="60000"/>
                  <a:lumOff val="40000"/>
                </a:schemeClr>
              </a:solidFill>
              <a:latin typeface="Inter" panose="02000503000000020004" pitchFamily="2" charset="0"/>
              <a:cs typeface="Arial" panose="020B0604020202020204" pitchFamily="34" charset="0"/>
              <a:sym typeface="Arial" panose="020B0604020202020204" pitchFamily="34"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rtl="0">
              <a:buFontTx/>
              <a:buNone/>
              <a:defRPr sz="2133" b="0" i="0">
                <a:solidFill>
                  <a:schemeClr val="tx1"/>
                </a:solidFill>
                <a:latin typeface="Inter" panose="02000503000000020004" pitchFamily="2" charset="0"/>
                <a:cs typeface="Arial" panose="020B0604020202020204" pitchFamily="34" charset="0"/>
                <a:sym typeface="Arial" panose="020B0604020202020204" pitchFamily="34" charset="0"/>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rtl="0">
              <a:buFontTx/>
              <a:buNone/>
              <a:defRPr sz="2400" b="0" i="0">
                <a:solidFill>
                  <a:schemeClr val="tx1"/>
                </a:solidFill>
                <a:latin typeface="Inter" panose="02000503000000020004" pitchFamily="2" charset="0"/>
                <a:cs typeface="Arial" panose="020B0604020202020204" pitchFamily="34" charset="0"/>
                <a:sym typeface="Arial" panose="020B0604020202020204" pitchFamily="34" charset="0"/>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Click to edit</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rtl="0">
              <a:buFontTx/>
              <a:buNone/>
              <a:defRPr sz="2133" b="0" i="0">
                <a:solidFill>
                  <a:schemeClr val="tx1"/>
                </a:solidFill>
                <a:latin typeface="Inter" panose="02000503000000020004" pitchFamily="2" charset="0"/>
                <a:cs typeface="Arial" panose="020B0604020202020204" pitchFamily="34" charset="0"/>
                <a:sym typeface="Arial" panose="020B0604020202020204" pitchFamily="34" charset="0"/>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77" rtl="0" eaLnBrk="1" fontAlgn="base" latinLnBrk="0" hangingPunct="1">
              <a:lnSpc>
                <a:spcPct val="90000"/>
              </a:lnSpc>
              <a:spcBef>
                <a:spcPts val="1000"/>
              </a:spcBef>
              <a:spcAft>
                <a:spcPct val="0"/>
              </a:spcAft>
              <a:buClr>
                <a:schemeClr val="bg1"/>
              </a:buClr>
              <a:buSzTx/>
              <a:buFontTx/>
              <a:buNone/>
              <a:tabLst/>
              <a:defRPr sz="2400" b="0" i="0">
                <a:solidFill>
                  <a:schemeClr val="tx1"/>
                </a:solidFill>
                <a:latin typeface="Inter" panose="02000503000000020004" pitchFamily="2" charset="0"/>
                <a:cs typeface="Arial" panose="020B0604020202020204" pitchFamily="34" charset="0"/>
                <a:sym typeface="Arial" panose="020B0604020202020204" pitchFamily="34" charset="0"/>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marL="0" marR="0" lvl="0" indent="0" algn="ctr" defTabSz="914377" rtl="0" eaLnBrk="1" fontAlgn="base" latinLnBrk="0" hangingPunct="1">
              <a:lnSpc>
                <a:spcPct val="90000"/>
              </a:lnSpc>
              <a:spcBef>
                <a:spcPts val="1000"/>
              </a:spcBef>
              <a:spcAft>
                <a:spcPct val="0"/>
              </a:spcAft>
              <a:buClr>
                <a:schemeClr val="bg1"/>
              </a:buClr>
              <a:buSzTx/>
              <a:buFontTx/>
              <a:buNone/>
              <a:tabLst/>
              <a:defRPr/>
            </a:pPr>
            <a:r>
              <a:rPr lang="en-US"/>
              <a:t>Click to edit</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rtl="0">
              <a:buFontTx/>
              <a:buNone/>
              <a:defRPr sz="2133" b="0" i="0">
                <a:solidFill>
                  <a:schemeClr val="tx1"/>
                </a:solidFill>
                <a:latin typeface="Inter" panose="02000503000000020004" pitchFamily="2" charset="0"/>
                <a:cs typeface="Arial" panose="020B0604020202020204" pitchFamily="34" charset="0"/>
                <a:sym typeface="Arial" panose="020B0604020202020204" pitchFamily="34" charset="0"/>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rtl="0">
              <a:buFontTx/>
              <a:buNone/>
              <a:defRPr sz="2400" b="0" i="0">
                <a:solidFill>
                  <a:schemeClr val="tx1"/>
                </a:solidFill>
                <a:latin typeface="Inter" panose="02000503000000020004" pitchFamily="2" charset="0"/>
                <a:cs typeface="Arial" panose="020B0604020202020204" pitchFamily="34" charset="0"/>
                <a:sym typeface="Arial" panose="020B0604020202020204" pitchFamily="34" charset="0"/>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Click to edit</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rtl="0">
              <a:buFontTx/>
              <a:buNone/>
              <a:defRPr sz="2133" b="0" i="0">
                <a:solidFill>
                  <a:schemeClr val="tx1"/>
                </a:solidFill>
                <a:latin typeface="Inter" panose="02000503000000020004" pitchFamily="2" charset="0"/>
                <a:cs typeface="Arial" panose="020B0604020202020204" pitchFamily="34" charset="0"/>
                <a:sym typeface="Arial" panose="020B0604020202020204" pitchFamily="34" charset="0"/>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rtl="0">
              <a:buFontTx/>
              <a:buNone/>
              <a:defRPr sz="2400" b="0" i="0">
                <a:solidFill>
                  <a:schemeClr val="tx1"/>
                </a:solidFill>
                <a:latin typeface="Inter" panose="02000503000000020004" pitchFamily="2" charset="0"/>
                <a:cs typeface="Arial" panose="020B0604020202020204" pitchFamily="34" charset="0"/>
                <a:sym typeface="Arial" panose="020B0604020202020204" pitchFamily="34" charset="0"/>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Click to edit</a:t>
            </a:r>
          </a:p>
        </p:txBody>
      </p:sp>
      <p:sp>
        <p:nvSpPr>
          <p:cNvPr id="15" name="Title 1"/>
          <p:cNvSpPr>
            <a:spLocks noGrp="1"/>
          </p:cNvSpPr>
          <p:nvPr>
            <p:ph type="title" hasCustomPrompt="1"/>
          </p:nvPr>
        </p:nvSpPr>
        <p:spPr>
          <a:xfrm>
            <a:off x="672392" y="366185"/>
            <a:ext cx="10808407" cy="521840"/>
          </a:xfrm>
        </p:spPr>
        <p:txBody>
          <a:bodyPr vert="horz"/>
          <a:lstStyle>
            <a:lvl1pPr rtl="0">
              <a:lnSpc>
                <a:spcPct val="90000"/>
              </a:lnSpc>
              <a:defRPr sz="3733" b="0" i="0" cap="none" baseline="0">
                <a:solidFill>
                  <a:schemeClr val="tx1"/>
                </a:solidFill>
                <a:latin typeface="Inter" panose="02000503000000020004" pitchFamily="2" charset="0"/>
                <a:cs typeface="Arial" panose="020B0604020202020204" pitchFamily="34" charset="0"/>
                <a:sym typeface="Arial" panose="020B0604020202020204" pitchFamily="34" charset="0"/>
              </a:defRPr>
            </a:lvl1pPr>
          </a:lstStyle>
          <a:p>
            <a:r>
              <a:rPr lang="en-US"/>
              <a:t>Click to edit master title style</a:t>
            </a:r>
          </a:p>
        </p:txBody>
      </p:sp>
      <p:sp>
        <p:nvSpPr>
          <p:cNvPr id="16" name="Text Placeholder 10"/>
          <p:cNvSpPr>
            <a:spLocks noGrp="1"/>
          </p:cNvSpPr>
          <p:nvPr>
            <p:ph type="body" sz="quarter" idx="11" hasCustomPrompt="1"/>
          </p:nvPr>
        </p:nvSpPr>
        <p:spPr>
          <a:xfrm>
            <a:off x="672392" y="973875"/>
            <a:ext cx="10808407" cy="324883"/>
          </a:xfrm>
        </p:spPr>
        <p:txBody>
          <a:bodyPr tIns="0" bIns="0">
            <a:noAutofit/>
          </a:bodyPr>
          <a:lstStyle>
            <a:lvl1pPr marL="0" indent="0" rtl="0">
              <a:spcBef>
                <a:spcPts val="0"/>
              </a:spcBef>
              <a:buFontTx/>
              <a:buNone/>
              <a:defRPr sz="2667" b="0" i="0">
                <a:solidFill>
                  <a:schemeClr val="accent6"/>
                </a:solidFill>
                <a:latin typeface="Inter" panose="02000503000000020004" pitchFamily="2" charset="0"/>
                <a:cs typeface="Arial" panose="020B0604020202020204" pitchFamily="34" charset="0"/>
                <a:sym typeface="Arial" panose="020B0604020202020204" pitchFamily="34" charset="0"/>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Click to edit master text styles</a:t>
            </a:r>
          </a:p>
        </p:txBody>
      </p:sp>
      <p:grpSp>
        <p:nvGrpSpPr>
          <p:cNvPr id="31" name="Group 30">
            <a:extLst>
              <a:ext uri="{FF2B5EF4-FFF2-40B4-BE49-F238E27FC236}">
                <a16:creationId xmlns:a16="http://schemas.microsoft.com/office/drawing/2014/main" id="{9832F078-384A-48CF-B280-575038E63097}"/>
              </a:ext>
            </a:extLst>
          </p:cNvPr>
          <p:cNvGrpSpPr/>
          <p:nvPr userDrawn="1"/>
        </p:nvGrpSpPr>
        <p:grpSpPr>
          <a:xfrm>
            <a:off x="-330925" y="478972"/>
            <a:ext cx="231804" cy="1402080"/>
            <a:chOff x="-111034" y="359229"/>
            <a:chExt cx="1158022" cy="1051560"/>
          </a:xfrm>
        </p:grpSpPr>
        <p:cxnSp>
          <p:nvCxnSpPr>
            <p:cNvPr id="32" name="Straight Connector 31">
              <a:extLst>
                <a:ext uri="{FF2B5EF4-FFF2-40B4-BE49-F238E27FC236}">
                  <a16:creationId xmlns:a16="http://schemas.microsoft.com/office/drawing/2014/main" id="{DF444BB2-87E0-1739-A385-A83CCF98C3CA}"/>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92BCFEC-908D-4903-FC39-19BE1F16DF89}"/>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275F0E-D280-8FCC-D544-C294D697F3CD}"/>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E10DD3-6163-A36F-7F6F-4339C48CD640}"/>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E8C34E3-6C9F-317A-6405-A6039F6436C7}"/>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8D6ACB-17CD-C506-05C8-3DE4908EFF22}"/>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5661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ull Bleed Imag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9A4FE8-5BBD-5144-B80B-83166EEC7B19}"/>
              </a:ext>
            </a:extLst>
          </p:cNvPr>
          <p:cNvSpPr>
            <a:spLocks noGrp="1"/>
          </p:cNvSpPr>
          <p:nvPr>
            <p:ph type="pic" sz="quarter" idx="12"/>
          </p:nvPr>
        </p:nvSpPr>
        <p:spPr>
          <a:xfrm>
            <a:off x="0" y="0"/>
            <a:ext cx="12192000" cy="6858000"/>
          </a:xfrm>
          <a:solidFill>
            <a:schemeClr val="tx1">
              <a:lumMod val="50000"/>
            </a:schemeClr>
          </a:solidFill>
        </p:spPr>
        <p:txBody>
          <a:bodyPr tIns="457200">
            <a:normAutofit/>
          </a:bodyPr>
          <a:lstStyle>
            <a:lvl1pPr marL="0" indent="0" algn="ctr">
              <a:buFontTx/>
              <a:buNone/>
              <a:defRPr sz="2133" b="0" i="0">
                <a:solidFill>
                  <a:schemeClr val="tx1">
                    <a:lumMod val="20000"/>
                    <a:lumOff val="80000"/>
                  </a:schemeClr>
                </a:solidFill>
              </a:defRPr>
            </a:lvl1pPr>
          </a:lstStyle>
          <a:p>
            <a:r>
              <a:rPr lang="en-US"/>
              <a:t>Click icon to add picture</a:t>
            </a:r>
          </a:p>
        </p:txBody>
      </p:sp>
    </p:spTree>
    <p:extLst>
      <p:ext uri="{BB962C8B-B14F-4D97-AF65-F5344CB8AC3E}">
        <p14:creationId xmlns:p14="http://schemas.microsoft.com/office/powerpoint/2010/main" val="236161120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60536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2">
    <p:bg>
      <p:bgPr>
        <a:gradFill flip="none" rotWithShape="1">
          <a:gsLst>
            <a:gs pos="31000">
              <a:schemeClr val="accent2"/>
            </a:gs>
            <a:gs pos="100000">
              <a:srgbClr val="52B8F2"/>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3" name="Graphic 2" hidden="1">
            <a:extLst>
              <a:ext uri="{FF2B5EF4-FFF2-40B4-BE49-F238E27FC236}">
                <a16:creationId xmlns:a16="http://schemas.microsoft.com/office/drawing/2014/main" id="{C50122F7-7916-7649-9A87-299216A66239}"/>
              </a:ext>
            </a:extLst>
          </p:cNvPr>
          <p:cNvPicPr>
            <a:picLocks noChangeAspect="1"/>
          </p:cNvPicPr>
          <p:nvPr userDrawn="1"/>
        </p:nvPicPr>
        <p:blipFill>
          <a:blip r:embed="rId2" cstate="email">
            <a:alphaModFix/>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32156" y="2322176"/>
            <a:ext cx="2662525" cy="2651387"/>
          </a:xfrm>
          <a:prstGeom prst="rect">
            <a:avLst/>
          </a:prstGeom>
        </p:spPr>
      </p:pic>
      <p:pic>
        <p:nvPicPr>
          <p:cNvPr id="36" name="Graphic 35">
            <a:extLst>
              <a:ext uri="{FF2B5EF4-FFF2-40B4-BE49-F238E27FC236}">
                <a16:creationId xmlns:a16="http://schemas.microsoft.com/office/drawing/2014/main" id="{A631DAD5-DB42-1C4D-80A5-C60DC1C82383}"/>
              </a:ext>
            </a:extLst>
          </p:cNvPr>
          <p:cNvPicPr>
            <a:picLocks noChangeAspect="1"/>
          </p:cNvPicPr>
          <p:nvPr userDrawn="1"/>
        </p:nvPicPr>
        <p:blipFill>
          <a:blip r:embed="rId2" cstate="email">
            <a:alphaModFix/>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9722796" y="2322176"/>
            <a:ext cx="2662525" cy="2651387"/>
          </a:xfrm>
          <a:custGeom>
            <a:avLst/>
            <a:gdLst>
              <a:gd name="connsiteX0" fmla="*/ 0 w 1996894"/>
              <a:gd name="connsiteY0" fmla="*/ 0 h 1988540"/>
              <a:gd name="connsiteX1" fmla="*/ 1996894 w 1996894"/>
              <a:gd name="connsiteY1" fmla="*/ 0 h 1988540"/>
              <a:gd name="connsiteX2" fmla="*/ 1996894 w 1996894"/>
              <a:gd name="connsiteY2" fmla="*/ 1988540 h 1988540"/>
              <a:gd name="connsiteX3" fmla="*/ 1921769 w 1996894"/>
              <a:gd name="connsiteY3" fmla="*/ 1988540 h 1988540"/>
              <a:gd name="connsiteX4" fmla="*/ 1921354 w 1996894"/>
              <a:gd name="connsiteY4" fmla="*/ 1987842 h 1988540"/>
              <a:gd name="connsiteX5" fmla="*/ 1841910 w 1996894"/>
              <a:gd name="connsiteY5" fmla="*/ 1900157 h 1988540"/>
              <a:gd name="connsiteX6" fmla="*/ 1827862 w 1996894"/>
              <a:gd name="connsiteY6" fmla="*/ 1891106 h 1988540"/>
              <a:gd name="connsiteX7" fmla="*/ 1818847 w 1996894"/>
              <a:gd name="connsiteY7" fmla="*/ 1879506 h 1988540"/>
              <a:gd name="connsiteX8" fmla="*/ 1771165 w 1996894"/>
              <a:gd name="connsiteY8" fmla="*/ 1856591 h 1988540"/>
              <a:gd name="connsiteX9" fmla="*/ 1761615 w 1996894"/>
              <a:gd name="connsiteY9" fmla="*/ 1862255 h 1988540"/>
              <a:gd name="connsiteX10" fmla="*/ 1738532 w 1996894"/>
              <a:gd name="connsiteY10" fmla="*/ 1860477 h 1988540"/>
              <a:gd name="connsiteX11" fmla="*/ 1713793 w 1996894"/>
              <a:gd name="connsiteY11" fmla="*/ 1867632 h 1988540"/>
              <a:gd name="connsiteX12" fmla="*/ 1564415 w 1996894"/>
              <a:gd name="connsiteY12" fmla="*/ 1937212 h 1988540"/>
              <a:gd name="connsiteX13" fmla="*/ 1489061 w 1996894"/>
              <a:gd name="connsiteY13" fmla="*/ 1882112 h 1988540"/>
              <a:gd name="connsiteX14" fmla="*/ 1213389 w 1996894"/>
              <a:gd name="connsiteY14" fmla="*/ 1779060 h 1988540"/>
              <a:gd name="connsiteX15" fmla="*/ 1065337 w 1996894"/>
              <a:gd name="connsiteY15" fmla="*/ 1923860 h 1988540"/>
              <a:gd name="connsiteX16" fmla="*/ 1019700 w 1996894"/>
              <a:gd name="connsiteY16" fmla="*/ 1952820 h 1988540"/>
              <a:gd name="connsiteX17" fmla="*/ 1016156 w 1996894"/>
              <a:gd name="connsiteY17" fmla="*/ 1954425 h 1988540"/>
              <a:gd name="connsiteX18" fmla="*/ 990522 w 1996894"/>
              <a:gd name="connsiteY18" fmla="*/ 1904496 h 1988540"/>
              <a:gd name="connsiteX19" fmla="*/ 979456 w 1996894"/>
              <a:gd name="connsiteY19" fmla="*/ 1878086 h 1988540"/>
              <a:gd name="connsiteX20" fmla="*/ 853823 w 1996894"/>
              <a:gd name="connsiteY20" fmla="*/ 1587236 h 1988540"/>
              <a:gd name="connsiteX21" fmla="*/ 800571 w 1996894"/>
              <a:gd name="connsiteY21" fmla="*/ 1616846 h 1988540"/>
              <a:gd name="connsiteX22" fmla="*/ 680628 w 1996894"/>
              <a:gd name="connsiteY22" fmla="*/ 1822650 h 1988540"/>
              <a:gd name="connsiteX23" fmla="*/ 668559 w 1996894"/>
              <a:gd name="connsiteY23" fmla="*/ 1844183 h 1988540"/>
              <a:gd name="connsiteX24" fmla="*/ 626235 w 1996894"/>
              <a:gd name="connsiteY24" fmla="*/ 1785267 h 1988540"/>
              <a:gd name="connsiteX25" fmla="*/ 375465 w 1996894"/>
              <a:gd name="connsiteY25" fmla="*/ 1817080 h 1988540"/>
              <a:gd name="connsiteX26" fmla="*/ 353988 w 1996894"/>
              <a:gd name="connsiteY26" fmla="*/ 1838505 h 1988540"/>
              <a:gd name="connsiteX27" fmla="*/ 311278 w 1996894"/>
              <a:gd name="connsiteY27" fmla="*/ 1803378 h 1988540"/>
              <a:gd name="connsiteX28" fmla="*/ 108219 w 1996894"/>
              <a:gd name="connsiteY28" fmla="*/ 1934679 h 1988540"/>
              <a:gd name="connsiteX29" fmla="*/ 87064 w 1996894"/>
              <a:gd name="connsiteY29" fmla="*/ 1988540 h 1988540"/>
              <a:gd name="connsiteX30" fmla="*/ 0 w 1996894"/>
              <a:gd name="connsiteY30" fmla="*/ 1988540 h 198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6894" h="1988540">
                <a:moveTo>
                  <a:pt x="0" y="0"/>
                </a:moveTo>
                <a:lnTo>
                  <a:pt x="1996894" y="0"/>
                </a:lnTo>
                <a:lnTo>
                  <a:pt x="1996894" y="1988540"/>
                </a:lnTo>
                <a:lnTo>
                  <a:pt x="1921769" y="1988540"/>
                </a:lnTo>
                <a:lnTo>
                  <a:pt x="1921354" y="1987842"/>
                </a:lnTo>
                <a:cubicBezTo>
                  <a:pt x="1895000" y="1949308"/>
                  <a:pt x="1867907" y="1920536"/>
                  <a:pt x="1841910" y="1900157"/>
                </a:cubicBezTo>
                <a:lnTo>
                  <a:pt x="1827862" y="1891106"/>
                </a:lnTo>
                <a:lnTo>
                  <a:pt x="1818847" y="1879506"/>
                </a:lnTo>
                <a:cubicBezTo>
                  <a:pt x="1803146" y="1862955"/>
                  <a:pt x="1786994" y="1853751"/>
                  <a:pt x="1771165" y="1856591"/>
                </a:cubicBezTo>
                <a:lnTo>
                  <a:pt x="1761615" y="1862255"/>
                </a:lnTo>
                <a:lnTo>
                  <a:pt x="1738532" y="1860477"/>
                </a:lnTo>
                <a:cubicBezTo>
                  <a:pt x="1729246" y="1861335"/>
                  <a:pt x="1720923" y="1863777"/>
                  <a:pt x="1713793" y="1867632"/>
                </a:cubicBezTo>
                <a:cubicBezTo>
                  <a:pt x="1662321" y="1895464"/>
                  <a:pt x="1609786" y="1937212"/>
                  <a:pt x="1564415" y="1937212"/>
                </a:cubicBezTo>
                <a:cubicBezTo>
                  <a:pt x="1539738" y="1937212"/>
                  <a:pt x="1514801" y="1913705"/>
                  <a:pt x="1489061" y="1882112"/>
                </a:cubicBezTo>
                <a:cubicBezTo>
                  <a:pt x="1414505" y="1790719"/>
                  <a:pt x="1330931" y="1632001"/>
                  <a:pt x="1213389" y="1779060"/>
                </a:cubicBezTo>
                <a:cubicBezTo>
                  <a:pt x="1168284" y="1835475"/>
                  <a:pt x="1118138" y="1886250"/>
                  <a:pt x="1065337" y="1923860"/>
                </a:cubicBezTo>
                <a:cubicBezTo>
                  <a:pt x="1050726" y="1934429"/>
                  <a:pt x="1035487" y="1944100"/>
                  <a:pt x="1019700" y="1952820"/>
                </a:cubicBezTo>
                <a:lnTo>
                  <a:pt x="1016156" y="1954425"/>
                </a:lnTo>
                <a:lnTo>
                  <a:pt x="990522" y="1904496"/>
                </a:lnTo>
                <a:cubicBezTo>
                  <a:pt x="986664" y="1895931"/>
                  <a:pt x="983060" y="1887128"/>
                  <a:pt x="979456" y="1878086"/>
                </a:cubicBezTo>
                <a:cubicBezTo>
                  <a:pt x="931970" y="1758351"/>
                  <a:pt x="900696" y="1607299"/>
                  <a:pt x="853823" y="1587236"/>
                </a:cubicBezTo>
                <a:cubicBezTo>
                  <a:pt x="838198" y="1580548"/>
                  <a:pt x="820841" y="1588414"/>
                  <a:pt x="800571" y="1616846"/>
                </a:cubicBezTo>
                <a:cubicBezTo>
                  <a:pt x="758875" y="1675613"/>
                  <a:pt x="718982" y="1751988"/>
                  <a:pt x="680628" y="1822650"/>
                </a:cubicBezTo>
                <a:lnTo>
                  <a:pt x="668559" y="1844183"/>
                </a:lnTo>
                <a:lnTo>
                  <a:pt x="626235" y="1785267"/>
                </a:lnTo>
                <a:cubicBezTo>
                  <a:pt x="542718" y="1685701"/>
                  <a:pt x="479874" y="1716510"/>
                  <a:pt x="375465" y="1817080"/>
                </a:cubicBezTo>
                <a:lnTo>
                  <a:pt x="353988" y="1838505"/>
                </a:lnTo>
                <a:lnTo>
                  <a:pt x="311278" y="1803378"/>
                </a:lnTo>
                <a:cubicBezTo>
                  <a:pt x="241687" y="1764240"/>
                  <a:pt x="168943" y="1799241"/>
                  <a:pt x="108219" y="1934679"/>
                </a:cubicBezTo>
                <a:lnTo>
                  <a:pt x="87064" y="1988540"/>
                </a:lnTo>
                <a:lnTo>
                  <a:pt x="0" y="1988540"/>
                </a:lnTo>
                <a:close/>
              </a:path>
            </a:pathLst>
          </a:custGeom>
        </p:spPr>
      </p:pic>
      <p:sp>
        <p:nvSpPr>
          <p:cNvPr id="56" name="x">
            <a:extLst>
              <a:ext uri="{FF2B5EF4-FFF2-40B4-BE49-F238E27FC236}">
                <a16:creationId xmlns:a16="http://schemas.microsoft.com/office/drawing/2014/main" id="{C6CD0EE7-202B-F645-B76F-87799039F6FE}"/>
              </a:ext>
            </a:extLst>
          </p:cNvPr>
          <p:cNvSpPr/>
          <p:nvPr userDrawn="1"/>
        </p:nvSpPr>
        <p:spPr>
          <a:xfrm>
            <a:off x="5219546" y="3593095"/>
            <a:ext cx="194615" cy="193368"/>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rgbClr val="378FCE">
              <a:alpha val="37076"/>
            </a:srgbClr>
          </a:solidFill>
          <a:ln w="6818" cap="flat">
            <a:noFill/>
            <a:prstDash val="solid"/>
            <a:miter/>
          </a:ln>
        </p:spPr>
        <p:txBody>
          <a:bodyPr rtlCol="0" anchor="ctr"/>
          <a:lstStyle/>
          <a:p>
            <a:endParaRPr lang="en-US" sz="937">
              <a:latin typeface="+mn-lt"/>
            </a:endParaRPr>
          </a:p>
        </p:txBody>
      </p:sp>
      <p:sp>
        <p:nvSpPr>
          <p:cNvPr id="47" name="Graphic 37">
            <a:extLst>
              <a:ext uri="{FF2B5EF4-FFF2-40B4-BE49-F238E27FC236}">
                <a16:creationId xmlns:a16="http://schemas.microsoft.com/office/drawing/2014/main" id="{96085587-7B0C-F14F-997C-75DCF9533884}"/>
              </a:ext>
            </a:extLst>
          </p:cNvPr>
          <p:cNvSpPr/>
          <p:nvPr/>
        </p:nvSpPr>
        <p:spPr>
          <a:xfrm>
            <a:off x="7041920" y="3736221"/>
            <a:ext cx="282685" cy="281083"/>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3">
              <a:lumMod val="40000"/>
              <a:lumOff val="60000"/>
              <a:alpha val="27000"/>
            </a:schemeClr>
          </a:solidFill>
          <a:ln w="6818" cap="flat">
            <a:noFill/>
            <a:prstDash val="solid"/>
            <a:miter/>
          </a:ln>
        </p:spPr>
        <p:txBody>
          <a:bodyPr rtlCol="0" anchor="ctr"/>
          <a:lstStyle/>
          <a:p>
            <a:endParaRPr lang="en-US" sz="937">
              <a:latin typeface="+mn-lt"/>
            </a:endParaRPr>
          </a:p>
        </p:txBody>
      </p:sp>
      <p:sp>
        <p:nvSpPr>
          <p:cNvPr id="48" name="Oval 47">
            <a:extLst>
              <a:ext uri="{FF2B5EF4-FFF2-40B4-BE49-F238E27FC236}">
                <a16:creationId xmlns:a16="http://schemas.microsoft.com/office/drawing/2014/main" id="{ED899563-C933-C241-B081-B707DE894DC1}"/>
              </a:ext>
            </a:extLst>
          </p:cNvPr>
          <p:cNvSpPr/>
          <p:nvPr userDrawn="1"/>
        </p:nvSpPr>
        <p:spPr>
          <a:xfrm>
            <a:off x="-3179409" y="3705453"/>
            <a:ext cx="6319668" cy="6319345"/>
          </a:xfrm>
          <a:prstGeom prst="ellipse">
            <a:avLst/>
          </a:prstGeom>
          <a:gradFill flip="none" rotWithShape="1">
            <a:gsLst>
              <a:gs pos="31000">
                <a:srgbClr val="0575C1">
                  <a:alpha val="34652"/>
                </a:srgbClr>
              </a:gs>
              <a:gs pos="100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latin typeface="+mn-lt"/>
            </a:endParaRPr>
          </a:p>
        </p:txBody>
      </p:sp>
      <p:sp>
        <p:nvSpPr>
          <p:cNvPr id="62" name="Freeform 61">
            <a:extLst>
              <a:ext uri="{FF2B5EF4-FFF2-40B4-BE49-F238E27FC236}">
                <a16:creationId xmlns:a16="http://schemas.microsoft.com/office/drawing/2014/main" id="{C95D65B4-05C2-0544-858C-AB3A214638B5}"/>
              </a:ext>
            </a:extLst>
          </p:cNvPr>
          <p:cNvSpPr/>
          <p:nvPr userDrawn="1"/>
        </p:nvSpPr>
        <p:spPr>
          <a:xfrm>
            <a:off x="10693400" y="5190070"/>
            <a:ext cx="740832" cy="1210101"/>
          </a:xfrm>
          <a:custGeom>
            <a:avLst/>
            <a:gdLst>
              <a:gd name="connsiteX0" fmla="*/ 0 w 548640"/>
              <a:gd name="connsiteY0" fmla="*/ 0 h 893559"/>
              <a:gd name="connsiteX1" fmla="*/ 548640 w 548640"/>
              <a:gd name="connsiteY1" fmla="*/ 0 h 893559"/>
              <a:gd name="connsiteX2" fmla="*/ 548640 w 548640"/>
              <a:gd name="connsiteY2" fmla="*/ 612571 h 893559"/>
              <a:gd name="connsiteX3" fmla="*/ 548640 w 548640"/>
              <a:gd name="connsiteY3" fmla="*/ 615137 h 893559"/>
              <a:gd name="connsiteX4" fmla="*/ 548388 w 548640"/>
              <a:gd name="connsiteY4" fmla="*/ 615137 h 893559"/>
              <a:gd name="connsiteX5" fmla="*/ 543067 w 548640"/>
              <a:gd name="connsiteY5" fmla="*/ 669200 h 893559"/>
              <a:gd name="connsiteX6" fmla="*/ 274320 w 548640"/>
              <a:gd name="connsiteY6" fmla="*/ 893559 h 893559"/>
              <a:gd name="connsiteX7" fmla="*/ 5573 w 548640"/>
              <a:gd name="connsiteY7" fmla="*/ 669200 h 893559"/>
              <a:gd name="connsiteX8" fmla="*/ 253 w 548640"/>
              <a:gd name="connsiteY8" fmla="*/ 615137 h 893559"/>
              <a:gd name="connsiteX9" fmla="*/ 0 w 548640"/>
              <a:gd name="connsiteY9" fmla="*/ 615137 h 893559"/>
              <a:gd name="connsiteX10" fmla="*/ 0 w 548640"/>
              <a:gd name="connsiteY10" fmla="*/ 612571 h 89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893559">
                <a:moveTo>
                  <a:pt x="0" y="0"/>
                </a:moveTo>
                <a:lnTo>
                  <a:pt x="548640" y="0"/>
                </a:lnTo>
                <a:lnTo>
                  <a:pt x="548640" y="612571"/>
                </a:lnTo>
                <a:lnTo>
                  <a:pt x="548640" y="615137"/>
                </a:lnTo>
                <a:lnTo>
                  <a:pt x="548388" y="615137"/>
                </a:lnTo>
                <a:lnTo>
                  <a:pt x="543067" y="669200"/>
                </a:lnTo>
                <a:cubicBezTo>
                  <a:pt x="517488" y="797241"/>
                  <a:pt x="406885" y="893559"/>
                  <a:pt x="274320" y="893559"/>
                </a:cubicBezTo>
                <a:cubicBezTo>
                  <a:pt x="141755" y="893559"/>
                  <a:pt x="31153" y="797241"/>
                  <a:pt x="5573" y="669200"/>
                </a:cubicBezTo>
                <a:lnTo>
                  <a:pt x="253" y="615137"/>
                </a:lnTo>
                <a:lnTo>
                  <a:pt x="0" y="615137"/>
                </a:lnTo>
                <a:lnTo>
                  <a:pt x="0" y="612571"/>
                </a:lnTo>
                <a:close/>
              </a:path>
            </a:pathLst>
          </a:custGeom>
          <a:solidFill>
            <a:srgbClr val="4FAE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latin typeface="+mn-lt"/>
            </a:endParaRPr>
          </a:p>
        </p:txBody>
      </p:sp>
      <p:grpSp>
        <p:nvGrpSpPr>
          <p:cNvPr id="8" name="Group 7">
            <a:extLst>
              <a:ext uri="{FF2B5EF4-FFF2-40B4-BE49-F238E27FC236}">
                <a16:creationId xmlns:a16="http://schemas.microsoft.com/office/drawing/2014/main" id="{D5B563D5-6C33-F142-AEF0-8393860335E7}"/>
              </a:ext>
            </a:extLst>
          </p:cNvPr>
          <p:cNvGrpSpPr/>
          <p:nvPr userDrawn="1"/>
        </p:nvGrpSpPr>
        <p:grpSpPr>
          <a:xfrm>
            <a:off x="9791316" y="4456675"/>
            <a:ext cx="2603369" cy="733395"/>
            <a:chOff x="7343484" y="3326629"/>
            <a:chExt cx="1952527" cy="550046"/>
          </a:xfrm>
        </p:grpSpPr>
        <p:sp>
          <p:nvSpPr>
            <p:cNvPr id="59" name="Graphic 56">
              <a:extLst>
                <a:ext uri="{FF2B5EF4-FFF2-40B4-BE49-F238E27FC236}">
                  <a16:creationId xmlns:a16="http://schemas.microsoft.com/office/drawing/2014/main" id="{24E6403E-46F5-C54C-B0F7-3B8FDADE4D0E}"/>
                </a:ext>
              </a:extLst>
            </p:cNvPr>
            <p:cNvSpPr/>
            <p:nvPr userDrawn="1"/>
          </p:nvSpPr>
          <p:spPr>
            <a:xfrm>
              <a:off x="7343484" y="3460792"/>
              <a:ext cx="1952527" cy="415883"/>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6">
                <a:alpha val="34000"/>
              </a:schemeClr>
            </a:solidFill>
            <a:ln w="20111" cap="flat">
              <a:noFill/>
              <a:prstDash val="solid"/>
              <a:miter/>
            </a:ln>
          </p:spPr>
          <p:txBody>
            <a:bodyPr rtlCol="0" anchor="ctr"/>
            <a:lstStyle/>
            <a:p>
              <a:endParaRPr lang="en-US" sz="937">
                <a:latin typeface="+mn-lt"/>
              </a:endParaRPr>
            </a:p>
          </p:txBody>
        </p:sp>
        <p:sp>
          <p:nvSpPr>
            <p:cNvPr id="60" name="Graphic 61">
              <a:extLst>
                <a:ext uri="{FF2B5EF4-FFF2-40B4-BE49-F238E27FC236}">
                  <a16:creationId xmlns:a16="http://schemas.microsoft.com/office/drawing/2014/main" id="{3544B053-04F3-714B-ADCD-37AD48722081}"/>
                </a:ext>
              </a:extLst>
            </p:cNvPr>
            <p:cNvSpPr/>
            <p:nvPr userDrawn="1"/>
          </p:nvSpPr>
          <p:spPr>
            <a:xfrm>
              <a:off x="7343484" y="3326629"/>
              <a:ext cx="1894116" cy="550046"/>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6">
                <a:lumMod val="75000"/>
                <a:alpha val="50000"/>
              </a:schemeClr>
            </a:solidFill>
            <a:ln w="20111" cap="flat">
              <a:noFill/>
              <a:prstDash val="solid"/>
              <a:miter/>
            </a:ln>
          </p:spPr>
          <p:txBody>
            <a:bodyPr rtlCol="0" anchor="ctr"/>
            <a:lstStyle/>
            <a:p>
              <a:endParaRPr lang="en-US" sz="937">
                <a:latin typeface="+mn-lt"/>
              </a:endParaRPr>
            </a:p>
          </p:txBody>
        </p:sp>
      </p:grpSp>
      <p:sp>
        <p:nvSpPr>
          <p:cNvPr id="54" name="Outline X">
            <a:extLst>
              <a:ext uri="{FF2B5EF4-FFF2-40B4-BE49-F238E27FC236}">
                <a16:creationId xmlns:a16="http://schemas.microsoft.com/office/drawing/2014/main" id="{732D9DD3-07C3-7F4D-999C-946A7AE19556}"/>
              </a:ext>
            </a:extLst>
          </p:cNvPr>
          <p:cNvSpPr/>
          <p:nvPr userDrawn="1"/>
        </p:nvSpPr>
        <p:spPr>
          <a:xfrm>
            <a:off x="9479560" y="3252047"/>
            <a:ext cx="3167717" cy="3148440"/>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6">
              <a:alpha val="19509"/>
            </a:schemeClr>
          </a:solidFill>
          <a:ln w="3175" cap="flat">
            <a:gradFill>
              <a:gsLst>
                <a:gs pos="0">
                  <a:schemeClr val="accent1">
                    <a:lumMod val="5000"/>
                    <a:lumOff val="95000"/>
                    <a:alpha val="20000"/>
                  </a:schemeClr>
                </a:gs>
                <a:gs pos="100000">
                  <a:schemeClr val="accent5">
                    <a:alpha val="50068"/>
                  </a:schemeClr>
                </a:gs>
              </a:gsLst>
              <a:lin ang="5400000" scaled="1"/>
            </a:gradFill>
            <a:prstDash val="solid"/>
            <a:miter/>
          </a:ln>
        </p:spPr>
        <p:txBody>
          <a:bodyPr rtlCol="0" anchor="ctr"/>
          <a:lstStyle/>
          <a:p>
            <a:endParaRPr lang="en-US" sz="937">
              <a:latin typeface="+mn-lt"/>
            </a:endParaRPr>
          </a:p>
        </p:txBody>
      </p:sp>
      <p:sp>
        <p:nvSpPr>
          <p:cNvPr id="49" name="Large X">
            <a:extLst>
              <a:ext uri="{FF2B5EF4-FFF2-40B4-BE49-F238E27FC236}">
                <a16:creationId xmlns:a16="http://schemas.microsoft.com/office/drawing/2014/main" id="{1E7E8E6A-968E-7741-9F05-05D63C28CAB9}"/>
              </a:ext>
            </a:extLst>
          </p:cNvPr>
          <p:cNvSpPr/>
          <p:nvPr userDrawn="1"/>
        </p:nvSpPr>
        <p:spPr>
          <a:xfrm>
            <a:off x="4768020" y="596156"/>
            <a:ext cx="6915981" cy="6873897"/>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
                <a:schemeClr val="accent2">
                  <a:alpha val="31818"/>
                </a:schemeClr>
              </a:gs>
              <a:gs pos="99000">
                <a:srgbClr val="8E3FD6">
                  <a:alpha val="11000"/>
                </a:srgbClr>
              </a:gs>
            </a:gsLst>
            <a:lin ang="18900000" scaled="1"/>
            <a:tileRect/>
          </a:gradFill>
          <a:ln w="6818" cap="flat">
            <a:noFill/>
            <a:prstDash val="solid"/>
            <a:miter/>
          </a:ln>
        </p:spPr>
        <p:txBody>
          <a:bodyPr rtlCol="0" anchor="ctr"/>
          <a:lstStyle/>
          <a:p>
            <a:endParaRPr lang="en-US" sz="937">
              <a:latin typeface="+mn-lt"/>
            </a:endParaRPr>
          </a:p>
        </p:txBody>
      </p:sp>
      <p:sp>
        <p:nvSpPr>
          <p:cNvPr id="55" name="Graphic 37">
            <a:extLst>
              <a:ext uri="{FF2B5EF4-FFF2-40B4-BE49-F238E27FC236}">
                <a16:creationId xmlns:a16="http://schemas.microsoft.com/office/drawing/2014/main" id="{2CEAA807-5E47-2F41-88FC-6DD8A8793C42}"/>
              </a:ext>
            </a:extLst>
          </p:cNvPr>
          <p:cNvSpPr/>
          <p:nvPr userDrawn="1"/>
        </p:nvSpPr>
        <p:spPr>
          <a:xfrm>
            <a:off x="10851149" y="3458058"/>
            <a:ext cx="424539" cy="421956"/>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0">
                <a:srgbClr val="730ECC">
                  <a:alpha val="73000"/>
                </a:srgbClr>
              </a:gs>
              <a:gs pos="0">
                <a:srgbClr val="0575C1">
                  <a:alpha val="68332"/>
                </a:srgbClr>
              </a:gs>
            </a:gsLst>
            <a:lin ang="2700000" scaled="1"/>
            <a:tileRect/>
          </a:gradFill>
          <a:ln w="6818" cap="flat">
            <a:noFill/>
            <a:prstDash val="solid"/>
            <a:miter/>
          </a:ln>
        </p:spPr>
        <p:txBody>
          <a:bodyPr rtlCol="0" anchor="ctr"/>
          <a:lstStyle/>
          <a:p>
            <a:endParaRPr lang="en-US" sz="937">
              <a:latin typeface="+mn-lt"/>
            </a:endParaRPr>
          </a:p>
        </p:txBody>
      </p:sp>
      <p:sp>
        <p:nvSpPr>
          <p:cNvPr id="57" name="Graphic 37">
            <a:extLst>
              <a:ext uri="{FF2B5EF4-FFF2-40B4-BE49-F238E27FC236}">
                <a16:creationId xmlns:a16="http://schemas.microsoft.com/office/drawing/2014/main" id="{40C86AD3-0E56-7644-8BA6-44D051A493B7}"/>
              </a:ext>
            </a:extLst>
          </p:cNvPr>
          <p:cNvSpPr/>
          <p:nvPr userDrawn="1"/>
        </p:nvSpPr>
        <p:spPr>
          <a:xfrm>
            <a:off x="8310884" y="2454466"/>
            <a:ext cx="578145" cy="574445"/>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3">
              <a:alpha val="22000"/>
            </a:schemeClr>
          </a:solidFill>
          <a:ln w="6818" cap="flat">
            <a:noFill/>
            <a:prstDash val="solid"/>
            <a:miter/>
          </a:ln>
        </p:spPr>
        <p:txBody>
          <a:bodyPr rtlCol="0" anchor="ctr"/>
          <a:lstStyle/>
          <a:p>
            <a:endParaRPr lang="en-US" sz="937">
              <a:latin typeface="+mn-lt"/>
            </a:endParaRPr>
          </a:p>
        </p:txBody>
      </p:sp>
      <p:sp>
        <p:nvSpPr>
          <p:cNvPr id="58" name="Oval 57">
            <a:extLst>
              <a:ext uri="{FF2B5EF4-FFF2-40B4-BE49-F238E27FC236}">
                <a16:creationId xmlns:a16="http://schemas.microsoft.com/office/drawing/2014/main" id="{8EE3E77F-91E6-744E-84B9-BDB32A4966BA}"/>
              </a:ext>
            </a:extLst>
          </p:cNvPr>
          <p:cNvSpPr/>
          <p:nvPr userDrawn="1"/>
        </p:nvSpPr>
        <p:spPr>
          <a:xfrm flipV="1">
            <a:off x="10851149" y="5794990"/>
            <a:ext cx="424539" cy="424517"/>
          </a:xfrm>
          <a:prstGeom prst="ellipse">
            <a:avLst/>
          </a:prstGeom>
          <a:gradFill flip="none" rotWithShape="1">
            <a:gsLst>
              <a:gs pos="0">
                <a:srgbClr val="0575C1">
                  <a:alpha val="74778"/>
                </a:srgbClr>
              </a:gs>
              <a:gs pos="100000">
                <a:schemeClr val="accent6">
                  <a:alpha val="1484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latin typeface="+mn-lt"/>
            </a:endParaRPr>
          </a:p>
        </p:txBody>
      </p:sp>
      <p:sp>
        <p:nvSpPr>
          <p:cNvPr id="50" name="Subtitle 2">
            <a:extLst>
              <a:ext uri="{FF2B5EF4-FFF2-40B4-BE49-F238E27FC236}">
                <a16:creationId xmlns:a16="http://schemas.microsoft.com/office/drawing/2014/main" id="{A0F1CD9F-57AC-8742-922A-5B2A77ABDE92}"/>
              </a:ext>
            </a:extLst>
          </p:cNvPr>
          <p:cNvSpPr>
            <a:spLocks noGrp="1"/>
          </p:cNvSpPr>
          <p:nvPr>
            <p:ph type="subTitle" idx="1" hasCustomPrompt="1"/>
          </p:nvPr>
        </p:nvSpPr>
        <p:spPr>
          <a:xfrm>
            <a:off x="508001" y="4914258"/>
            <a:ext cx="7998203" cy="332399"/>
          </a:xfrm>
          <a:prstGeom prst="rect">
            <a:avLst/>
          </a:prstGeom>
          <a:ln>
            <a:noFill/>
          </a:ln>
        </p:spPr>
        <p:txBody>
          <a:bodyPr wrap="square" tIns="0" bIns="0" anchor="t" anchorCtr="0">
            <a:normAutofit/>
          </a:bodyPr>
          <a:lstStyle>
            <a:lvl1pPr marL="0" indent="0" algn="l">
              <a:buNone/>
              <a:defRPr sz="1800" b="0" i="0" cap="none" baseline="0">
                <a:solidFill>
                  <a:schemeClr val="bg2"/>
                </a:solidFill>
                <a:latin typeface="+mn-lt"/>
                <a:ea typeface="Source Sans Pro" panose="020B0503030403020204" pitchFamily="34" charset="0"/>
                <a:cs typeface="Calibri" charset="0"/>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30"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7" indent="0" algn="ctr">
              <a:buNone/>
              <a:defRPr>
                <a:solidFill>
                  <a:schemeClr val="tx1">
                    <a:tint val="75000"/>
                  </a:schemeClr>
                </a:solidFill>
              </a:defRPr>
            </a:lvl9pPr>
          </a:lstStyle>
          <a:p>
            <a:r>
              <a:rPr lang="en-US"/>
              <a:t>Subtitle</a:t>
            </a:r>
          </a:p>
        </p:txBody>
      </p:sp>
      <p:sp>
        <p:nvSpPr>
          <p:cNvPr id="51" name="Title 2">
            <a:extLst>
              <a:ext uri="{FF2B5EF4-FFF2-40B4-BE49-F238E27FC236}">
                <a16:creationId xmlns:a16="http://schemas.microsoft.com/office/drawing/2014/main" id="{41C15234-033D-D249-BED4-8CA8A381C1AB}"/>
              </a:ext>
            </a:extLst>
          </p:cNvPr>
          <p:cNvSpPr>
            <a:spLocks noGrp="1"/>
          </p:cNvSpPr>
          <p:nvPr>
            <p:ph type="title" hasCustomPrompt="1"/>
          </p:nvPr>
        </p:nvSpPr>
        <p:spPr>
          <a:xfrm>
            <a:off x="508001" y="2162018"/>
            <a:ext cx="7998200" cy="2752239"/>
          </a:xfrm>
        </p:spPr>
        <p:txBody>
          <a:bodyPr lIns="0" tIns="0" rIns="0" bIns="0" rtlCol="0" anchor="b" anchorCtr="0">
            <a:noAutofit/>
          </a:bodyPr>
          <a:lstStyle>
            <a:lvl1pPr algn="l">
              <a:defRPr lang="en-US" sz="6000" b="1" i="0" cap="none" baseline="0">
                <a:solidFill>
                  <a:schemeClr val="accent5"/>
                </a:solidFill>
                <a:latin typeface="+mn-lt"/>
                <a:ea typeface="Source Sans Pro" panose="020B0503030403020204" pitchFamily="34" charset="0"/>
                <a:cs typeface="Calibri" charset="0"/>
              </a:defRPr>
            </a:lvl1pPr>
          </a:lstStyle>
          <a:p>
            <a:pPr lvl="0"/>
            <a:r>
              <a:rPr lang="en-US"/>
              <a:t>Presentation </a:t>
            </a:r>
            <a:br>
              <a:rPr lang="en-US"/>
            </a:br>
            <a:r>
              <a:rPr lang="en-US"/>
              <a:t>title</a:t>
            </a:r>
          </a:p>
        </p:txBody>
      </p:sp>
      <p:pic>
        <p:nvPicPr>
          <p:cNvPr id="2" name="Image 1" descr="Une image contenant Police, cercle, Graphique, logo&#10;&#10;Description générée automatiquement">
            <a:extLst>
              <a:ext uri="{FF2B5EF4-FFF2-40B4-BE49-F238E27FC236}">
                <a16:creationId xmlns:a16="http://schemas.microsoft.com/office/drawing/2014/main" id="{21E172A8-09BB-520B-FAD2-8A835A13C08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1046" y="250077"/>
            <a:ext cx="935336" cy="935336"/>
          </a:xfrm>
          <a:prstGeom prst="rect">
            <a:avLst/>
          </a:prstGeom>
          <a:noFill/>
        </p:spPr>
      </p:pic>
    </p:spTree>
    <p:extLst>
      <p:ext uri="{BB962C8B-B14F-4D97-AF65-F5344CB8AC3E}">
        <p14:creationId xmlns:p14="http://schemas.microsoft.com/office/powerpoint/2010/main" val="309174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3">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4" name="Waves">
            <a:extLst>
              <a:ext uri="{FF2B5EF4-FFF2-40B4-BE49-F238E27FC236}">
                <a16:creationId xmlns:a16="http://schemas.microsoft.com/office/drawing/2014/main" id="{270E23DA-29BD-9E4A-94E3-0DE98706F6AD}"/>
              </a:ext>
            </a:extLst>
          </p:cNvPr>
          <p:cNvGrpSpPr/>
          <p:nvPr userDrawn="1"/>
        </p:nvGrpSpPr>
        <p:grpSpPr>
          <a:xfrm rot="16200000">
            <a:off x="7901690" y="2602862"/>
            <a:ext cx="6893172" cy="1687452"/>
            <a:chOff x="-1174690" y="3877912"/>
            <a:chExt cx="12135684" cy="1265589"/>
          </a:xfrm>
        </p:grpSpPr>
        <p:sp>
          <p:nvSpPr>
            <p:cNvPr id="39" name="coral">
              <a:extLst>
                <a:ext uri="{FF2B5EF4-FFF2-40B4-BE49-F238E27FC236}">
                  <a16:creationId xmlns:a16="http://schemas.microsoft.com/office/drawing/2014/main" id="{15488611-64D5-0E46-9F02-EA98A3FE0B49}"/>
                </a:ext>
              </a:extLst>
            </p:cNvPr>
            <p:cNvSpPr/>
            <p:nvPr/>
          </p:nvSpPr>
          <p:spPr>
            <a:xfrm>
              <a:off x="-1174690" y="3889770"/>
              <a:ext cx="12073762"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latin typeface="+mn-lt"/>
              </a:endParaRPr>
            </a:p>
          </p:txBody>
        </p:sp>
        <p:sp>
          <p:nvSpPr>
            <p:cNvPr id="40" name="green">
              <a:extLst>
                <a:ext uri="{FF2B5EF4-FFF2-40B4-BE49-F238E27FC236}">
                  <a16:creationId xmlns:a16="http://schemas.microsoft.com/office/drawing/2014/main" id="{B6C1B0A9-1948-FE45-AA01-FDD9BFFCA45D}"/>
                </a:ext>
              </a:extLst>
            </p:cNvPr>
            <p:cNvSpPr/>
            <p:nvPr/>
          </p:nvSpPr>
          <p:spPr>
            <a:xfrm>
              <a:off x="-680430" y="3877912"/>
              <a:ext cx="11641424"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latin typeface="+mn-lt"/>
              </a:endParaRPr>
            </a:p>
          </p:txBody>
        </p:sp>
      </p:grpSp>
      <p:sp>
        <p:nvSpPr>
          <p:cNvPr id="22" name="Oval 21">
            <a:extLst>
              <a:ext uri="{FF2B5EF4-FFF2-40B4-BE49-F238E27FC236}">
                <a16:creationId xmlns:a16="http://schemas.microsoft.com/office/drawing/2014/main" id="{60883345-F445-8A45-BD8F-B0EF5EF0510D}"/>
              </a:ext>
            </a:extLst>
          </p:cNvPr>
          <p:cNvSpPr/>
          <p:nvPr userDrawn="1"/>
        </p:nvSpPr>
        <p:spPr>
          <a:xfrm>
            <a:off x="7987157" y="-2108440"/>
            <a:ext cx="3938259" cy="3938056"/>
          </a:xfrm>
          <a:prstGeom prst="ellipse">
            <a:avLst/>
          </a:prstGeom>
          <a:gradFill flip="none" rotWithShape="1">
            <a:gsLst>
              <a:gs pos="50000">
                <a:srgbClr val="730ECC">
                  <a:alpha val="23000"/>
                </a:srgbClr>
              </a:gs>
              <a:gs pos="99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latin typeface="+mn-lt"/>
            </a:endParaRPr>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6541408" y="710715"/>
            <a:ext cx="1033941" cy="828372"/>
            <a:chOff x="7760677" y="469802"/>
            <a:chExt cx="660806" cy="529450"/>
          </a:xfrm>
          <a:solidFill>
            <a:schemeClr val="accent5">
              <a:alpha val="1839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937">
                <a:latin typeface="+mn-lt"/>
              </a:endParaRPr>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937">
                <a:latin typeface="+mn-lt"/>
              </a:endParaRPr>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937">
                <a:latin typeface="+mn-lt"/>
              </a:endParaRPr>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9725748" y="4965493"/>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3456">
                <a:latin typeface="+mn-lt"/>
              </a:endParaRPr>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3456">
                <a:latin typeface="+mn-lt"/>
              </a:endParaRPr>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3456">
                <a:latin typeface="+mn-lt"/>
              </a:endParaRPr>
            </a:p>
          </p:txBody>
        </p:sp>
      </p:grpSp>
      <p:sp>
        <p:nvSpPr>
          <p:cNvPr id="21" name="Red X">
            <a:extLst>
              <a:ext uri="{FF2B5EF4-FFF2-40B4-BE49-F238E27FC236}">
                <a16:creationId xmlns:a16="http://schemas.microsoft.com/office/drawing/2014/main" id="{0B150131-26B7-3645-8999-4CF2C18EA18A}"/>
              </a:ext>
            </a:extLst>
          </p:cNvPr>
          <p:cNvSpPr/>
          <p:nvPr userDrawn="1"/>
        </p:nvSpPr>
        <p:spPr>
          <a:xfrm>
            <a:off x="8133913" y="847648"/>
            <a:ext cx="859449" cy="853949"/>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3">
              <a:alpha val="40000"/>
            </a:schemeClr>
          </a:solidFill>
          <a:ln w="6818" cap="flat">
            <a:noFill/>
            <a:prstDash val="solid"/>
            <a:miter/>
          </a:ln>
        </p:spPr>
        <p:txBody>
          <a:bodyPr rtlCol="0" anchor="ctr"/>
          <a:lstStyle/>
          <a:p>
            <a:endParaRPr lang="en-US" sz="937">
              <a:latin typeface="+mn-lt"/>
            </a:endParaRPr>
          </a:p>
        </p:txBody>
      </p:sp>
      <p:sp>
        <p:nvSpPr>
          <p:cNvPr id="19" name="Subtitle 2">
            <a:extLst>
              <a:ext uri="{FF2B5EF4-FFF2-40B4-BE49-F238E27FC236}">
                <a16:creationId xmlns:a16="http://schemas.microsoft.com/office/drawing/2014/main" id="{2B2980D2-9EE1-9C48-87B9-55B2715F8639}"/>
              </a:ext>
            </a:extLst>
          </p:cNvPr>
          <p:cNvSpPr>
            <a:spLocks noGrp="1"/>
          </p:cNvSpPr>
          <p:nvPr>
            <p:ph type="subTitle" idx="1" hasCustomPrompt="1"/>
          </p:nvPr>
        </p:nvSpPr>
        <p:spPr>
          <a:xfrm>
            <a:off x="508001" y="4914258"/>
            <a:ext cx="7998203" cy="332399"/>
          </a:xfrm>
          <a:prstGeom prst="rect">
            <a:avLst/>
          </a:prstGeom>
          <a:ln>
            <a:noFill/>
          </a:ln>
        </p:spPr>
        <p:txBody>
          <a:bodyPr wrap="square" tIns="0" bIns="0" anchor="t" anchorCtr="0">
            <a:normAutofit/>
          </a:bodyPr>
          <a:lstStyle>
            <a:lvl1pPr marL="0" indent="0" algn="l">
              <a:buNone/>
              <a:defRPr sz="1800" b="0" i="0" cap="none" baseline="0">
                <a:solidFill>
                  <a:schemeClr val="bg2"/>
                </a:solidFill>
                <a:latin typeface="+mn-lt"/>
                <a:ea typeface="Source Sans Pro" panose="020B0503030403020204" pitchFamily="34" charset="0"/>
                <a:cs typeface="Calibri" charset="0"/>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30"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7" indent="0" algn="ctr">
              <a:buNone/>
              <a:defRPr>
                <a:solidFill>
                  <a:schemeClr val="tx1">
                    <a:tint val="75000"/>
                  </a:schemeClr>
                </a:solidFill>
              </a:defRPr>
            </a:lvl9pPr>
          </a:lstStyle>
          <a:p>
            <a:r>
              <a:rPr lang="en-US"/>
              <a:t>Subtitle</a:t>
            </a:r>
          </a:p>
        </p:txBody>
      </p:sp>
      <p:sp>
        <p:nvSpPr>
          <p:cNvPr id="18" name="Title 2">
            <a:extLst>
              <a:ext uri="{FF2B5EF4-FFF2-40B4-BE49-F238E27FC236}">
                <a16:creationId xmlns:a16="http://schemas.microsoft.com/office/drawing/2014/main" id="{21AD85D3-0B54-D144-833D-C83B4B0755A3}"/>
              </a:ext>
            </a:extLst>
          </p:cNvPr>
          <p:cNvSpPr>
            <a:spLocks noGrp="1"/>
          </p:cNvSpPr>
          <p:nvPr>
            <p:ph type="title" hasCustomPrompt="1"/>
          </p:nvPr>
        </p:nvSpPr>
        <p:spPr>
          <a:xfrm>
            <a:off x="508001" y="2162018"/>
            <a:ext cx="7998200" cy="2752239"/>
          </a:xfrm>
        </p:spPr>
        <p:txBody>
          <a:bodyPr lIns="0" tIns="0" rIns="0" bIns="0" rtlCol="0" anchor="b" anchorCtr="0">
            <a:noAutofit/>
          </a:bodyPr>
          <a:lstStyle>
            <a:lvl1pPr algn="l">
              <a:defRPr lang="en-US" sz="6000" b="1" i="0" cap="none" baseline="0">
                <a:solidFill>
                  <a:schemeClr val="accent5"/>
                </a:solidFill>
                <a:latin typeface="+mn-lt"/>
                <a:ea typeface="Source Sans Pro" panose="020B0503030403020204" pitchFamily="34" charset="0"/>
                <a:cs typeface="Calibri" charset="0"/>
              </a:defRPr>
            </a:lvl1pPr>
          </a:lstStyle>
          <a:p>
            <a:pPr lvl="0"/>
            <a:r>
              <a:rPr lang="en-US"/>
              <a:t>Title</a:t>
            </a:r>
          </a:p>
        </p:txBody>
      </p:sp>
      <p:pic>
        <p:nvPicPr>
          <p:cNvPr id="2" name="Image 1" descr="Une image contenant Police, cercle, Graphique, logo&#10;&#10;Description générée automatiquement">
            <a:extLst>
              <a:ext uri="{FF2B5EF4-FFF2-40B4-BE49-F238E27FC236}">
                <a16:creationId xmlns:a16="http://schemas.microsoft.com/office/drawing/2014/main" id="{7A45BCA9-BF44-F9C2-6B90-A394754CC9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1046" y="250077"/>
            <a:ext cx="805000" cy="805000"/>
          </a:xfrm>
          <a:prstGeom prst="rect">
            <a:avLst/>
          </a:prstGeom>
          <a:noFill/>
        </p:spPr>
      </p:pic>
    </p:spTree>
    <p:extLst>
      <p:ext uri="{BB962C8B-B14F-4D97-AF65-F5344CB8AC3E}">
        <p14:creationId xmlns:p14="http://schemas.microsoft.com/office/powerpoint/2010/main" val="81677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flip="none" rotWithShape="1">
          <a:gsLst>
            <a:gs pos="31000">
              <a:schemeClr val="accent2"/>
            </a:gs>
            <a:gs pos="100000">
              <a:srgbClr val="52B8F2"/>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56" name="x">
            <a:extLst>
              <a:ext uri="{FF2B5EF4-FFF2-40B4-BE49-F238E27FC236}">
                <a16:creationId xmlns:a16="http://schemas.microsoft.com/office/drawing/2014/main" id="{C6CD0EE7-202B-F645-B76F-87799039F6FE}"/>
              </a:ext>
            </a:extLst>
          </p:cNvPr>
          <p:cNvSpPr/>
          <p:nvPr userDrawn="1"/>
        </p:nvSpPr>
        <p:spPr>
          <a:xfrm>
            <a:off x="5219546" y="3593095"/>
            <a:ext cx="194615" cy="193368"/>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rgbClr val="378FCE">
              <a:alpha val="37076"/>
            </a:srgbClr>
          </a:solidFill>
          <a:ln w="6818" cap="flat">
            <a:noFill/>
            <a:prstDash val="solid"/>
            <a:miter/>
          </a:ln>
        </p:spPr>
        <p:txBody>
          <a:bodyPr rtlCol="0" anchor="ctr"/>
          <a:lstStyle/>
          <a:p>
            <a:endParaRPr lang="en-US" sz="937">
              <a:latin typeface="+mn-lt"/>
            </a:endParaRPr>
          </a:p>
        </p:txBody>
      </p:sp>
      <p:sp>
        <p:nvSpPr>
          <p:cNvPr id="47" name="Graphic 37">
            <a:extLst>
              <a:ext uri="{FF2B5EF4-FFF2-40B4-BE49-F238E27FC236}">
                <a16:creationId xmlns:a16="http://schemas.microsoft.com/office/drawing/2014/main" id="{96085587-7B0C-F14F-997C-75DCF9533884}"/>
              </a:ext>
            </a:extLst>
          </p:cNvPr>
          <p:cNvSpPr/>
          <p:nvPr/>
        </p:nvSpPr>
        <p:spPr>
          <a:xfrm>
            <a:off x="7041920" y="3736221"/>
            <a:ext cx="282685" cy="281083"/>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3">
              <a:lumMod val="40000"/>
              <a:lumOff val="60000"/>
              <a:alpha val="27000"/>
            </a:schemeClr>
          </a:solidFill>
          <a:ln w="6818" cap="flat">
            <a:noFill/>
            <a:prstDash val="solid"/>
            <a:miter/>
          </a:ln>
        </p:spPr>
        <p:txBody>
          <a:bodyPr rtlCol="0" anchor="ctr"/>
          <a:lstStyle/>
          <a:p>
            <a:endParaRPr lang="en-US" sz="937">
              <a:latin typeface="+mn-lt"/>
            </a:endParaRPr>
          </a:p>
        </p:txBody>
      </p:sp>
      <p:sp>
        <p:nvSpPr>
          <p:cNvPr id="48" name="Oval 47">
            <a:extLst>
              <a:ext uri="{FF2B5EF4-FFF2-40B4-BE49-F238E27FC236}">
                <a16:creationId xmlns:a16="http://schemas.microsoft.com/office/drawing/2014/main" id="{ED899563-C933-C241-B081-B707DE894DC1}"/>
              </a:ext>
            </a:extLst>
          </p:cNvPr>
          <p:cNvSpPr/>
          <p:nvPr userDrawn="1"/>
        </p:nvSpPr>
        <p:spPr>
          <a:xfrm>
            <a:off x="-3179409" y="3705453"/>
            <a:ext cx="6319668" cy="6319345"/>
          </a:xfrm>
          <a:prstGeom prst="ellipse">
            <a:avLst/>
          </a:prstGeom>
          <a:gradFill flip="none" rotWithShape="1">
            <a:gsLst>
              <a:gs pos="31000">
                <a:srgbClr val="0575C1">
                  <a:alpha val="34652"/>
                </a:srgbClr>
              </a:gs>
              <a:gs pos="100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latin typeface="+mn-lt"/>
            </a:endParaRPr>
          </a:p>
        </p:txBody>
      </p:sp>
      <p:sp>
        <p:nvSpPr>
          <p:cNvPr id="62" name="Freeform 61">
            <a:extLst>
              <a:ext uri="{FF2B5EF4-FFF2-40B4-BE49-F238E27FC236}">
                <a16:creationId xmlns:a16="http://schemas.microsoft.com/office/drawing/2014/main" id="{C95D65B4-05C2-0544-858C-AB3A214638B5}"/>
              </a:ext>
            </a:extLst>
          </p:cNvPr>
          <p:cNvSpPr/>
          <p:nvPr userDrawn="1"/>
        </p:nvSpPr>
        <p:spPr>
          <a:xfrm>
            <a:off x="10693400" y="5190070"/>
            <a:ext cx="740832" cy="1210101"/>
          </a:xfrm>
          <a:custGeom>
            <a:avLst/>
            <a:gdLst>
              <a:gd name="connsiteX0" fmla="*/ 0 w 548640"/>
              <a:gd name="connsiteY0" fmla="*/ 0 h 893559"/>
              <a:gd name="connsiteX1" fmla="*/ 548640 w 548640"/>
              <a:gd name="connsiteY1" fmla="*/ 0 h 893559"/>
              <a:gd name="connsiteX2" fmla="*/ 548640 w 548640"/>
              <a:gd name="connsiteY2" fmla="*/ 612571 h 893559"/>
              <a:gd name="connsiteX3" fmla="*/ 548640 w 548640"/>
              <a:gd name="connsiteY3" fmla="*/ 615137 h 893559"/>
              <a:gd name="connsiteX4" fmla="*/ 548388 w 548640"/>
              <a:gd name="connsiteY4" fmla="*/ 615137 h 893559"/>
              <a:gd name="connsiteX5" fmla="*/ 543067 w 548640"/>
              <a:gd name="connsiteY5" fmla="*/ 669200 h 893559"/>
              <a:gd name="connsiteX6" fmla="*/ 274320 w 548640"/>
              <a:gd name="connsiteY6" fmla="*/ 893559 h 893559"/>
              <a:gd name="connsiteX7" fmla="*/ 5573 w 548640"/>
              <a:gd name="connsiteY7" fmla="*/ 669200 h 893559"/>
              <a:gd name="connsiteX8" fmla="*/ 253 w 548640"/>
              <a:gd name="connsiteY8" fmla="*/ 615137 h 893559"/>
              <a:gd name="connsiteX9" fmla="*/ 0 w 548640"/>
              <a:gd name="connsiteY9" fmla="*/ 615137 h 893559"/>
              <a:gd name="connsiteX10" fmla="*/ 0 w 548640"/>
              <a:gd name="connsiteY10" fmla="*/ 612571 h 89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893559">
                <a:moveTo>
                  <a:pt x="0" y="0"/>
                </a:moveTo>
                <a:lnTo>
                  <a:pt x="548640" y="0"/>
                </a:lnTo>
                <a:lnTo>
                  <a:pt x="548640" y="612571"/>
                </a:lnTo>
                <a:lnTo>
                  <a:pt x="548640" y="615137"/>
                </a:lnTo>
                <a:lnTo>
                  <a:pt x="548388" y="615137"/>
                </a:lnTo>
                <a:lnTo>
                  <a:pt x="543067" y="669200"/>
                </a:lnTo>
                <a:cubicBezTo>
                  <a:pt x="517488" y="797241"/>
                  <a:pt x="406885" y="893559"/>
                  <a:pt x="274320" y="893559"/>
                </a:cubicBezTo>
                <a:cubicBezTo>
                  <a:pt x="141755" y="893559"/>
                  <a:pt x="31153" y="797241"/>
                  <a:pt x="5573" y="669200"/>
                </a:cubicBezTo>
                <a:lnTo>
                  <a:pt x="253" y="615137"/>
                </a:lnTo>
                <a:lnTo>
                  <a:pt x="0" y="615137"/>
                </a:lnTo>
                <a:lnTo>
                  <a:pt x="0" y="612571"/>
                </a:lnTo>
                <a:close/>
              </a:path>
            </a:pathLst>
          </a:cu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latin typeface="+mn-lt"/>
            </a:endParaRPr>
          </a:p>
        </p:txBody>
      </p:sp>
      <p:grpSp>
        <p:nvGrpSpPr>
          <p:cNvPr id="14" name="Group 13">
            <a:extLst>
              <a:ext uri="{FF2B5EF4-FFF2-40B4-BE49-F238E27FC236}">
                <a16:creationId xmlns:a16="http://schemas.microsoft.com/office/drawing/2014/main" id="{5F8A079C-EC66-5544-8256-BDF4778D0512}"/>
              </a:ext>
            </a:extLst>
          </p:cNvPr>
          <p:cNvGrpSpPr/>
          <p:nvPr userDrawn="1"/>
        </p:nvGrpSpPr>
        <p:grpSpPr>
          <a:xfrm>
            <a:off x="9791316" y="4456675"/>
            <a:ext cx="2603369" cy="733395"/>
            <a:chOff x="7343484" y="3323454"/>
            <a:chExt cx="1952527" cy="550046"/>
          </a:xfrm>
        </p:grpSpPr>
        <p:sp>
          <p:nvSpPr>
            <p:cNvPr id="59" name="Graphic 56">
              <a:extLst>
                <a:ext uri="{FF2B5EF4-FFF2-40B4-BE49-F238E27FC236}">
                  <a16:creationId xmlns:a16="http://schemas.microsoft.com/office/drawing/2014/main" id="{24E6403E-46F5-C54C-B0F7-3B8FDADE4D0E}"/>
                </a:ext>
              </a:extLst>
            </p:cNvPr>
            <p:cNvSpPr/>
            <p:nvPr userDrawn="1"/>
          </p:nvSpPr>
          <p:spPr>
            <a:xfrm>
              <a:off x="7343484" y="3457617"/>
              <a:ext cx="1952527" cy="415883"/>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6">
                <a:alpha val="16813"/>
              </a:schemeClr>
            </a:solidFill>
            <a:ln w="20111" cap="flat">
              <a:noFill/>
              <a:prstDash val="solid"/>
              <a:miter/>
            </a:ln>
          </p:spPr>
          <p:txBody>
            <a:bodyPr rtlCol="0" anchor="ctr"/>
            <a:lstStyle/>
            <a:p>
              <a:endParaRPr lang="en-US" sz="937">
                <a:latin typeface="+mn-lt"/>
              </a:endParaRPr>
            </a:p>
          </p:txBody>
        </p:sp>
        <p:sp>
          <p:nvSpPr>
            <p:cNvPr id="60" name="Graphic 61">
              <a:extLst>
                <a:ext uri="{FF2B5EF4-FFF2-40B4-BE49-F238E27FC236}">
                  <a16:creationId xmlns:a16="http://schemas.microsoft.com/office/drawing/2014/main" id="{3544B053-04F3-714B-ADCD-37AD48722081}"/>
                </a:ext>
              </a:extLst>
            </p:cNvPr>
            <p:cNvSpPr/>
            <p:nvPr userDrawn="1"/>
          </p:nvSpPr>
          <p:spPr>
            <a:xfrm>
              <a:off x="7343484" y="3323454"/>
              <a:ext cx="1894116" cy="550046"/>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6">
                <a:alpha val="28463"/>
              </a:schemeClr>
            </a:solidFill>
            <a:ln w="20111" cap="flat">
              <a:noFill/>
              <a:prstDash val="solid"/>
              <a:miter/>
            </a:ln>
          </p:spPr>
          <p:txBody>
            <a:bodyPr rtlCol="0" anchor="ctr"/>
            <a:lstStyle/>
            <a:p>
              <a:endParaRPr lang="en-US" sz="937">
                <a:latin typeface="+mn-lt"/>
              </a:endParaRPr>
            </a:p>
          </p:txBody>
        </p:sp>
      </p:grpSp>
      <p:sp>
        <p:nvSpPr>
          <p:cNvPr id="54" name="Outline X">
            <a:extLst>
              <a:ext uri="{FF2B5EF4-FFF2-40B4-BE49-F238E27FC236}">
                <a16:creationId xmlns:a16="http://schemas.microsoft.com/office/drawing/2014/main" id="{732D9DD3-07C3-7F4D-999C-946A7AE19556}"/>
              </a:ext>
            </a:extLst>
          </p:cNvPr>
          <p:cNvSpPr/>
          <p:nvPr userDrawn="1"/>
        </p:nvSpPr>
        <p:spPr>
          <a:xfrm>
            <a:off x="9479560" y="3252047"/>
            <a:ext cx="3167717" cy="3148440"/>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6">
              <a:alpha val="19509"/>
            </a:schemeClr>
          </a:solidFill>
          <a:ln w="6350" cap="flat">
            <a:gradFill>
              <a:gsLst>
                <a:gs pos="0">
                  <a:schemeClr val="accent1">
                    <a:lumMod val="5000"/>
                    <a:lumOff val="95000"/>
                    <a:alpha val="20000"/>
                  </a:schemeClr>
                </a:gs>
                <a:gs pos="100000">
                  <a:schemeClr val="accent5">
                    <a:alpha val="49610"/>
                  </a:schemeClr>
                </a:gs>
              </a:gsLst>
              <a:lin ang="5400000" scaled="1"/>
            </a:gradFill>
            <a:prstDash val="solid"/>
            <a:miter/>
          </a:ln>
        </p:spPr>
        <p:txBody>
          <a:bodyPr rtlCol="0" anchor="ctr"/>
          <a:lstStyle/>
          <a:p>
            <a:endParaRPr lang="en-US" sz="937">
              <a:latin typeface="+mn-lt"/>
            </a:endParaRPr>
          </a:p>
        </p:txBody>
      </p:sp>
      <p:sp>
        <p:nvSpPr>
          <p:cNvPr id="55" name="Graphic 37">
            <a:extLst>
              <a:ext uri="{FF2B5EF4-FFF2-40B4-BE49-F238E27FC236}">
                <a16:creationId xmlns:a16="http://schemas.microsoft.com/office/drawing/2014/main" id="{2CEAA807-5E47-2F41-88FC-6DD8A8793C42}"/>
              </a:ext>
            </a:extLst>
          </p:cNvPr>
          <p:cNvSpPr/>
          <p:nvPr userDrawn="1"/>
        </p:nvSpPr>
        <p:spPr>
          <a:xfrm>
            <a:off x="10851149" y="3475971"/>
            <a:ext cx="424539" cy="421956"/>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0">
                <a:srgbClr val="730ECC">
                  <a:alpha val="73000"/>
                </a:srgbClr>
              </a:gs>
              <a:gs pos="0">
                <a:srgbClr val="0575C1">
                  <a:alpha val="68332"/>
                </a:srgbClr>
              </a:gs>
            </a:gsLst>
            <a:lin ang="2700000" scaled="1"/>
            <a:tileRect/>
          </a:gradFill>
          <a:ln w="6818" cap="flat">
            <a:noFill/>
            <a:prstDash val="solid"/>
            <a:miter/>
          </a:ln>
        </p:spPr>
        <p:txBody>
          <a:bodyPr rtlCol="0" anchor="ctr"/>
          <a:lstStyle/>
          <a:p>
            <a:endParaRPr lang="en-US" sz="937">
              <a:latin typeface="+mn-lt"/>
            </a:endParaRPr>
          </a:p>
        </p:txBody>
      </p:sp>
      <p:sp>
        <p:nvSpPr>
          <p:cNvPr id="49" name="Large X">
            <a:extLst>
              <a:ext uri="{FF2B5EF4-FFF2-40B4-BE49-F238E27FC236}">
                <a16:creationId xmlns:a16="http://schemas.microsoft.com/office/drawing/2014/main" id="{1E7E8E6A-968E-7741-9F05-05D63C28CAB9}"/>
              </a:ext>
            </a:extLst>
          </p:cNvPr>
          <p:cNvSpPr/>
          <p:nvPr userDrawn="1"/>
        </p:nvSpPr>
        <p:spPr>
          <a:xfrm>
            <a:off x="4768020" y="563422"/>
            <a:ext cx="6915981" cy="6873897"/>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
                <a:schemeClr val="accent2">
                  <a:alpha val="31818"/>
                </a:schemeClr>
              </a:gs>
              <a:gs pos="99000">
                <a:srgbClr val="8E3FD6">
                  <a:alpha val="11000"/>
                </a:srgbClr>
              </a:gs>
            </a:gsLst>
            <a:lin ang="18900000" scaled="1"/>
            <a:tileRect/>
          </a:gradFill>
          <a:ln w="6818" cap="flat">
            <a:noFill/>
            <a:prstDash val="solid"/>
            <a:miter/>
          </a:ln>
        </p:spPr>
        <p:txBody>
          <a:bodyPr rtlCol="0" anchor="ctr"/>
          <a:lstStyle/>
          <a:p>
            <a:endParaRPr lang="en-US" sz="937">
              <a:latin typeface="+mn-lt"/>
            </a:endParaRPr>
          </a:p>
        </p:txBody>
      </p:sp>
      <p:sp>
        <p:nvSpPr>
          <p:cNvPr id="57" name="Graphic 37">
            <a:extLst>
              <a:ext uri="{FF2B5EF4-FFF2-40B4-BE49-F238E27FC236}">
                <a16:creationId xmlns:a16="http://schemas.microsoft.com/office/drawing/2014/main" id="{40C86AD3-0E56-7644-8BA6-44D051A493B7}"/>
              </a:ext>
            </a:extLst>
          </p:cNvPr>
          <p:cNvSpPr/>
          <p:nvPr userDrawn="1"/>
        </p:nvSpPr>
        <p:spPr>
          <a:xfrm>
            <a:off x="8310884" y="2454466"/>
            <a:ext cx="578145" cy="574445"/>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3">
              <a:alpha val="22000"/>
            </a:schemeClr>
          </a:solidFill>
          <a:ln w="6818" cap="flat">
            <a:noFill/>
            <a:prstDash val="solid"/>
            <a:miter/>
          </a:ln>
        </p:spPr>
        <p:txBody>
          <a:bodyPr rtlCol="0" anchor="ctr"/>
          <a:lstStyle/>
          <a:p>
            <a:endParaRPr lang="en-US" sz="937">
              <a:latin typeface="+mn-lt"/>
            </a:endParaRPr>
          </a:p>
        </p:txBody>
      </p:sp>
      <p:sp>
        <p:nvSpPr>
          <p:cNvPr id="58" name="Oval 57">
            <a:extLst>
              <a:ext uri="{FF2B5EF4-FFF2-40B4-BE49-F238E27FC236}">
                <a16:creationId xmlns:a16="http://schemas.microsoft.com/office/drawing/2014/main" id="{8EE3E77F-91E6-744E-84B9-BDB32A4966BA}"/>
              </a:ext>
            </a:extLst>
          </p:cNvPr>
          <p:cNvSpPr/>
          <p:nvPr userDrawn="1"/>
        </p:nvSpPr>
        <p:spPr>
          <a:xfrm flipV="1">
            <a:off x="10851149" y="5794990"/>
            <a:ext cx="424539" cy="424517"/>
          </a:xfrm>
          <a:prstGeom prst="ellipse">
            <a:avLst/>
          </a:prstGeom>
          <a:gradFill flip="none" rotWithShape="1">
            <a:gsLst>
              <a:gs pos="0">
                <a:srgbClr val="0575C1">
                  <a:alpha val="74778"/>
                </a:srgbClr>
              </a:gs>
              <a:gs pos="100000">
                <a:schemeClr val="accent6">
                  <a:alpha val="1484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latin typeface="+mn-lt"/>
            </a:endParaRPr>
          </a:p>
        </p:txBody>
      </p:sp>
      <p:sp>
        <p:nvSpPr>
          <p:cNvPr id="50" name="Subtitle 2">
            <a:extLst>
              <a:ext uri="{FF2B5EF4-FFF2-40B4-BE49-F238E27FC236}">
                <a16:creationId xmlns:a16="http://schemas.microsoft.com/office/drawing/2014/main" id="{A0F1CD9F-57AC-8742-922A-5B2A77ABDE92}"/>
              </a:ext>
            </a:extLst>
          </p:cNvPr>
          <p:cNvSpPr>
            <a:spLocks noGrp="1"/>
          </p:cNvSpPr>
          <p:nvPr>
            <p:ph type="subTitle" idx="1" hasCustomPrompt="1"/>
          </p:nvPr>
        </p:nvSpPr>
        <p:spPr>
          <a:xfrm>
            <a:off x="508001" y="4914258"/>
            <a:ext cx="7998203" cy="332399"/>
          </a:xfrm>
          <a:prstGeom prst="rect">
            <a:avLst/>
          </a:prstGeom>
          <a:ln>
            <a:noFill/>
          </a:ln>
        </p:spPr>
        <p:txBody>
          <a:bodyPr wrap="square" tIns="0" bIns="0" anchor="t" anchorCtr="0">
            <a:normAutofit/>
          </a:bodyPr>
          <a:lstStyle>
            <a:lvl1pPr marL="0" indent="0" algn="l">
              <a:buNone/>
              <a:defRPr sz="1800" b="0" i="0" cap="none" baseline="0">
                <a:solidFill>
                  <a:schemeClr val="bg2"/>
                </a:solidFill>
                <a:latin typeface="+mn-lt"/>
                <a:ea typeface="Source Sans Pro" panose="020B0503030403020204" pitchFamily="34" charset="0"/>
                <a:cs typeface="Calibri" charset="0"/>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30"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7" indent="0" algn="ctr">
              <a:buNone/>
              <a:defRPr>
                <a:solidFill>
                  <a:schemeClr val="tx1">
                    <a:tint val="75000"/>
                  </a:schemeClr>
                </a:solidFill>
              </a:defRPr>
            </a:lvl9pPr>
          </a:lstStyle>
          <a:p>
            <a:r>
              <a:rPr lang="en-US"/>
              <a:t>Subtitle</a:t>
            </a:r>
          </a:p>
        </p:txBody>
      </p:sp>
      <p:sp>
        <p:nvSpPr>
          <p:cNvPr id="51" name="Title 2">
            <a:extLst>
              <a:ext uri="{FF2B5EF4-FFF2-40B4-BE49-F238E27FC236}">
                <a16:creationId xmlns:a16="http://schemas.microsoft.com/office/drawing/2014/main" id="{41C15234-033D-D249-BED4-8CA8A381C1AB}"/>
              </a:ext>
            </a:extLst>
          </p:cNvPr>
          <p:cNvSpPr>
            <a:spLocks noGrp="1"/>
          </p:cNvSpPr>
          <p:nvPr>
            <p:ph type="title" hasCustomPrompt="1"/>
          </p:nvPr>
        </p:nvSpPr>
        <p:spPr>
          <a:xfrm>
            <a:off x="508001" y="2162018"/>
            <a:ext cx="7998200" cy="2752239"/>
          </a:xfrm>
        </p:spPr>
        <p:txBody>
          <a:bodyPr lIns="0" tIns="0" rIns="0" bIns="0" rtlCol="0" anchor="b" anchorCtr="0">
            <a:noAutofit/>
          </a:bodyPr>
          <a:lstStyle>
            <a:lvl1pPr algn="l">
              <a:defRPr lang="en-US" sz="6000" b="1" i="0" cap="none" baseline="0">
                <a:solidFill>
                  <a:schemeClr val="accent5"/>
                </a:solidFill>
                <a:latin typeface="+mn-lt"/>
                <a:ea typeface="Source Sans Pro" panose="020B0503030403020204" pitchFamily="34" charset="0"/>
                <a:cs typeface="Calibri" charset="0"/>
              </a:defRPr>
            </a:lvl1pPr>
          </a:lstStyle>
          <a:p>
            <a:pPr lvl="0"/>
            <a:r>
              <a:rPr lang="en-US"/>
              <a:t>Presentation </a:t>
            </a:r>
            <a:br>
              <a:rPr lang="en-US"/>
            </a:br>
            <a:r>
              <a:rPr lang="en-US"/>
              <a:t>title</a:t>
            </a:r>
          </a:p>
        </p:txBody>
      </p:sp>
      <p:pic>
        <p:nvPicPr>
          <p:cNvPr id="2" name="Image 1" descr="Une image contenant Police, cercle, Graphique, logo&#10;&#10;Description générée automatiquement">
            <a:extLst>
              <a:ext uri="{FF2B5EF4-FFF2-40B4-BE49-F238E27FC236}">
                <a16:creationId xmlns:a16="http://schemas.microsoft.com/office/drawing/2014/main" id="{BA4A1520-A60A-FA23-EB49-DA0221CDE2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1045" y="250076"/>
            <a:ext cx="995627" cy="995627"/>
          </a:xfrm>
          <a:prstGeom prst="rect">
            <a:avLst/>
          </a:prstGeom>
          <a:noFill/>
        </p:spPr>
      </p:pic>
    </p:spTree>
    <p:extLst>
      <p:ext uri="{BB962C8B-B14F-4D97-AF65-F5344CB8AC3E}">
        <p14:creationId xmlns:p14="http://schemas.microsoft.com/office/powerpoint/2010/main" val="83582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peaker slid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4" name="coral">
            <a:extLst>
              <a:ext uri="{FF2B5EF4-FFF2-40B4-BE49-F238E27FC236}">
                <a16:creationId xmlns:a16="http://schemas.microsoft.com/office/drawing/2014/main" id="{00ED1D59-AB71-6A4E-838D-99245695F669}"/>
              </a:ext>
            </a:extLst>
          </p:cNvPr>
          <p:cNvSpPr/>
          <p:nvPr userDrawn="1"/>
        </p:nvSpPr>
        <p:spPr>
          <a:xfrm>
            <a:off x="6096003" y="4564569"/>
            <a:ext cx="7779727" cy="230661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latin typeface="+mn-lt"/>
            </a:endParaRPr>
          </a:p>
        </p:txBody>
      </p:sp>
      <p:sp>
        <p:nvSpPr>
          <p:cNvPr id="14" name="Oval 13">
            <a:extLst>
              <a:ext uri="{FF2B5EF4-FFF2-40B4-BE49-F238E27FC236}">
                <a16:creationId xmlns:a16="http://schemas.microsoft.com/office/drawing/2014/main" id="{5633F646-3CF9-5E45-B420-98ACFC5563DA}"/>
              </a:ext>
            </a:extLst>
          </p:cNvPr>
          <p:cNvSpPr/>
          <p:nvPr userDrawn="1"/>
        </p:nvSpPr>
        <p:spPr>
          <a:xfrm>
            <a:off x="1213959" y="1982584"/>
            <a:ext cx="2926080" cy="2926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n-lt"/>
            </a:endParaRPr>
          </a:p>
        </p:txBody>
      </p:sp>
      <p:sp>
        <p:nvSpPr>
          <p:cNvPr id="25" name="green">
            <a:extLst>
              <a:ext uri="{FF2B5EF4-FFF2-40B4-BE49-F238E27FC236}">
                <a16:creationId xmlns:a16="http://schemas.microsoft.com/office/drawing/2014/main" id="{BA9DEF46-CF5A-204A-8AB8-9AEC021A45D5}"/>
              </a:ext>
            </a:extLst>
          </p:cNvPr>
          <p:cNvSpPr/>
          <p:nvPr userDrawn="1"/>
        </p:nvSpPr>
        <p:spPr>
          <a:xfrm>
            <a:off x="6447187" y="4542736"/>
            <a:ext cx="7239460" cy="233072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latin typeface="+mn-lt"/>
            </a:endParaRPr>
          </a:p>
        </p:txBody>
      </p:sp>
      <p:grpSp>
        <p:nvGrpSpPr>
          <p:cNvPr id="35" name="4 Xs">
            <a:extLst>
              <a:ext uri="{FF2B5EF4-FFF2-40B4-BE49-F238E27FC236}">
                <a16:creationId xmlns:a16="http://schemas.microsoft.com/office/drawing/2014/main" id="{6B49B282-FF20-8449-BA31-484C4E7A5229}"/>
              </a:ext>
            </a:extLst>
          </p:cNvPr>
          <p:cNvGrpSpPr/>
          <p:nvPr userDrawn="1"/>
        </p:nvGrpSpPr>
        <p:grpSpPr>
          <a:xfrm>
            <a:off x="10281535" y="2246885"/>
            <a:ext cx="901927" cy="495801"/>
            <a:chOff x="4350238" y="4169018"/>
            <a:chExt cx="1298751" cy="713976"/>
          </a:xfrm>
          <a:gradFill flip="none" rotWithShape="1">
            <a:gsLst>
              <a:gs pos="0">
                <a:schemeClr val="tx2">
                  <a:alpha val="24864"/>
                </a:schemeClr>
              </a:gs>
              <a:gs pos="97000">
                <a:schemeClr val="accent1">
                  <a:lumMod val="40000"/>
                  <a:lumOff val="60000"/>
                </a:schemeClr>
              </a:gs>
            </a:gsLst>
            <a:lin ang="0" scaled="1"/>
            <a:tileRect/>
          </a:gradFill>
        </p:grpSpPr>
        <p:sp>
          <p:nvSpPr>
            <p:cNvPr id="36" name="Graphic 37">
              <a:extLst>
                <a:ext uri="{FF2B5EF4-FFF2-40B4-BE49-F238E27FC236}">
                  <a16:creationId xmlns:a16="http://schemas.microsoft.com/office/drawing/2014/main" id="{661EFE0F-4706-A746-A1A2-76A0B3E2BC4B}"/>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937">
                <a:latin typeface="+mn-lt"/>
              </a:endParaRPr>
            </a:p>
          </p:txBody>
        </p:sp>
        <p:sp>
          <p:nvSpPr>
            <p:cNvPr id="37" name="Graphic 37">
              <a:extLst>
                <a:ext uri="{FF2B5EF4-FFF2-40B4-BE49-F238E27FC236}">
                  <a16:creationId xmlns:a16="http://schemas.microsoft.com/office/drawing/2014/main" id="{2DFFE081-8C15-D649-9C4F-E5218C0B12B5}"/>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937">
                <a:latin typeface="+mn-lt"/>
              </a:endParaRPr>
            </a:p>
          </p:txBody>
        </p:sp>
        <p:sp>
          <p:nvSpPr>
            <p:cNvPr id="38" name="Graphic 37">
              <a:extLst>
                <a:ext uri="{FF2B5EF4-FFF2-40B4-BE49-F238E27FC236}">
                  <a16:creationId xmlns:a16="http://schemas.microsoft.com/office/drawing/2014/main" id="{DEC2333C-8FFD-2146-8B36-3D41AC6EBA99}"/>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937">
                <a:latin typeface="+mn-lt"/>
              </a:endParaRPr>
            </a:p>
          </p:txBody>
        </p:sp>
        <p:sp>
          <p:nvSpPr>
            <p:cNvPr id="39" name="Graphic 37">
              <a:extLst>
                <a:ext uri="{FF2B5EF4-FFF2-40B4-BE49-F238E27FC236}">
                  <a16:creationId xmlns:a16="http://schemas.microsoft.com/office/drawing/2014/main" id="{B036B269-2872-0B4C-B814-C430DE19CD04}"/>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937">
                <a:latin typeface="+mn-lt"/>
              </a:endParaRPr>
            </a:p>
          </p:txBody>
        </p:sp>
      </p:grpSp>
      <p:grpSp>
        <p:nvGrpSpPr>
          <p:cNvPr id="40" name="3 Xs">
            <a:extLst>
              <a:ext uri="{FF2B5EF4-FFF2-40B4-BE49-F238E27FC236}">
                <a16:creationId xmlns:a16="http://schemas.microsoft.com/office/drawing/2014/main" id="{96DE3103-7D40-FE4A-AD21-DA0142F5FF67}"/>
              </a:ext>
            </a:extLst>
          </p:cNvPr>
          <p:cNvGrpSpPr/>
          <p:nvPr userDrawn="1"/>
        </p:nvGrpSpPr>
        <p:grpSpPr>
          <a:xfrm>
            <a:off x="4266684" y="5548191"/>
            <a:ext cx="458901" cy="367661"/>
            <a:chOff x="7760677" y="469802"/>
            <a:chExt cx="660806" cy="529450"/>
          </a:xfrm>
          <a:solidFill>
            <a:schemeClr val="accent5">
              <a:alpha val="18390"/>
            </a:schemeClr>
          </a:solidFill>
        </p:grpSpPr>
        <p:sp>
          <p:nvSpPr>
            <p:cNvPr id="41" name="Freeform 40">
              <a:extLst>
                <a:ext uri="{FF2B5EF4-FFF2-40B4-BE49-F238E27FC236}">
                  <a16:creationId xmlns:a16="http://schemas.microsoft.com/office/drawing/2014/main" id="{4B6F1A4B-8D5A-534F-9E1B-3738DE0A9383}"/>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937">
                <a:latin typeface="+mn-lt"/>
              </a:endParaRPr>
            </a:p>
          </p:txBody>
        </p:sp>
        <p:sp>
          <p:nvSpPr>
            <p:cNvPr id="42" name="Freeform 41">
              <a:extLst>
                <a:ext uri="{FF2B5EF4-FFF2-40B4-BE49-F238E27FC236}">
                  <a16:creationId xmlns:a16="http://schemas.microsoft.com/office/drawing/2014/main" id="{20FE6A47-4D90-7549-92DD-1166CCA3D916}"/>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937">
                <a:latin typeface="+mn-lt"/>
              </a:endParaRPr>
            </a:p>
          </p:txBody>
        </p:sp>
        <p:sp>
          <p:nvSpPr>
            <p:cNvPr id="43" name="Freeform 42">
              <a:extLst>
                <a:ext uri="{FF2B5EF4-FFF2-40B4-BE49-F238E27FC236}">
                  <a16:creationId xmlns:a16="http://schemas.microsoft.com/office/drawing/2014/main" id="{848D65A1-2062-5D4D-A1E5-F6DA3918463E}"/>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937">
                <a:latin typeface="+mn-lt"/>
              </a:endParaRPr>
            </a:p>
          </p:txBody>
        </p:sp>
      </p:grpSp>
      <p:grpSp>
        <p:nvGrpSpPr>
          <p:cNvPr id="47" name="4 Xs">
            <a:extLst>
              <a:ext uri="{FF2B5EF4-FFF2-40B4-BE49-F238E27FC236}">
                <a16:creationId xmlns:a16="http://schemas.microsoft.com/office/drawing/2014/main" id="{FCCC3519-D4E1-5B4B-ABF9-7F03660E1A0B}"/>
              </a:ext>
            </a:extLst>
          </p:cNvPr>
          <p:cNvGrpSpPr/>
          <p:nvPr userDrawn="1"/>
        </p:nvGrpSpPr>
        <p:grpSpPr>
          <a:xfrm rot="16200000" flipH="1">
            <a:off x="7970092" y="4965489"/>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48" name="Graphic 37">
              <a:extLst>
                <a:ext uri="{FF2B5EF4-FFF2-40B4-BE49-F238E27FC236}">
                  <a16:creationId xmlns:a16="http://schemas.microsoft.com/office/drawing/2014/main" id="{8F958F55-1DC0-A84B-A3C4-95C4FAFA7439}"/>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3456">
                <a:latin typeface="+mn-lt"/>
              </a:endParaRPr>
            </a:p>
          </p:txBody>
        </p:sp>
        <p:sp>
          <p:nvSpPr>
            <p:cNvPr id="49" name="Graphic 37">
              <a:extLst>
                <a:ext uri="{FF2B5EF4-FFF2-40B4-BE49-F238E27FC236}">
                  <a16:creationId xmlns:a16="http://schemas.microsoft.com/office/drawing/2014/main" id="{CF222B64-874C-8646-9961-9C321A217BB6}"/>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3456">
                <a:latin typeface="+mn-lt"/>
              </a:endParaRPr>
            </a:p>
          </p:txBody>
        </p:sp>
        <p:sp>
          <p:nvSpPr>
            <p:cNvPr id="50" name="Graphic 37">
              <a:extLst>
                <a:ext uri="{FF2B5EF4-FFF2-40B4-BE49-F238E27FC236}">
                  <a16:creationId xmlns:a16="http://schemas.microsoft.com/office/drawing/2014/main" id="{5D03B336-2088-DE47-9BF3-5DDF1F20A0EA}"/>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3456">
                <a:latin typeface="+mn-lt"/>
              </a:endParaRPr>
            </a:p>
          </p:txBody>
        </p:sp>
      </p:grpSp>
      <p:sp>
        <p:nvSpPr>
          <p:cNvPr id="44" name="Picture Placeholder 12">
            <a:extLst>
              <a:ext uri="{FF2B5EF4-FFF2-40B4-BE49-F238E27FC236}">
                <a16:creationId xmlns:a16="http://schemas.microsoft.com/office/drawing/2014/main" id="{F47A8919-04DB-054F-888F-550BF18CA97D}"/>
              </a:ext>
            </a:extLst>
          </p:cNvPr>
          <p:cNvSpPr>
            <a:spLocks noGrp="1"/>
          </p:cNvSpPr>
          <p:nvPr>
            <p:ph type="pic" sz="quarter" idx="10"/>
          </p:nvPr>
        </p:nvSpPr>
        <p:spPr>
          <a:xfrm>
            <a:off x="1213959" y="1973937"/>
            <a:ext cx="2926080" cy="2926080"/>
          </a:xfrm>
          <a:prstGeom prst="ellipse">
            <a:avLst/>
          </a:prstGeom>
          <a:solidFill>
            <a:schemeClr val="tx1"/>
          </a:solidFill>
        </p:spPr>
        <p:txBody>
          <a:bodyPr/>
          <a:lstStyle>
            <a:lvl1pPr marL="0" indent="0" algn="ctr">
              <a:buNone/>
              <a:defRPr>
                <a:solidFill>
                  <a:schemeClr val="accent5"/>
                </a:solidFill>
                <a:latin typeface="+mn-lt"/>
              </a:defRPr>
            </a:lvl1pPr>
          </a:lstStyle>
          <a:p>
            <a:r>
              <a:rPr lang="en-US"/>
              <a:t>Click icon to add picture</a:t>
            </a:r>
          </a:p>
        </p:txBody>
      </p:sp>
      <p:sp>
        <p:nvSpPr>
          <p:cNvPr id="3" name="Subtitle 2">
            <a:extLst>
              <a:ext uri="{FF2B5EF4-FFF2-40B4-BE49-F238E27FC236}">
                <a16:creationId xmlns:a16="http://schemas.microsoft.com/office/drawing/2014/main" id="{89752FD4-2B53-2041-A42C-D898B34E09B2}"/>
              </a:ext>
            </a:extLst>
          </p:cNvPr>
          <p:cNvSpPr>
            <a:spLocks noGrp="1"/>
          </p:cNvSpPr>
          <p:nvPr>
            <p:ph type="subTitle" idx="1" hasCustomPrompt="1"/>
          </p:nvPr>
        </p:nvSpPr>
        <p:spPr>
          <a:xfrm>
            <a:off x="4703058" y="3826103"/>
            <a:ext cx="6875983" cy="532587"/>
          </a:xfrm>
          <a:prstGeom prst="rect">
            <a:avLst/>
          </a:prstGeom>
        </p:spPr>
        <p:txBody>
          <a:bodyPr/>
          <a:lstStyle>
            <a:lvl1pPr marL="0" indent="0" algn="l">
              <a:buNone/>
              <a:defRPr sz="1800">
                <a:solidFill>
                  <a:schemeClr val="bg2"/>
                </a:solidFill>
                <a:latin typeface="+mn-lt"/>
              </a:defRPr>
            </a:lvl1pPr>
            <a:lvl2pPr marL="342861" indent="0" algn="ctr">
              <a:buNone/>
              <a:defRPr sz="1500"/>
            </a:lvl2pPr>
            <a:lvl3pPr marL="685722" indent="0" algn="ctr">
              <a:buNone/>
              <a:defRPr sz="1351"/>
            </a:lvl3pPr>
            <a:lvl4pPr marL="1028584" indent="0" algn="ctr">
              <a:buNone/>
              <a:defRPr sz="1200"/>
            </a:lvl4pPr>
            <a:lvl5pPr marL="1371444" indent="0" algn="ctr">
              <a:buNone/>
              <a:defRPr sz="1200"/>
            </a:lvl5pPr>
            <a:lvl6pPr marL="1714304" indent="0" algn="ctr">
              <a:buNone/>
              <a:defRPr sz="1200"/>
            </a:lvl6pPr>
            <a:lvl7pPr marL="2057165" indent="0" algn="ctr">
              <a:buNone/>
              <a:defRPr sz="1200"/>
            </a:lvl7pPr>
            <a:lvl8pPr marL="2400027" indent="0" algn="ctr">
              <a:buNone/>
              <a:defRPr sz="1200"/>
            </a:lvl8pPr>
            <a:lvl9pPr marL="2742887" indent="0" algn="ctr">
              <a:buNone/>
              <a:defRPr sz="1200"/>
            </a:lvl9pPr>
          </a:lstStyle>
          <a:p>
            <a:r>
              <a:rPr lang="en-US"/>
              <a:t>Title, Company</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hasCustomPrompt="1"/>
          </p:nvPr>
        </p:nvSpPr>
        <p:spPr>
          <a:xfrm>
            <a:off x="4703055" y="2558870"/>
            <a:ext cx="6980716" cy="1111535"/>
          </a:xfrm>
          <a:prstGeom prst="rect">
            <a:avLst/>
          </a:prstGeom>
        </p:spPr>
        <p:txBody>
          <a:bodyPr anchor="ctr" anchorCtr="0">
            <a:normAutofit/>
          </a:bodyPr>
          <a:lstStyle>
            <a:lvl1pPr algn="l">
              <a:defRPr sz="3437">
                <a:solidFill>
                  <a:schemeClr val="accent5"/>
                </a:solidFill>
                <a:latin typeface="+mn-lt"/>
              </a:defRPr>
            </a:lvl1pPr>
          </a:lstStyle>
          <a:p>
            <a:r>
              <a:rPr lang="en-US"/>
              <a:t>First Last</a:t>
            </a:r>
          </a:p>
        </p:txBody>
      </p:sp>
      <p:pic>
        <p:nvPicPr>
          <p:cNvPr id="4" name="Image 3" descr="Une image contenant Police, cercle, Graphique, logo&#10;&#10;Description générée automatiquement">
            <a:extLst>
              <a:ext uri="{FF2B5EF4-FFF2-40B4-BE49-F238E27FC236}">
                <a16:creationId xmlns:a16="http://schemas.microsoft.com/office/drawing/2014/main" id="{66D5A4B2-4C36-668F-4925-338957D427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1046" y="250077"/>
            <a:ext cx="985870" cy="985870"/>
          </a:xfrm>
          <a:prstGeom prst="rect">
            <a:avLst/>
          </a:prstGeom>
          <a:noFill/>
        </p:spPr>
      </p:pic>
    </p:spTree>
    <p:extLst>
      <p:ext uri="{BB962C8B-B14F-4D97-AF65-F5344CB8AC3E}">
        <p14:creationId xmlns:p14="http://schemas.microsoft.com/office/powerpoint/2010/main" val="400208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par>
                          <p:cTn id="11" fill="hold">
                            <p:stCondLst>
                              <p:cond delay="500"/>
                            </p:stCondLst>
                            <p:childTnLst>
                              <p:par>
                                <p:cTn id="12" presetID="6" presetClass="emph" presetSubtype="0" fill="hold" grpId="0" nodeType="afterEffect" nodePh="1">
                                  <p:stCondLst>
                                    <p:cond delay="0"/>
                                  </p:stCondLst>
                                  <p:endCondLst>
                                    <p:cond evt="begin" delay="0">
                                      <p:tn val="12"/>
                                    </p:cond>
                                  </p:endCondLst>
                                  <p:childTnLst>
                                    <p:animScale>
                                      <p:cBhvr>
                                        <p:cTn id="13" dur="500" fill="hold"/>
                                        <p:tgtEl>
                                          <p:spTgt spid="14"/>
                                        </p:tgtEl>
                                      </p:cBhvr>
                                      <p:by x="110000" y="110000"/>
                                    </p:animScale>
                                  </p:childTnLst>
                                </p:cTn>
                              </p:par>
                              <p:par>
                                <p:cTn id="14" presetID="6" presetClass="emph" presetSubtype="0" fill="hold" grpId="0" nodeType="withEffect">
                                  <p:stCondLst>
                                    <p:cond delay="0"/>
                                  </p:stCondLst>
                                  <p:childTnLst>
                                    <p:animScale>
                                      <p:cBhvr>
                                        <p:cTn id="15" dur="500" fill="hold"/>
                                        <p:tgtEl>
                                          <p:spTgt spid="4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44" grpId="0" animBg="1"/>
      <p:bldP spid="44" grpId="1"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1_Section slid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39" name="coral">
            <a:extLst>
              <a:ext uri="{FF2B5EF4-FFF2-40B4-BE49-F238E27FC236}">
                <a16:creationId xmlns:a16="http://schemas.microsoft.com/office/drawing/2014/main" id="{15488611-64D5-0E46-9F02-EA98A3FE0B49}"/>
              </a:ext>
            </a:extLst>
          </p:cNvPr>
          <p:cNvSpPr/>
          <p:nvPr/>
        </p:nvSpPr>
        <p:spPr>
          <a:xfrm>
            <a:off x="-1566254" y="5186362"/>
            <a:ext cx="17037436"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p>
        </p:txBody>
      </p:sp>
      <p:sp>
        <p:nvSpPr>
          <p:cNvPr id="40" name="green">
            <a:extLst>
              <a:ext uri="{FF2B5EF4-FFF2-40B4-BE49-F238E27FC236}">
                <a16:creationId xmlns:a16="http://schemas.microsoft.com/office/drawing/2014/main" id="{B6C1B0A9-1948-FE45-AA01-FDD9BFFCA45D}"/>
              </a:ext>
            </a:extLst>
          </p:cNvPr>
          <p:cNvSpPr/>
          <p:nvPr/>
        </p:nvSpPr>
        <p:spPr>
          <a:xfrm>
            <a:off x="-797165" y="5170550"/>
            <a:ext cx="1585426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p>
        </p:txBody>
      </p:sp>
      <p:sp>
        <p:nvSpPr>
          <p:cNvPr id="22" name="Oval 21">
            <a:extLst>
              <a:ext uri="{FF2B5EF4-FFF2-40B4-BE49-F238E27FC236}">
                <a16:creationId xmlns:a16="http://schemas.microsoft.com/office/drawing/2014/main" id="{60883345-F445-8A45-BD8F-B0EF5EF0510D}"/>
              </a:ext>
            </a:extLst>
          </p:cNvPr>
          <p:cNvSpPr/>
          <p:nvPr userDrawn="1"/>
        </p:nvSpPr>
        <p:spPr>
          <a:xfrm>
            <a:off x="94415" y="196636"/>
            <a:ext cx="2238900" cy="2238787"/>
          </a:xfrm>
          <a:prstGeom prst="ellipse">
            <a:avLst/>
          </a:prstGeom>
          <a:gradFill flip="none" rotWithShape="1">
            <a:gsLst>
              <a:gs pos="50000">
                <a:schemeClr val="accent1">
                  <a:lumMod val="20000"/>
                  <a:lumOff val="80000"/>
                  <a:alpha val="6000"/>
                </a:schemeClr>
              </a:gs>
              <a:gs pos="99000">
                <a:schemeClr val="accent1">
                  <a:lumMod val="60000"/>
                  <a:lumOff val="4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508000" y="631890"/>
            <a:ext cx="1033941" cy="828372"/>
            <a:chOff x="7760677" y="469802"/>
            <a:chExt cx="660806" cy="529450"/>
          </a:xfrm>
          <a:solidFill>
            <a:schemeClr val="accent5">
              <a:alpha val="1839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937"/>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937"/>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937"/>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11046548" y="4965492"/>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3456"/>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3456"/>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3456"/>
            </a:p>
          </p:txBody>
        </p:sp>
      </p:grpSp>
      <p:sp>
        <p:nvSpPr>
          <p:cNvPr id="3" name="Subtitle 2">
            <a:extLst>
              <a:ext uri="{FF2B5EF4-FFF2-40B4-BE49-F238E27FC236}">
                <a16:creationId xmlns:a16="http://schemas.microsoft.com/office/drawing/2014/main" id="{89752FD4-2B53-2041-A42C-D898B34E09B2}"/>
              </a:ext>
            </a:extLst>
          </p:cNvPr>
          <p:cNvSpPr>
            <a:spLocks noGrp="1"/>
          </p:cNvSpPr>
          <p:nvPr>
            <p:ph type="subTitle" idx="1"/>
          </p:nvPr>
        </p:nvSpPr>
        <p:spPr>
          <a:xfrm>
            <a:off x="508231" y="4303132"/>
            <a:ext cx="8216276" cy="1174763"/>
          </a:xfrm>
          <a:prstGeom prst="rect">
            <a:avLst/>
          </a:prstGeom>
        </p:spPr>
        <p:txBody>
          <a:bodyPr/>
          <a:lstStyle>
            <a:lvl1pPr marL="0" indent="0" algn="l">
              <a:buNone/>
              <a:defRPr sz="1800">
                <a:solidFill>
                  <a:schemeClr val="bg2"/>
                </a:solidFill>
              </a:defRPr>
            </a:lvl1pPr>
            <a:lvl2pPr marL="342861" indent="0" algn="ctr">
              <a:buNone/>
              <a:defRPr sz="1500"/>
            </a:lvl2pPr>
            <a:lvl3pPr marL="685722" indent="0" algn="ctr">
              <a:buNone/>
              <a:defRPr sz="1351"/>
            </a:lvl3pPr>
            <a:lvl4pPr marL="1028584" indent="0" algn="ctr">
              <a:buNone/>
              <a:defRPr sz="1200"/>
            </a:lvl4pPr>
            <a:lvl5pPr marL="1371444" indent="0" algn="ctr">
              <a:buNone/>
              <a:defRPr sz="1200"/>
            </a:lvl5pPr>
            <a:lvl6pPr marL="1714304" indent="0" algn="ctr">
              <a:buNone/>
              <a:defRPr sz="1200"/>
            </a:lvl6pPr>
            <a:lvl7pPr marL="2057165" indent="0" algn="ctr">
              <a:buNone/>
              <a:defRPr sz="1200"/>
            </a:lvl7pPr>
            <a:lvl8pPr marL="2400027" indent="0" algn="ctr">
              <a:buNone/>
              <a:defRPr sz="1200"/>
            </a:lvl8pPr>
            <a:lvl9pPr marL="2742887" indent="0" algn="ctr">
              <a:buNone/>
              <a:defRPr sz="1200"/>
            </a:lvl9pPr>
          </a:lstStyle>
          <a:p>
            <a:r>
              <a:rPr lang="en-US"/>
              <a:t>Click to edit Master subtitle style</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p:nvPr>
        </p:nvSpPr>
        <p:spPr>
          <a:xfrm>
            <a:off x="508231" y="2095935"/>
            <a:ext cx="8216276" cy="2115120"/>
          </a:xfrm>
          <a:prstGeom prst="rect">
            <a:avLst/>
          </a:prstGeom>
        </p:spPr>
        <p:txBody>
          <a:bodyPr anchor="b">
            <a:normAutofit/>
          </a:bodyPr>
          <a:lstStyle>
            <a:lvl1pPr algn="l">
              <a:defRPr sz="4167">
                <a:solidFill>
                  <a:schemeClr val="accent5"/>
                </a:solidFill>
                <a:latin typeface="+mn-lt"/>
              </a:defRPr>
            </a:lvl1pPr>
          </a:lstStyle>
          <a:p>
            <a:r>
              <a:rPr lang="en-US"/>
              <a:t>Click to edit Master title style</a:t>
            </a:r>
          </a:p>
        </p:txBody>
      </p:sp>
    </p:spTree>
    <p:extLst>
      <p:ext uri="{BB962C8B-B14F-4D97-AF65-F5344CB8AC3E}">
        <p14:creationId xmlns:p14="http://schemas.microsoft.com/office/powerpoint/2010/main" val="85576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1.73162E-6 -0.03456 L -1.73162E-6 -3.37406E-6 " pathEditMode="relative" rAng="0" ptsTypes="AA">
                                      <p:cBhvr>
                                        <p:cTn id="9" dur="500" fill="hold"/>
                                        <p:tgtEl>
                                          <p:spTgt spid="2"/>
                                        </p:tgtEl>
                                        <p:attrNameLst>
                                          <p:attrName>ppt_x</p:attrName>
                                          <p:attrName>ppt_y</p:attrName>
                                        </p:attrNameLst>
                                      </p:cBhvr>
                                      <p:rCtr x="0" y="172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0"/>
                                  </p:stCondLst>
                                  <p:childTnLst>
                                    <p:animMotion origin="layout" path="M -1.73162E-6 -0.03456 L -1.73162E-6 -3.37406E-6 " pathEditMode="relative" rAng="0" ptsTypes="AA">
                                      <p:cBhvr>
                                        <p:cTn id="14" dur="500" fill="hold"/>
                                        <p:tgtEl>
                                          <p:spTgt spid="3"/>
                                        </p:tgtEl>
                                        <p:attrNameLst>
                                          <p:attrName>ppt_x</p:attrName>
                                          <p:attrName>ppt_y</p:attrName>
                                        </p:attrNameLst>
                                      </p:cBhvr>
                                      <p:rCtr x="0" y="1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bldP spid="2" grpId="0"/>
      <p:bldP spid="2" grpId="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2_Section slide">
    <p:bg>
      <p:bgPr>
        <a:gradFill>
          <a:gsLst>
            <a:gs pos="0">
              <a:srgbClr val="163456"/>
            </a:gs>
            <a:gs pos="100000">
              <a:srgbClr val="2C1F55"/>
            </a:gs>
          </a:gsLst>
          <a:lin ang="2700000" scaled="1"/>
        </a:gradFill>
        <a:effectLst/>
      </p:bgPr>
    </p:bg>
    <p:spTree>
      <p:nvGrpSpPr>
        <p:cNvPr id="1" name=""/>
        <p:cNvGrpSpPr/>
        <p:nvPr/>
      </p:nvGrpSpPr>
      <p:grpSpPr>
        <a:xfrm>
          <a:off x="0" y="0"/>
          <a:ext cx="0" cy="0"/>
          <a:chOff x="0" y="0"/>
          <a:chExt cx="0" cy="0"/>
        </a:xfrm>
      </p:grpSpPr>
      <p:sp>
        <p:nvSpPr>
          <p:cNvPr id="42" name="coral">
            <a:extLst>
              <a:ext uri="{FF2B5EF4-FFF2-40B4-BE49-F238E27FC236}">
                <a16:creationId xmlns:a16="http://schemas.microsoft.com/office/drawing/2014/main" id="{0F084689-C927-E747-ABE8-A25E8BE933B3}"/>
              </a:ext>
            </a:extLst>
          </p:cNvPr>
          <p:cNvSpPr/>
          <p:nvPr/>
        </p:nvSpPr>
        <p:spPr>
          <a:xfrm>
            <a:off x="-1593149" y="5186362"/>
            <a:ext cx="17037436"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p>
        </p:txBody>
      </p:sp>
      <p:sp>
        <p:nvSpPr>
          <p:cNvPr id="43" name="green">
            <a:extLst>
              <a:ext uri="{FF2B5EF4-FFF2-40B4-BE49-F238E27FC236}">
                <a16:creationId xmlns:a16="http://schemas.microsoft.com/office/drawing/2014/main" id="{C06BBAB8-1392-D74C-80DE-D446B44242DB}"/>
              </a:ext>
            </a:extLst>
          </p:cNvPr>
          <p:cNvSpPr/>
          <p:nvPr/>
        </p:nvSpPr>
        <p:spPr>
          <a:xfrm>
            <a:off x="-824060" y="5170550"/>
            <a:ext cx="1585426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p>
        </p:txBody>
      </p:sp>
      <p:sp>
        <p:nvSpPr>
          <p:cNvPr id="22" name="Oval 21">
            <a:extLst>
              <a:ext uri="{FF2B5EF4-FFF2-40B4-BE49-F238E27FC236}">
                <a16:creationId xmlns:a16="http://schemas.microsoft.com/office/drawing/2014/main" id="{60883345-F445-8A45-BD8F-B0EF5EF0510D}"/>
              </a:ext>
            </a:extLst>
          </p:cNvPr>
          <p:cNvSpPr/>
          <p:nvPr userDrawn="1"/>
        </p:nvSpPr>
        <p:spPr>
          <a:xfrm>
            <a:off x="94415" y="196636"/>
            <a:ext cx="2238900" cy="2238787"/>
          </a:xfrm>
          <a:prstGeom prst="ellipse">
            <a:avLst/>
          </a:prstGeom>
          <a:gradFill flip="none" rotWithShape="1">
            <a:gsLst>
              <a:gs pos="50000">
                <a:schemeClr val="accent1">
                  <a:lumMod val="20000"/>
                  <a:lumOff val="80000"/>
                  <a:alpha val="2884"/>
                </a:schemeClr>
              </a:gs>
              <a:gs pos="99000">
                <a:schemeClr val="accent1">
                  <a:lumMod val="60000"/>
                  <a:lumOff val="40000"/>
                  <a:alpha val="27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508000" y="631890"/>
            <a:ext cx="1033941" cy="828372"/>
            <a:chOff x="7760677" y="469802"/>
            <a:chExt cx="660806" cy="529450"/>
          </a:xfrm>
          <a:solidFill>
            <a:schemeClr val="accent6">
              <a:alpha val="4400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937"/>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937"/>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937"/>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11049600" y="4965493"/>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3456"/>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3456"/>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3456"/>
            </a:p>
          </p:txBody>
        </p:sp>
      </p:grpSp>
      <p:sp>
        <p:nvSpPr>
          <p:cNvPr id="3" name="Subtitle 2">
            <a:extLst>
              <a:ext uri="{FF2B5EF4-FFF2-40B4-BE49-F238E27FC236}">
                <a16:creationId xmlns:a16="http://schemas.microsoft.com/office/drawing/2014/main" id="{89752FD4-2B53-2041-A42C-D898B34E09B2}"/>
              </a:ext>
            </a:extLst>
          </p:cNvPr>
          <p:cNvSpPr>
            <a:spLocks noGrp="1"/>
          </p:cNvSpPr>
          <p:nvPr>
            <p:ph type="subTitle" idx="1"/>
          </p:nvPr>
        </p:nvSpPr>
        <p:spPr>
          <a:xfrm>
            <a:off x="508231" y="4303132"/>
            <a:ext cx="8216276" cy="1174763"/>
          </a:xfrm>
          <a:prstGeom prst="rect">
            <a:avLst/>
          </a:prstGeom>
        </p:spPr>
        <p:txBody>
          <a:bodyPr/>
          <a:lstStyle>
            <a:lvl1pPr marL="0" indent="0" algn="l">
              <a:buNone/>
              <a:defRPr sz="1800">
                <a:solidFill>
                  <a:schemeClr val="bg2"/>
                </a:solidFill>
              </a:defRPr>
            </a:lvl1pPr>
            <a:lvl2pPr marL="342861" indent="0" algn="ctr">
              <a:buNone/>
              <a:defRPr sz="1500"/>
            </a:lvl2pPr>
            <a:lvl3pPr marL="685722" indent="0" algn="ctr">
              <a:buNone/>
              <a:defRPr sz="1351"/>
            </a:lvl3pPr>
            <a:lvl4pPr marL="1028584" indent="0" algn="ctr">
              <a:buNone/>
              <a:defRPr sz="1200"/>
            </a:lvl4pPr>
            <a:lvl5pPr marL="1371444" indent="0" algn="ctr">
              <a:buNone/>
              <a:defRPr sz="1200"/>
            </a:lvl5pPr>
            <a:lvl6pPr marL="1714304" indent="0" algn="ctr">
              <a:buNone/>
              <a:defRPr sz="1200"/>
            </a:lvl6pPr>
            <a:lvl7pPr marL="2057165" indent="0" algn="ctr">
              <a:buNone/>
              <a:defRPr sz="1200"/>
            </a:lvl7pPr>
            <a:lvl8pPr marL="2400027" indent="0" algn="ctr">
              <a:buNone/>
              <a:defRPr sz="1200"/>
            </a:lvl8pPr>
            <a:lvl9pPr marL="2742887" indent="0" algn="ctr">
              <a:buNone/>
              <a:defRPr sz="1200"/>
            </a:lvl9pPr>
          </a:lstStyle>
          <a:p>
            <a:r>
              <a:rPr lang="en-US"/>
              <a:t>Click to edit Master subtitle style</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p:nvPr>
        </p:nvSpPr>
        <p:spPr>
          <a:xfrm>
            <a:off x="508231" y="2095935"/>
            <a:ext cx="8216276" cy="2115120"/>
          </a:xfrm>
          <a:prstGeom prst="rect">
            <a:avLst/>
          </a:prstGeom>
        </p:spPr>
        <p:txBody>
          <a:bodyPr anchor="b">
            <a:normAutofit/>
          </a:bodyPr>
          <a:lstStyle>
            <a:lvl1pPr algn="l">
              <a:defRPr sz="4167">
                <a:solidFill>
                  <a:schemeClr val="accent5"/>
                </a:solidFill>
                <a:latin typeface="+mn-lt"/>
              </a:defRPr>
            </a:lvl1pPr>
          </a:lstStyle>
          <a:p>
            <a:r>
              <a:rPr lang="en-US"/>
              <a:t>Click to edit Master title style</a:t>
            </a:r>
          </a:p>
        </p:txBody>
      </p:sp>
    </p:spTree>
    <p:extLst>
      <p:ext uri="{BB962C8B-B14F-4D97-AF65-F5344CB8AC3E}">
        <p14:creationId xmlns:p14="http://schemas.microsoft.com/office/powerpoint/2010/main" val="196185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1.73162E-6 -0.03456 L -1.73162E-6 -3.37406E-6 " pathEditMode="relative" rAng="0" ptsTypes="AA">
                                      <p:cBhvr>
                                        <p:cTn id="9" dur="500" fill="hold"/>
                                        <p:tgtEl>
                                          <p:spTgt spid="2"/>
                                        </p:tgtEl>
                                        <p:attrNameLst>
                                          <p:attrName>ppt_x</p:attrName>
                                          <p:attrName>ppt_y</p:attrName>
                                        </p:attrNameLst>
                                      </p:cBhvr>
                                      <p:rCtr x="0" y="172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0"/>
                                  </p:stCondLst>
                                  <p:childTnLst>
                                    <p:animMotion origin="layout" path="M -1.73162E-6 -0.03456 L -1.73162E-6 -3.37406E-6 " pathEditMode="relative" rAng="0" ptsTypes="AA">
                                      <p:cBhvr>
                                        <p:cTn id="14" dur="500" fill="hold"/>
                                        <p:tgtEl>
                                          <p:spTgt spid="3"/>
                                        </p:tgtEl>
                                        <p:attrNameLst>
                                          <p:attrName>ppt_x</p:attrName>
                                          <p:attrName>ppt_y</p:attrName>
                                        </p:attrNameLst>
                                      </p:cBhvr>
                                      <p:rCtr x="0" y="1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bldP spid="2" grpId="0"/>
      <p:bldP spid="2" grpId="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Section slide">
    <p:bg>
      <p:bgPr>
        <a:solidFill>
          <a:schemeClr val="accent5"/>
        </a:solidFill>
        <a:effectLst/>
      </p:bgPr>
    </p:bg>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02AC0961-BE31-2846-84A6-B6B95D379998}"/>
              </a:ext>
            </a:extLst>
          </p:cNvPr>
          <p:cNvSpPr/>
          <p:nvPr userDrawn="1"/>
        </p:nvSpPr>
        <p:spPr>
          <a:xfrm>
            <a:off x="4730839" y="0"/>
            <a:ext cx="7476903" cy="6858000"/>
          </a:xfrm>
          <a:prstGeom prst="rect">
            <a:avLst/>
          </a:prstGeom>
          <a:gradFill flip="none" rotWithShape="1">
            <a:gsLst>
              <a:gs pos="0">
                <a:schemeClr val="accent5"/>
              </a:gs>
              <a:gs pos="100000">
                <a:schemeClr val="accent5">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p>
        </p:txBody>
      </p:sp>
      <p:sp>
        <p:nvSpPr>
          <p:cNvPr id="56" name="x" hidden="1">
            <a:extLst>
              <a:ext uri="{FF2B5EF4-FFF2-40B4-BE49-F238E27FC236}">
                <a16:creationId xmlns:a16="http://schemas.microsoft.com/office/drawing/2014/main" id="{C6CD0EE7-202B-F645-B76F-87799039F6FE}"/>
              </a:ext>
            </a:extLst>
          </p:cNvPr>
          <p:cNvSpPr/>
          <p:nvPr userDrawn="1"/>
        </p:nvSpPr>
        <p:spPr>
          <a:xfrm>
            <a:off x="8585611" y="3548175"/>
            <a:ext cx="428444" cy="425701"/>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rgbClr val="378FCE">
              <a:alpha val="27498"/>
            </a:srgbClr>
          </a:solidFill>
          <a:ln w="6818" cap="flat">
            <a:noFill/>
            <a:prstDash val="solid"/>
            <a:miter/>
          </a:ln>
        </p:spPr>
        <p:txBody>
          <a:bodyPr rtlCol="0" anchor="ctr"/>
          <a:lstStyle/>
          <a:p>
            <a:endParaRPr lang="en-US" sz="937"/>
          </a:p>
        </p:txBody>
      </p:sp>
      <p:grpSp>
        <p:nvGrpSpPr>
          <p:cNvPr id="8" name="Circle">
            <a:extLst>
              <a:ext uri="{FF2B5EF4-FFF2-40B4-BE49-F238E27FC236}">
                <a16:creationId xmlns:a16="http://schemas.microsoft.com/office/drawing/2014/main" id="{4970906B-47AF-9543-A23B-58EC8065A7D2}"/>
              </a:ext>
            </a:extLst>
          </p:cNvPr>
          <p:cNvGrpSpPr/>
          <p:nvPr userDrawn="1"/>
        </p:nvGrpSpPr>
        <p:grpSpPr>
          <a:xfrm>
            <a:off x="8696279" y="1611348"/>
            <a:ext cx="5980588" cy="5980288"/>
            <a:chOff x="5143500" y="742950"/>
            <a:chExt cx="4927600" cy="4927600"/>
          </a:xfrm>
        </p:grpSpPr>
        <p:sp>
          <p:nvSpPr>
            <p:cNvPr id="9" name="Oval 8">
              <a:extLst>
                <a:ext uri="{FF2B5EF4-FFF2-40B4-BE49-F238E27FC236}">
                  <a16:creationId xmlns:a16="http://schemas.microsoft.com/office/drawing/2014/main" id="{7CA78CFA-0488-374D-BC61-21DF19D1FDC6}"/>
                </a:ext>
              </a:extLst>
            </p:cNvPr>
            <p:cNvSpPr/>
            <p:nvPr/>
          </p:nvSpPr>
          <p:spPr>
            <a:xfrm>
              <a:off x="5143500" y="742950"/>
              <a:ext cx="4927600" cy="4927600"/>
            </a:xfrm>
            <a:prstGeom prst="ellipse">
              <a:avLst/>
            </a:prstGeom>
            <a:blipFill dpi="0" rotWithShape="1">
              <a:blip r:embed="rId2" cstate="email">
                <a:alphaModFix amt="30000"/>
                <a:extLst>
                  <a:ext uri="{BEBA8EAE-BF5A-486C-A8C5-ECC9F3942E4B}">
                    <a14:imgProps xmlns:a14="http://schemas.microsoft.com/office/drawing/2010/main">
                      <a14:imgLayer r:embed="rId3">
                        <a14:imgEffect>
                          <a14:sharpenSoften amount="65000"/>
                        </a14:imgEffect>
                        <a14:imgEffect>
                          <a14:colorTemperature colorTemp="2823"/>
                        </a14:imgEffect>
                      </a14:imgLayer>
                    </a14:imgProps>
                  </a:ext>
                  <a:ext uri="{28A0092B-C50C-407E-A947-70E740481C1C}">
                    <a14:useLocalDpi xmlns:a14="http://schemas.microsoft.com/office/drawing/2010/main"/>
                  </a:ext>
                </a:extLst>
              </a:blip>
              <a:srcRect/>
              <a:tile tx="0" ty="0" sx="15000" sy="1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latin typeface="+mn-lt"/>
              </a:endParaRPr>
            </a:p>
          </p:txBody>
        </p:sp>
        <p:sp>
          <p:nvSpPr>
            <p:cNvPr id="10" name="Oval 9">
              <a:extLst>
                <a:ext uri="{FF2B5EF4-FFF2-40B4-BE49-F238E27FC236}">
                  <a16:creationId xmlns:a16="http://schemas.microsoft.com/office/drawing/2014/main" id="{F1AF3E85-A582-D644-962A-69ACD66AD487}"/>
                </a:ext>
              </a:extLst>
            </p:cNvPr>
            <p:cNvSpPr/>
            <p:nvPr/>
          </p:nvSpPr>
          <p:spPr>
            <a:xfrm>
              <a:off x="5143500" y="742950"/>
              <a:ext cx="4927600" cy="4927600"/>
            </a:xfrm>
            <a:prstGeom prst="ellipse">
              <a:avLst/>
            </a:prstGeom>
            <a:gradFill flip="none" rotWithShape="1">
              <a:gsLst>
                <a:gs pos="0">
                  <a:srgbClr val="1475BA">
                    <a:alpha val="0"/>
                  </a:srgbClr>
                </a:gs>
                <a:gs pos="99000">
                  <a:srgbClr val="1475BA">
                    <a:alpha val="37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latin typeface="+mn-lt"/>
              </a:endParaRPr>
            </a:p>
          </p:txBody>
        </p:sp>
      </p:grpSp>
      <p:grpSp>
        <p:nvGrpSpPr>
          <p:cNvPr id="21" name="streaks" hidden="1">
            <a:extLst>
              <a:ext uri="{FF2B5EF4-FFF2-40B4-BE49-F238E27FC236}">
                <a16:creationId xmlns:a16="http://schemas.microsoft.com/office/drawing/2014/main" id="{3C1229A8-B398-474C-90DB-EC2CE2DBF176}"/>
              </a:ext>
            </a:extLst>
          </p:cNvPr>
          <p:cNvGrpSpPr/>
          <p:nvPr userDrawn="1"/>
        </p:nvGrpSpPr>
        <p:grpSpPr>
          <a:xfrm>
            <a:off x="6016579" y="2019361"/>
            <a:ext cx="4998744" cy="2385119"/>
            <a:chOff x="4249552" y="1508350"/>
            <a:chExt cx="3733610" cy="1781557"/>
          </a:xfrm>
          <a:gradFill>
            <a:gsLst>
              <a:gs pos="100000">
                <a:srgbClr val="F8F3EF">
                  <a:alpha val="48000"/>
                </a:srgbClr>
              </a:gs>
              <a:gs pos="0">
                <a:srgbClr val="F8F3EF">
                  <a:alpha val="0"/>
                </a:srgbClr>
              </a:gs>
            </a:gsLst>
            <a:lin ang="0" scaled="1"/>
          </a:gradFill>
        </p:grpSpPr>
        <p:sp>
          <p:nvSpPr>
            <p:cNvPr id="22" name="Graphic 2">
              <a:extLst>
                <a:ext uri="{FF2B5EF4-FFF2-40B4-BE49-F238E27FC236}">
                  <a16:creationId xmlns:a16="http://schemas.microsoft.com/office/drawing/2014/main" id="{0F5F485F-DC8F-9948-A04D-DA20E57AC05D}"/>
                </a:ext>
              </a:extLst>
            </p:cNvPr>
            <p:cNvSpPr/>
            <p:nvPr/>
          </p:nvSpPr>
          <p:spPr>
            <a:xfrm>
              <a:off x="4545697" y="1508351"/>
              <a:ext cx="1343896" cy="240192"/>
            </a:xfrm>
            <a:custGeom>
              <a:avLst/>
              <a:gdLst>
                <a:gd name="connsiteX0" fmla="*/ 1223058 w 1343896"/>
                <a:gd name="connsiteY0" fmla="*/ 240193 h 240192"/>
                <a:gd name="connsiteX1" fmla="*/ 120838 w 1343896"/>
                <a:gd name="connsiteY1" fmla="*/ 240193 h 240192"/>
                <a:gd name="connsiteX2" fmla="*/ 0 w 1343896"/>
                <a:gd name="connsiteY2" fmla="*/ 120097 h 240192"/>
                <a:gd name="connsiteX3" fmla="*/ 0 w 1343896"/>
                <a:gd name="connsiteY3" fmla="*/ 120097 h 240192"/>
                <a:gd name="connsiteX4" fmla="*/ 120837 w 1343896"/>
                <a:gd name="connsiteY4" fmla="*/ 1 h 240192"/>
                <a:gd name="connsiteX5" fmla="*/ 1223058 w 1343896"/>
                <a:gd name="connsiteY5" fmla="*/ 0 h 240192"/>
                <a:gd name="connsiteX6" fmla="*/ 1343897 w 1343896"/>
                <a:gd name="connsiteY6" fmla="*/ 120096 h 240192"/>
                <a:gd name="connsiteX7" fmla="*/ 1343897 w 1343896"/>
                <a:gd name="connsiteY7" fmla="*/ 120096 h 240192"/>
                <a:gd name="connsiteX8" fmla="*/ 1223058 w 1343896"/>
                <a:gd name="connsiteY8" fmla="*/ 240193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896" h="240192">
                  <a:moveTo>
                    <a:pt x="1223058" y="240193"/>
                  </a:moveTo>
                  <a:lnTo>
                    <a:pt x="120838" y="240193"/>
                  </a:lnTo>
                  <a:cubicBezTo>
                    <a:pt x="54301" y="240117"/>
                    <a:pt x="314" y="186462"/>
                    <a:pt x="0" y="120097"/>
                  </a:cubicBezTo>
                  <a:lnTo>
                    <a:pt x="0" y="120097"/>
                  </a:lnTo>
                  <a:cubicBezTo>
                    <a:pt x="314" y="53732"/>
                    <a:pt x="54301" y="76"/>
                    <a:pt x="120837" y="1"/>
                  </a:cubicBezTo>
                  <a:lnTo>
                    <a:pt x="1223058" y="0"/>
                  </a:lnTo>
                  <a:cubicBezTo>
                    <a:pt x="1289596" y="76"/>
                    <a:pt x="1343580" y="53731"/>
                    <a:pt x="1343897" y="120096"/>
                  </a:cubicBezTo>
                  <a:lnTo>
                    <a:pt x="1343897" y="120096"/>
                  </a:lnTo>
                  <a:cubicBezTo>
                    <a:pt x="1343580" y="186461"/>
                    <a:pt x="1289596" y="240117"/>
                    <a:pt x="1223058" y="240193"/>
                  </a:cubicBezTo>
                  <a:close/>
                </a:path>
              </a:pathLst>
            </a:custGeom>
            <a:grpFill/>
            <a:ln w="6723" cap="flat">
              <a:noFill/>
              <a:prstDash val="solid"/>
              <a:miter/>
            </a:ln>
          </p:spPr>
          <p:txBody>
            <a:bodyPr rtlCol="0" anchor="ctr"/>
            <a:lstStyle/>
            <a:p>
              <a:endParaRPr lang="en-US" sz="937"/>
            </a:p>
          </p:txBody>
        </p:sp>
        <p:sp>
          <p:nvSpPr>
            <p:cNvPr id="23" name="Graphic 2">
              <a:extLst>
                <a:ext uri="{FF2B5EF4-FFF2-40B4-BE49-F238E27FC236}">
                  <a16:creationId xmlns:a16="http://schemas.microsoft.com/office/drawing/2014/main" id="{DD6BE71B-8D72-244F-9D79-A0BA9B2A4A39}"/>
                </a:ext>
              </a:extLst>
            </p:cNvPr>
            <p:cNvSpPr/>
            <p:nvPr/>
          </p:nvSpPr>
          <p:spPr>
            <a:xfrm>
              <a:off x="5963979" y="1508350"/>
              <a:ext cx="638411" cy="240192"/>
            </a:xfrm>
            <a:custGeom>
              <a:avLst/>
              <a:gdLst>
                <a:gd name="connsiteX0" fmla="*/ 517573 w 638411"/>
                <a:gd name="connsiteY0" fmla="*/ 240193 h 240192"/>
                <a:gd name="connsiteX1" fmla="*/ 120839 w 638411"/>
                <a:gd name="connsiteY1" fmla="*/ 240193 h 240192"/>
                <a:gd name="connsiteX2" fmla="*/ 0 w 638411"/>
                <a:gd name="connsiteY2" fmla="*/ 120096 h 240192"/>
                <a:gd name="connsiteX3" fmla="*/ 0 w 638411"/>
                <a:gd name="connsiteY3" fmla="*/ 120096 h 240192"/>
                <a:gd name="connsiteX4" fmla="*/ 120839 w 638411"/>
                <a:gd name="connsiteY4" fmla="*/ 0 h 240192"/>
                <a:gd name="connsiteX5" fmla="*/ 517573 w 638411"/>
                <a:gd name="connsiteY5" fmla="*/ 0 h 240192"/>
                <a:gd name="connsiteX6" fmla="*/ 638412 w 638411"/>
                <a:gd name="connsiteY6" fmla="*/ 120096 h 240192"/>
                <a:gd name="connsiteX7" fmla="*/ 638412 w 638411"/>
                <a:gd name="connsiteY7" fmla="*/ 120096 h 240192"/>
                <a:gd name="connsiteX8" fmla="*/ 517573 w 638411"/>
                <a:gd name="connsiteY8" fmla="*/ 240193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411" h="240192">
                  <a:moveTo>
                    <a:pt x="517573" y="240193"/>
                  </a:moveTo>
                  <a:lnTo>
                    <a:pt x="120839" y="240193"/>
                  </a:lnTo>
                  <a:cubicBezTo>
                    <a:pt x="54301" y="240117"/>
                    <a:pt x="317" y="186462"/>
                    <a:pt x="0" y="120096"/>
                  </a:cubicBezTo>
                  <a:lnTo>
                    <a:pt x="0" y="120096"/>
                  </a:lnTo>
                  <a:cubicBezTo>
                    <a:pt x="317" y="53731"/>
                    <a:pt x="54301" y="76"/>
                    <a:pt x="120839" y="0"/>
                  </a:cubicBezTo>
                  <a:lnTo>
                    <a:pt x="517573" y="0"/>
                  </a:lnTo>
                  <a:cubicBezTo>
                    <a:pt x="584112" y="76"/>
                    <a:pt x="638102" y="53731"/>
                    <a:pt x="638412" y="120096"/>
                  </a:cubicBezTo>
                  <a:lnTo>
                    <a:pt x="638412" y="120096"/>
                  </a:lnTo>
                  <a:cubicBezTo>
                    <a:pt x="638102" y="186461"/>
                    <a:pt x="584112" y="240117"/>
                    <a:pt x="517573" y="240193"/>
                  </a:cubicBezTo>
                  <a:close/>
                </a:path>
              </a:pathLst>
            </a:custGeom>
            <a:grpFill/>
            <a:ln w="6723" cap="flat">
              <a:noFill/>
              <a:prstDash val="solid"/>
              <a:miter/>
            </a:ln>
          </p:spPr>
          <p:txBody>
            <a:bodyPr rtlCol="0" anchor="ctr"/>
            <a:lstStyle/>
            <a:p>
              <a:endParaRPr lang="en-US" sz="937"/>
            </a:p>
          </p:txBody>
        </p:sp>
        <p:sp>
          <p:nvSpPr>
            <p:cNvPr id="24" name="Graphic 2">
              <a:extLst>
                <a:ext uri="{FF2B5EF4-FFF2-40B4-BE49-F238E27FC236}">
                  <a16:creationId xmlns:a16="http://schemas.microsoft.com/office/drawing/2014/main" id="{2FDA5E1B-F83C-6B47-BF33-23C9C9BFDA84}"/>
                </a:ext>
              </a:extLst>
            </p:cNvPr>
            <p:cNvSpPr/>
            <p:nvPr/>
          </p:nvSpPr>
          <p:spPr>
            <a:xfrm>
              <a:off x="6704473" y="1508350"/>
              <a:ext cx="312117" cy="240192"/>
            </a:xfrm>
            <a:custGeom>
              <a:avLst/>
              <a:gdLst>
                <a:gd name="connsiteX0" fmla="*/ 191284 w 312117"/>
                <a:gd name="connsiteY0" fmla="*/ 240193 h 240192"/>
                <a:gd name="connsiteX1" fmla="*/ 120839 w 312117"/>
                <a:gd name="connsiteY1" fmla="*/ 240193 h 240192"/>
                <a:gd name="connsiteX2" fmla="*/ 0 w 312117"/>
                <a:gd name="connsiteY2" fmla="*/ 120096 h 240192"/>
                <a:gd name="connsiteX3" fmla="*/ 0 w 312117"/>
                <a:gd name="connsiteY3" fmla="*/ 120096 h 240192"/>
                <a:gd name="connsiteX4" fmla="*/ 120839 w 312117"/>
                <a:gd name="connsiteY4" fmla="*/ 0 h 240192"/>
                <a:gd name="connsiteX5" fmla="*/ 191284 w 312117"/>
                <a:gd name="connsiteY5" fmla="*/ 0 h 240192"/>
                <a:gd name="connsiteX6" fmla="*/ 312117 w 312117"/>
                <a:gd name="connsiteY6" fmla="*/ 120096 h 240192"/>
                <a:gd name="connsiteX7" fmla="*/ 312117 w 312117"/>
                <a:gd name="connsiteY7" fmla="*/ 120096 h 240192"/>
                <a:gd name="connsiteX8" fmla="*/ 191284 w 312117"/>
                <a:gd name="connsiteY8" fmla="*/ 240193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117" h="240192">
                  <a:moveTo>
                    <a:pt x="191284" y="240193"/>
                  </a:moveTo>
                  <a:lnTo>
                    <a:pt x="120839" y="240193"/>
                  </a:lnTo>
                  <a:cubicBezTo>
                    <a:pt x="54301" y="240117"/>
                    <a:pt x="317" y="186462"/>
                    <a:pt x="0" y="120096"/>
                  </a:cubicBezTo>
                  <a:lnTo>
                    <a:pt x="0" y="120096"/>
                  </a:lnTo>
                  <a:cubicBezTo>
                    <a:pt x="317" y="53731"/>
                    <a:pt x="54301" y="76"/>
                    <a:pt x="120839" y="0"/>
                  </a:cubicBezTo>
                  <a:lnTo>
                    <a:pt x="191284" y="0"/>
                  </a:lnTo>
                  <a:cubicBezTo>
                    <a:pt x="257817" y="76"/>
                    <a:pt x="311807" y="53731"/>
                    <a:pt x="312117" y="120096"/>
                  </a:cubicBezTo>
                  <a:lnTo>
                    <a:pt x="312117" y="120096"/>
                  </a:lnTo>
                  <a:cubicBezTo>
                    <a:pt x="311807" y="186461"/>
                    <a:pt x="257817" y="240117"/>
                    <a:pt x="191284" y="240193"/>
                  </a:cubicBezTo>
                  <a:close/>
                </a:path>
              </a:pathLst>
            </a:custGeom>
            <a:grpFill/>
            <a:ln w="6723" cap="flat">
              <a:noFill/>
              <a:prstDash val="solid"/>
              <a:miter/>
            </a:ln>
          </p:spPr>
          <p:txBody>
            <a:bodyPr rtlCol="0" anchor="ctr"/>
            <a:lstStyle/>
            <a:p>
              <a:endParaRPr lang="en-US" sz="937"/>
            </a:p>
          </p:txBody>
        </p:sp>
        <p:sp>
          <p:nvSpPr>
            <p:cNvPr id="25" name="Graphic 2">
              <a:extLst>
                <a:ext uri="{FF2B5EF4-FFF2-40B4-BE49-F238E27FC236}">
                  <a16:creationId xmlns:a16="http://schemas.microsoft.com/office/drawing/2014/main" id="{36D84095-F502-5240-8B09-E7D0B37BD3CF}"/>
                </a:ext>
              </a:extLst>
            </p:cNvPr>
            <p:cNvSpPr/>
            <p:nvPr/>
          </p:nvSpPr>
          <p:spPr>
            <a:xfrm>
              <a:off x="4479825" y="1894695"/>
              <a:ext cx="2563248" cy="240192"/>
            </a:xfrm>
            <a:custGeom>
              <a:avLst/>
              <a:gdLst>
                <a:gd name="connsiteX0" fmla="*/ 0 w 2563248"/>
                <a:gd name="connsiteY0" fmla="*/ 240193 h 240192"/>
                <a:gd name="connsiteX1" fmla="*/ 2442409 w 2563248"/>
                <a:gd name="connsiteY1" fmla="*/ 240192 h 240192"/>
                <a:gd name="connsiteX2" fmla="*/ 2563248 w 2563248"/>
                <a:gd name="connsiteY2" fmla="*/ 120096 h 240192"/>
                <a:gd name="connsiteX3" fmla="*/ 2563248 w 2563248"/>
                <a:gd name="connsiteY3" fmla="*/ 120096 h 240192"/>
                <a:gd name="connsiteX4" fmla="*/ 2442409 w 2563248"/>
                <a:gd name="connsiteY4" fmla="*/ 0 h 240192"/>
                <a:gd name="connsiteX5" fmla="*/ 0 w 2563248"/>
                <a:gd name="connsiteY5" fmla="*/ 1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3248" h="240192">
                  <a:moveTo>
                    <a:pt x="0" y="240193"/>
                  </a:moveTo>
                  <a:lnTo>
                    <a:pt x="2442409" y="240192"/>
                  </a:lnTo>
                  <a:cubicBezTo>
                    <a:pt x="2509029" y="240310"/>
                    <a:pt x="2563127" y="186542"/>
                    <a:pt x="2563248" y="120096"/>
                  </a:cubicBezTo>
                  <a:lnTo>
                    <a:pt x="2563248" y="120096"/>
                  </a:lnTo>
                  <a:cubicBezTo>
                    <a:pt x="2563127" y="53650"/>
                    <a:pt x="2509029" y="-119"/>
                    <a:pt x="2442409" y="0"/>
                  </a:cubicBezTo>
                  <a:lnTo>
                    <a:pt x="0" y="1"/>
                  </a:lnTo>
                  <a:close/>
                </a:path>
              </a:pathLst>
            </a:custGeom>
            <a:grpFill/>
            <a:ln w="6723" cap="flat">
              <a:noFill/>
              <a:prstDash val="solid"/>
              <a:miter/>
            </a:ln>
          </p:spPr>
          <p:txBody>
            <a:bodyPr rtlCol="0" anchor="ctr"/>
            <a:lstStyle/>
            <a:p>
              <a:endParaRPr lang="en-US" sz="937"/>
            </a:p>
          </p:txBody>
        </p:sp>
        <p:sp>
          <p:nvSpPr>
            <p:cNvPr id="26" name="Graphic 2">
              <a:extLst>
                <a:ext uri="{FF2B5EF4-FFF2-40B4-BE49-F238E27FC236}">
                  <a16:creationId xmlns:a16="http://schemas.microsoft.com/office/drawing/2014/main" id="{A1F3321E-9B2B-EE4A-B164-93526517C224}"/>
                </a:ext>
              </a:extLst>
            </p:cNvPr>
            <p:cNvSpPr/>
            <p:nvPr/>
          </p:nvSpPr>
          <p:spPr>
            <a:xfrm>
              <a:off x="7129791" y="1894676"/>
              <a:ext cx="415370" cy="240193"/>
            </a:xfrm>
            <a:custGeom>
              <a:avLst/>
              <a:gdLst>
                <a:gd name="connsiteX0" fmla="*/ 120839 w 415370"/>
                <a:gd name="connsiteY0" fmla="*/ 240193 h 240193"/>
                <a:gd name="connsiteX1" fmla="*/ 294531 w 415370"/>
                <a:gd name="connsiteY1" fmla="*/ 240193 h 240193"/>
                <a:gd name="connsiteX2" fmla="*/ 415370 w 415370"/>
                <a:gd name="connsiteY2" fmla="*/ 120097 h 240193"/>
                <a:gd name="connsiteX3" fmla="*/ 415370 w 415370"/>
                <a:gd name="connsiteY3" fmla="*/ 120097 h 240193"/>
                <a:gd name="connsiteX4" fmla="*/ 294531 w 415370"/>
                <a:gd name="connsiteY4" fmla="*/ 0 h 240193"/>
                <a:gd name="connsiteX5" fmla="*/ 120839 w 415370"/>
                <a:gd name="connsiteY5" fmla="*/ 1 h 240193"/>
                <a:gd name="connsiteX6" fmla="*/ 0 w 415370"/>
                <a:gd name="connsiteY6" fmla="*/ 120097 h 240193"/>
                <a:gd name="connsiteX7" fmla="*/ 0 w 415370"/>
                <a:gd name="connsiteY7" fmla="*/ 120097 h 240193"/>
                <a:gd name="connsiteX8" fmla="*/ 120839 w 415370"/>
                <a:gd name="connsiteY8" fmla="*/ 240193 h 24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70" h="240193">
                  <a:moveTo>
                    <a:pt x="120839" y="240193"/>
                  </a:moveTo>
                  <a:lnTo>
                    <a:pt x="294531" y="240193"/>
                  </a:lnTo>
                  <a:cubicBezTo>
                    <a:pt x="361144" y="240312"/>
                    <a:pt x="415249" y="186543"/>
                    <a:pt x="415370" y="120097"/>
                  </a:cubicBezTo>
                  <a:lnTo>
                    <a:pt x="415370" y="120097"/>
                  </a:lnTo>
                  <a:cubicBezTo>
                    <a:pt x="415249" y="53650"/>
                    <a:pt x="361151" y="-118"/>
                    <a:pt x="294531" y="0"/>
                  </a:cubicBezTo>
                  <a:lnTo>
                    <a:pt x="120839" y="1"/>
                  </a:lnTo>
                  <a:cubicBezTo>
                    <a:pt x="54220" y="-118"/>
                    <a:pt x="121" y="53650"/>
                    <a:pt x="0" y="120097"/>
                  </a:cubicBezTo>
                  <a:lnTo>
                    <a:pt x="0" y="120097"/>
                  </a:lnTo>
                  <a:cubicBezTo>
                    <a:pt x="121" y="186543"/>
                    <a:pt x="54220" y="240312"/>
                    <a:pt x="120839" y="240193"/>
                  </a:cubicBezTo>
                  <a:close/>
                </a:path>
              </a:pathLst>
            </a:custGeom>
            <a:grpFill/>
            <a:ln w="6723" cap="flat">
              <a:noFill/>
              <a:prstDash val="solid"/>
              <a:miter/>
            </a:ln>
          </p:spPr>
          <p:txBody>
            <a:bodyPr rtlCol="0" anchor="ctr"/>
            <a:lstStyle/>
            <a:p>
              <a:endParaRPr lang="en-US" sz="937"/>
            </a:p>
          </p:txBody>
        </p:sp>
        <p:sp>
          <p:nvSpPr>
            <p:cNvPr id="27" name="Graphic 2">
              <a:extLst>
                <a:ext uri="{FF2B5EF4-FFF2-40B4-BE49-F238E27FC236}">
                  <a16:creationId xmlns:a16="http://schemas.microsoft.com/office/drawing/2014/main" id="{ACAB9C25-7800-D041-A3B8-7C65EF8A98D7}"/>
                </a:ext>
              </a:extLst>
            </p:cNvPr>
            <p:cNvSpPr/>
            <p:nvPr/>
          </p:nvSpPr>
          <p:spPr>
            <a:xfrm>
              <a:off x="7628155" y="1894676"/>
              <a:ext cx="355007" cy="240192"/>
            </a:xfrm>
            <a:custGeom>
              <a:avLst/>
              <a:gdLst>
                <a:gd name="connsiteX0" fmla="*/ 120839 w 355007"/>
                <a:gd name="connsiteY0" fmla="*/ 0 h 240192"/>
                <a:gd name="connsiteX1" fmla="*/ 234169 w 355007"/>
                <a:gd name="connsiteY1" fmla="*/ 0 h 240192"/>
                <a:gd name="connsiteX2" fmla="*/ 355008 w 355007"/>
                <a:gd name="connsiteY2" fmla="*/ 120097 h 240192"/>
                <a:gd name="connsiteX3" fmla="*/ 355008 w 355007"/>
                <a:gd name="connsiteY3" fmla="*/ 120097 h 240192"/>
                <a:gd name="connsiteX4" fmla="*/ 234169 w 355007"/>
                <a:gd name="connsiteY4" fmla="*/ 240192 h 240192"/>
                <a:gd name="connsiteX5" fmla="*/ 120839 w 355007"/>
                <a:gd name="connsiteY5" fmla="*/ 240192 h 240192"/>
                <a:gd name="connsiteX6" fmla="*/ 0 w 355007"/>
                <a:gd name="connsiteY6" fmla="*/ 120097 h 240192"/>
                <a:gd name="connsiteX7" fmla="*/ 0 w 355007"/>
                <a:gd name="connsiteY7" fmla="*/ 120097 h 240192"/>
                <a:gd name="connsiteX8" fmla="*/ 120839 w 355007"/>
                <a:gd name="connsiteY8" fmla="*/ 0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2">
                  <a:moveTo>
                    <a:pt x="120839" y="0"/>
                  </a:moveTo>
                  <a:lnTo>
                    <a:pt x="234169" y="0"/>
                  </a:lnTo>
                  <a:cubicBezTo>
                    <a:pt x="300788" y="-118"/>
                    <a:pt x="354886" y="53650"/>
                    <a:pt x="355008" y="120097"/>
                  </a:cubicBezTo>
                  <a:lnTo>
                    <a:pt x="355008" y="120097"/>
                  </a:lnTo>
                  <a:cubicBezTo>
                    <a:pt x="354886" y="186543"/>
                    <a:pt x="300788" y="240311"/>
                    <a:pt x="234169" y="240192"/>
                  </a:cubicBezTo>
                  <a:lnTo>
                    <a:pt x="120839" y="240192"/>
                  </a:lnTo>
                  <a:cubicBezTo>
                    <a:pt x="54220" y="240311"/>
                    <a:pt x="121" y="186543"/>
                    <a:pt x="0" y="120097"/>
                  </a:cubicBezTo>
                  <a:lnTo>
                    <a:pt x="0" y="120097"/>
                  </a:lnTo>
                  <a:cubicBezTo>
                    <a:pt x="121" y="53650"/>
                    <a:pt x="54220" y="-118"/>
                    <a:pt x="120839" y="0"/>
                  </a:cubicBezTo>
                  <a:close/>
                </a:path>
              </a:pathLst>
            </a:custGeom>
            <a:grpFill/>
            <a:ln w="6723" cap="flat">
              <a:noFill/>
              <a:prstDash val="solid"/>
              <a:miter/>
            </a:ln>
          </p:spPr>
          <p:txBody>
            <a:bodyPr rtlCol="0" anchor="ctr"/>
            <a:lstStyle/>
            <a:p>
              <a:endParaRPr lang="en-US" sz="937"/>
            </a:p>
          </p:txBody>
        </p:sp>
        <p:sp>
          <p:nvSpPr>
            <p:cNvPr id="28" name="Graphic 2">
              <a:extLst>
                <a:ext uri="{FF2B5EF4-FFF2-40B4-BE49-F238E27FC236}">
                  <a16:creationId xmlns:a16="http://schemas.microsoft.com/office/drawing/2014/main" id="{A268B8B6-F25E-DB40-BB6A-51B8B60E7ABB}"/>
                </a:ext>
              </a:extLst>
            </p:cNvPr>
            <p:cNvSpPr/>
            <p:nvPr/>
          </p:nvSpPr>
          <p:spPr>
            <a:xfrm>
              <a:off x="4249552" y="2283316"/>
              <a:ext cx="1792813" cy="240197"/>
            </a:xfrm>
            <a:custGeom>
              <a:avLst/>
              <a:gdLst>
                <a:gd name="connsiteX0" fmla="*/ 0 w 1792813"/>
                <a:gd name="connsiteY0" fmla="*/ 240197 h 240197"/>
                <a:gd name="connsiteX1" fmla="*/ 1671975 w 1792813"/>
                <a:gd name="connsiteY1" fmla="*/ 240197 h 240197"/>
                <a:gd name="connsiteX2" fmla="*/ 1792814 w 1792813"/>
                <a:gd name="connsiteY2" fmla="*/ 120099 h 240197"/>
                <a:gd name="connsiteX3" fmla="*/ 1792814 w 1792813"/>
                <a:gd name="connsiteY3" fmla="*/ 120099 h 240197"/>
                <a:gd name="connsiteX4" fmla="*/ 1671975 w 1792813"/>
                <a:gd name="connsiteY4" fmla="*/ 0 h 240197"/>
                <a:gd name="connsiteX5" fmla="*/ 0 w 1792813"/>
                <a:gd name="connsiteY5" fmla="*/ 0 h 24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813" h="240197">
                  <a:moveTo>
                    <a:pt x="0" y="240197"/>
                  </a:moveTo>
                  <a:lnTo>
                    <a:pt x="1671975" y="240197"/>
                  </a:lnTo>
                  <a:cubicBezTo>
                    <a:pt x="1738594" y="240311"/>
                    <a:pt x="1792700" y="186547"/>
                    <a:pt x="1792814" y="120099"/>
                  </a:cubicBezTo>
                  <a:lnTo>
                    <a:pt x="1792814" y="120099"/>
                  </a:lnTo>
                  <a:cubicBezTo>
                    <a:pt x="1792700" y="53650"/>
                    <a:pt x="1738594" y="-114"/>
                    <a:pt x="1671975" y="0"/>
                  </a:cubicBezTo>
                  <a:lnTo>
                    <a:pt x="0" y="0"/>
                  </a:lnTo>
                  <a:close/>
                </a:path>
              </a:pathLst>
            </a:custGeom>
            <a:grpFill/>
            <a:ln w="6723" cap="flat">
              <a:noFill/>
              <a:prstDash val="solid"/>
              <a:miter/>
            </a:ln>
          </p:spPr>
          <p:txBody>
            <a:bodyPr rtlCol="0" anchor="ctr"/>
            <a:lstStyle/>
            <a:p>
              <a:endParaRPr lang="en-US" sz="937"/>
            </a:p>
          </p:txBody>
        </p:sp>
        <p:sp>
          <p:nvSpPr>
            <p:cNvPr id="29" name="Graphic 2">
              <a:extLst>
                <a:ext uri="{FF2B5EF4-FFF2-40B4-BE49-F238E27FC236}">
                  <a16:creationId xmlns:a16="http://schemas.microsoft.com/office/drawing/2014/main" id="{E587E1D2-939C-FF47-BA13-AC90788FDDFB}"/>
                </a:ext>
              </a:extLst>
            </p:cNvPr>
            <p:cNvSpPr/>
            <p:nvPr/>
          </p:nvSpPr>
          <p:spPr>
            <a:xfrm>
              <a:off x="6129090" y="2283303"/>
              <a:ext cx="415363" cy="240190"/>
            </a:xfrm>
            <a:custGeom>
              <a:avLst/>
              <a:gdLst>
                <a:gd name="connsiteX0" fmla="*/ 120833 w 415363"/>
                <a:gd name="connsiteY0" fmla="*/ 240190 h 240190"/>
                <a:gd name="connsiteX1" fmla="*/ 294524 w 415363"/>
                <a:gd name="connsiteY1" fmla="*/ 240190 h 240190"/>
                <a:gd name="connsiteX2" fmla="*/ 415364 w 415363"/>
                <a:gd name="connsiteY2" fmla="*/ 120092 h 240190"/>
                <a:gd name="connsiteX3" fmla="*/ 415364 w 415363"/>
                <a:gd name="connsiteY3" fmla="*/ 120092 h 240190"/>
                <a:gd name="connsiteX4" fmla="*/ 294524 w 415363"/>
                <a:gd name="connsiteY4" fmla="*/ 0 h 240190"/>
                <a:gd name="connsiteX5" fmla="*/ 120833 w 415363"/>
                <a:gd name="connsiteY5" fmla="*/ 0 h 240190"/>
                <a:gd name="connsiteX6" fmla="*/ 0 w 415363"/>
                <a:gd name="connsiteY6" fmla="*/ 120092 h 240190"/>
                <a:gd name="connsiteX7" fmla="*/ 0 w 415363"/>
                <a:gd name="connsiteY7" fmla="*/ 120092 h 240190"/>
                <a:gd name="connsiteX8" fmla="*/ 120833 w 415363"/>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63" h="240190">
                  <a:moveTo>
                    <a:pt x="120833" y="240190"/>
                  </a:moveTo>
                  <a:lnTo>
                    <a:pt x="294524" y="240190"/>
                  </a:lnTo>
                  <a:cubicBezTo>
                    <a:pt x="361144" y="240311"/>
                    <a:pt x="415242" y="186540"/>
                    <a:pt x="415364" y="120092"/>
                  </a:cubicBezTo>
                  <a:lnTo>
                    <a:pt x="415364" y="120092"/>
                  </a:lnTo>
                  <a:cubicBezTo>
                    <a:pt x="415242" y="53650"/>
                    <a:pt x="361144" y="-121"/>
                    <a:pt x="294524" y="0"/>
                  </a:cubicBezTo>
                  <a:lnTo>
                    <a:pt x="120833" y="0"/>
                  </a:lnTo>
                  <a:cubicBezTo>
                    <a:pt x="54220" y="-121"/>
                    <a:pt x="114" y="53644"/>
                    <a:pt x="0" y="120092"/>
                  </a:cubicBezTo>
                  <a:lnTo>
                    <a:pt x="0" y="120092"/>
                  </a:lnTo>
                  <a:cubicBezTo>
                    <a:pt x="114" y="186540"/>
                    <a:pt x="54220" y="240311"/>
                    <a:pt x="120833" y="240190"/>
                  </a:cubicBezTo>
                  <a:close/>
                </a:path>
              </a:pathLst>
            </a:custGeom>
            <a:grpFill/>
            <a:ln w="6723" cap="flat">
              <a:noFill/>
              <a:prstDash val="solid"/>
              <a:miter/>
            </a:ln>
          </p:spPr>
          <p:txBody>
            <a:bodyPr rtlCol="0" anchor="ctr"/>
            <a:lstStyle/>
            <a:p>
              <a:endParaRPr lang="en-US" sz="937"/>
            </a:p>
          </p:txBody>
        </p:sp>
        <p:sp>
          <p:nvSpPr>
            <p:cNvPr id="30" name="Graphic 2">
              <a:extLst>
                <a:ext uri="{FF2B5EF4-FFF2-40B4-BE49-F238E27FC236}">
                  <a16:creationId xmlns:a16="http://schemas.microsoft.com/office/drawing/2014/main" id="{51CE2470-F8C8-9E4D-8020-00F8464073F4}"/>
                </a:ext>
              </a:extLst>
            </p:cNvPr>
            <p:cNvSpPr/>
            <p:nvPr/>
          </p:nvSpPr>
          <p:spPr>
            <a:xfrm>
              <a:off x="6627447" y="2283296"/>
              <a:ext cx="355007" cy="240197"/>
            </a:xfrm>
            <a:custGeom>
              <a:avLst/>
              <a:gdLst>
                <a:gd name="connsiteX0" fmla="*/ 120839 w 355007"/>
                <a:gd name="connsiteY0" fmla="*/ 0 h 240197"/>
                <a:gd name="connsiteX1" fmla="*/ 234175 w 355007"/>
                <a:gd name="connsiteY1" fmla="*/ 0 h 240197"/>
                <a:gd name="connsiteX2" fmla="*/ 355008 w 355007"/>
                <a:gd name="connsiteY2" fmla="*/ 120099 h 240197"/>
                <a:gd name="connsiteX3" fmla="*/ 355008 w 355007"/>
                <a:gd name="connsiteY3" fmla="*/ 120099 h 240197"/>
                <a:gd name="connsiteX4" fmla="*/ 234175 w 355007"/>
                <a:gd name="connsiteY4" fmla="*/ 240197 h 240197"/>
                <a:gd name="connsiteX5" fmla="*/ 120839 w 355007"/>
                <a:gd name="connsiteY5" fmla="*/ 240197 h 240197"/>
                <a:gd name="connsiteX6" fmla="*/ 0 w 355007"/>
                <a:gd name="connsiteY6" fmla="*/ 120099 h 240197"/>
                <a:gd name="connsiteX7" fmla="*/ 0 w 355007"/>
                <a:gd name="connsiteY7" fmla="*/ 120099 h 240197"/>
                <a:gd name="connsiteX8" fmla="*/ 120839 w 355007"/>
                <a:gd name="connsiteY8" fmla="*/ 0 h 24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7">
                  <a:moveTo>
                    <a:pt x="120839" y="0"/>
                  </a:moveTo>
                  <a:lnTo>
                    <a:pt x="234175" y="0"/>
                  </a:lnTo>
                  <a:cubicBezTo>
                    <a:pt x="300788" y="-114"/>
                    <a:pt x="354893" y="53650"/>
                    <a:pt x="355008" y="120099"/>
                  </a:cubicBezTo>
                  <a:lnTo>
                    <a:pt x="355008" y="120099"/>
                  </a:lnTo>
                  <a:cubicBezTo>
                    <a:pt x="354893" y="186547"/>
                    <a:pt x="300788" y="240311"/>
                    <a:pt x="234175" y="240197"/>
                  </a:cubicBezTo>
                  <a:lnTo>
                    <a:pt x="120839" y="240197"/>
                  </a:lnTo>
                  <a:cubicBezTo>
                    <a:pt x="54220" y="240311"/>
                    <a:pt x="121" y="186547"/>
                    <a:pt x="0" y="120099"/>
                  </a:cubicBezTo>
                  <a:lnTo>
                    <a:pt x="0" y="120099"/>
                  </a:lnTo>
                  <a:cubicBezTo>
                    <a:pt x="121" y="53650"/>
                    <a:pt x="54220" y="-114"/>
                    <a:pt x="120839" y="0"/>
                  </a:cubicBezTo>
                  <a:close/>
                </a:path>
              </a:pathLst>
            </a:custGeom>
            <a:grpFill/>
            <a:ln w="6723" cap="flat">
              <a:noFill/>
              <a:prstDash val="solid"/>
              <a:miter/>
            </a:ln>
          </p:spPr>
          <p:txBody>
            <a:bodyPr rtlCol="0" anchor="ctr"/>
            <a:lstStyle/>
            <a:p>
              <a:endParaRPr lang="en-US" sz="937"/>
            </a:p>
          </p:txBody>
        </p:sp>
        <p:sp>
          <p:nvSpPr>
            <p:cNvPr id="31" name="Graphic 2">
              <a:extLst>
                <a:ext uri="{FF2B5EF4-FFF2-40B4-BE49-F238E27FC236}">
                  <a16:creationId xmlns:a16="http://schemas.microsoft.com/office/drawing/2014/main" id="{9547C143-32C7-1647-B319-B485D2ED9C9D}"/>
                </a:ext>
              </a:extLst>
            </p:cNvPr>
            <p:cNvSpPr/>
            <p:nvPr/>
          </p:nvSpPr>
          <p:spPr>
            <a:xfrm>
              <a:off x="4249552" y="3049717"/>
              <a:ext cx="1682717" cy="240190"/>
            </a:xfrm>
            <a:custGeom>
              <a:avLst/>
              <a:gdLst>
                <a:gd name="connsiteX0" fmla="*/ 0 w 1682717"/>
                <a:gd name="connsiteY0" fmla="*/ 240190 h 240190"/>
                <a:gd name="connsiteX1" fmla="*/ 1561885 w 1682717"/>
                <a:gd name="connsiteY1" fmla="*/ 240190 h 240190"/>
                <a:gd name="connsiteX2" fmla="*/ 1682718 w 1682717"/>
                <a:gd name="connsiteY2" fmla="*/ 120092 h 240190"/>
                <a:gd name="connsiteX3" fmla="*/ 1682718 w 1682717"/>
                <a:gd name="connsiteY3" fmla="*/ 120092 h 240190"/>
                <a:gd name="connsiteX4" fmla="*/ 1561885 w 1682717"/>
                <a:gd name="connsiteY4" fmla="*/ 0 h 240190"/>
                <a:gd name="connsiteX5" fmla="*/ 0 w 1682717"/>
                <a:gd name="connsiteY5" fmla="*/ 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2717" h="240190">
                  <a:moveTo>
                    <a:pt x="0" y="240190"/>
                  </a:moveTo>
                  <a:lnTo>
                    <a:pt x="1561885" y="240190"/>
                  </a:lnTo>
                  <a:cubicBezTo>
                    <a:pt x="1628498" y="240311"/>
                    <a:pt x="1682603" y="186540"/>
                    <a:pt x="1682718" y="120092"/>
                  </a:cubicBezTo>
                  <a:lnTo>
                    <a:pt x="1682718" y="120092"/>
                  </a:lnTo>
                  <a:cubicBezTo>
                    <a:pt x="1682603" y="53651"/>
                    <a:pt x="1628498" y="-121"/>
                    <a:pt x="1561885" y="0"/>
                  </a:cubicBezTo>
                  <a:lnTo>
                    <a:pt x="0" y="0"/>
                  </a:lnTo>
                  <a:close/>
                </a:path>
              </a:pathLst>
            </a:custGeom>
            <a:grpFill/>
            <a:ln w="6723" cap="flat">
              <a:noFill/>
              <a:prstDash val="solid"/>
              <a:miter/>
            </a:ln>
          </p:spPr>
          <p:txBody>
            <a:bodyPr rtlCol="0" anchor="ctr"/>
            <a:lstStyle/>
            <a:p>
              <a:endParaRPr lang="en-US" sz="937"/>
            </a:p>
          </p:txBody>
        </p:sp>
        <p:sp>
          <p:nvSpPr>
            <p:cNvPr id="32" name="Graphic 2">
              <a:extLst>
                <a:ext uri="{FF2B5EF4-FFF2-40B4-BE49-F238E27FC236}">
                  <a16:creationId xmlns:a16="http://schemas.microsoft.com/office/drawing/2014/main" id="{10289EB7-03B3-B14C-8A5F-52753D38E6BC}"/>
                </a:ext>
              </a:extLst>
            </p:cNvPr>
            <p:cNvSpPr/>
            <p:nvPr/>
          </p:nvSpPr>
          <p:spPr>
            <a:xfrm>
              <a:off x="6018994" y="3049697"/>
              <a:ext cx="502694" cy="240190"/>
            </a:xfrm>
            <a:custGeom>
              <a:avLst/>
              <a:gdLst>
                <a:gd name="connsiteX0" fmla="*/ 120839 w 502694"/>
                <a:gd name="connsiteY0" fmla="*/ 240190 h 240190"/>
                <a:gd name="connsiteX1" fmla="*/ 381855 w 502694"/>
                <a:gd name="connsiteY1" fmla="*/ 240190 h 240190"/>
                <a:gd name="connsiteX2" fmla="*/ 502694 w 502694"/>
                <a:gd name="connsiteY2" fmla="*/ 120099 h 240190"/>
                <a:gd name="connsiteX3" fmla="*/ 502694 w 502694"/>
                <a:gd name="connsiteY3" fmla="*/ 120099 h 240190"/>
                <a:gd name="connsiteX4" fmla="*/ 381855 w 502694"/>
                <a:gd name="connsiteY4" fmla="*/ 0 h 240190"/>
                <a:gd name="connsiteX5" fmla="*/ 120832 w 502694"/>
                <a:gd name="connsiteY5" fmla="*/ 0 h 240190"/>
                <a:gd name="connsiteX6" fmla="*/ 0 w 502694"/>
                <a:gd name="connsiteY6" fmla="*/ 120099 h 240190"/>
                <a:gd name="connsiteX7" fmla="*/ 0 w 502694"/>
                <a:gd name="connsiteY7" fmla="*/ 120099 h 240190"/>
                <a:gd name="connsiteX8" fmla="*/ 120839 w 502694"/>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94" h="240190">
                  <a:moveTo>
                    <a:pt x="120839" y="240190"/>
                  </a:moveTo>
                  <a:lnTo>
                    <a:pt x="381855" y="240190"/>
                  </a:lnTo>
                  <a:cubicBezTo>
                    <a:pt x="448475" y="240311"/>
                    <a:pt x="502573" y="186540"/>
                    <a:pt x="502694" y="120099"/>
                  </a:cubicBezTo>
                  <a:lnTo>
                    <a:pt x="502694" y="120099"/>
                  </a:lnTo>
                  <a:cubicBezTo>
                    <a:pt x="502573" y="53650"/>
                    <a:pt x="448475" y="-121"/>
                    <a:pt x="381855" y="0"/>
                  </a:cubicBezTo>
                  <a:lnTo>
                    <a:pt x="120832" y="0"/>
                  </a:lnTo>
                  <a:cubicBezTo>
                    <a:pt x="54220" y="-121"/>
                    <a:pt x="114" y="53650"/>
                    <a:pt x="0" y="120099"/>
                  </a:cubicBezTo>
                  <a:lnTo>
                    <a:pt x="0" y="120099"/>
                  </a:lnTo>
                  <a:cubicBezTo>
                    <a:pt x="114" y="186540"/>
                    <a:pt x="54220" y="240311"/>
                    <a:pt x="120839" y="240190"/>
                  </a:cubicBezTo>
                  <a:close/>
                </a:path>
              </a:pathLst>
            </a:custGeom>
            <a:grpFill/>
            <a:ln w="6723" cap="flat">
              <a:noFill/>
              <a:prstDash val="solid"/>
              <a:miter/>
            </a:ln>
          </p:spPr>
          <p:txBody>
            <a:bodyPr rtlCol="0" anchor="ctr"/>
            <a:lstStyle/>
            <a:p>
              <a:endParaRPr lang="en-US" sz="937"/>
            </a:p>
          </p:txBody>
        </p:sp>
        <p:sp>
          <p:nvSpPr>
            <p:cNvPr id="33" name="Graphic 2">
              <a:extLst>
                <a:ext uri="{FF2B5EF4-FFF2-40B4-BE49-F238E27FC236}">
                  <a16:creationId xmlns:a16="http://schemas.microsoft.com/office/drawing/2014/main" id="{8ABDF203-350F-964A-BD2C-581DA85F7D73}"/>
                </a:ext>
              </a:extLst>
            </p:cNvPr>
            <p:cNvSpPr/>
            <p:nvPr/>
          </p:nvSpPr>
          <p:spPr>
            <a:xfrm>
              <a:off x="6613417" y="3049697"/>
              <a:ext cx="355007" cy="240190"/>
            </a:xfrm>
            <a:custGeom>
              <a:avLst/>
              <a:gdLst>
                <a:gd name="connsiteX0" fmla="*/ 120839 w 355007"/>
                <a:gd name="connsiteY0" fmla="*/ 0 h 240190"/>
                <a:gd name="connsiteX1" fmla="*/ 234169 w 355007"/>
                <a:gd name="connsiteY1" fmla="*/ 0 h 240190"/>
                <a:gd name="connsiteX2" fmla="*/ 355008 w 355007"/>
                <a:gd name="connsiteY2" fmla="*/ 120099 h 240190"/>
                <a:gd name="connsiteX3" fmla="*/ 355008 w 355007"/>
                <a:gd name="connsiteY3" fmla="*/ 120099 h 240190"/>
                <a:gd name="connsiteX4" fmla="*/ 234169 w 355007"/>
                <a:gd name="connsiteY4" fmla="*/ 240190 h 240190"/>
                <a:gd name="connsiteX5" fmla="*/ 120839 w 355007"/>
                <a:gd name="connsiteY5" fmla="*/ 240190 h 240190"/>
                <a:gd name="connsiteX6" fmla="*/ 0 w 355007"/>
                <a:gd name="connsiteY6" fmla="*/ 120099 h 240190"/>
                <a:gd name="connsiteX7" fmla="*/ 0 w 355007"/>
                <a:gd name="connsiteY7" fmla="*/ 120099 h 240190"/>
                <a:gd name="connsiteX8" fmla="*/ 120839 w 355007"/>
                <a:gd name="connsiteY8" fmla="*/ 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0">
                  <a:moveTo>
                    <a:pt x="120839" y="0"/>
                  </a:moveTo>
                  <a:lnTo>
                    <a:pt x="234169" y="0"/>
                  </a:lnTo>
                  <a:cubicBezTo>
                    <a:pt x="300788" y="-121"/>
                    <a:pt x="354887" y="53650"/>
                    <a:pt x="355008" y="120099"/>
                  </a:cubicBezTo>
                  <a:lnTo>
                    <a:pt x="355008" y="120099"/>
                  </a:lnTo>
                  <a:cubicBezTo>
                    <a:pt x="354887" y="186540"/>
                    <a:pt x="300788" y="240311"/>
                    <a:pt x="234169" y="240190"/>
                  </a:cubicBezTo>
                  <a:lnTo>
                    <a:pt x="120839" y="240190"/>
                  </a:lnTo>
                  <a:cubicBezTo>
                    <a:pt x="54220" y="240311"/>
                    <a:pt x="121" y="186540"/>
                    <a:pt x="0" y="120099"/>
                  </a:cubicBezTo>
                  <a:lnTo>
                    <a:pt x="0" y="120099"/>
                  </a:lnTo>
                  <a:cubicBezTo>
                    <a:pt x="121" y="53650"/>
                    <a:pt x="54220" y="-121"/>
                    <a:pt x="120839" y="0"/>
                  </a:cubicBezTo>
                  <a:close/>
                </a:path>
              </a:pathLst>
            </a:custGeom>
            <a:grpFill/>
            <a:ln w="6723" cap="flat">
              <a:noFill/>
              <a:prstDash val="solid"/>
              <a:miter/>
            </a:ln>
          </p:spPr>
          <p:txBody>
            <a:bodyPr rtlCol="0" anchor="ctr"/>
            <a:lstStyle/>
            <a:p>
              <a:endParaRPr lang="en-US" sz="937"/>
            </a:p>
          </p:txBody>
        </p:sp>
        <p:sp>
          <p:nvSpPr>
            <p:cNvPr id="34" name="Graphic 2">
              <a:extLst>
                <a:ext uri="{FF2B5EF4-FFF2-40B4-BE49-F238E27FC236}">
                  <a16:creationId xmlns:a16="http://schemas.microsoft.com/office/drawing/2014/main" id="{BD10A12B-82CD-E54D-B0D5-BD479CEAF522}"/>
                </a:ext>
              </a:extLst>
            </p:cNvPr>
            <p:cNvSpPr/>
            <p:nvPr/>
          </p:nvSpPr>
          <p:spPr>
            <a:xfrm>
              <a:off x="4496930" y="2665552"/>
              <a:ext cx="1816218" cy="240190"/>
            </a:xfrm>
            <a:custGeom>
              <a:avLst/>
              <a:gdLst>
                <a:gd name="connsiteX0" fmla="*/ 120838 w 1816218"/>
                <a:gd name="connsiteY0" fmla="*/ 240190 h 240190"/>
                <a:gd name="connsiteX1" fmla="*/ 1695379 w 1816218"/>
                <a:gd name="connsiteY1" fmla="*/ 240190 h 240190"/>
                <a:gd name="connsiteX2" fmla="*/ 1816218 w 1816218"/>
                <a:gd name="connsiteY2" fmla="*/ 120092 h 240190"/>
                <a:gd name="connsiteX3" fmla="*/ 1816218 w 1816218"/>
                <a:gd name="connsiteY3" fmla="*/ 120092 h 240190"/>
                <a:gd name="connsiteX4" fmla="*/ 1695379 w 1816218"/>
                <a:gd name="connsiteY4" fmla="*/ 0 h 240190"/>
                <a:gd name="connsiteX5" fmla="*/ 120838 w 1816218"/>
                <a:gd name="connsiteY5" fmla="*/ 0 h 240190"/>
                <a:gd name="connsiteX6" fmla="*/ 0 w 1816218"/>
                <a:gd name="connsiteY6" fmla="*/ 120092 h 240190"/>
                <a:gd name="connsiteX7" fmla="*/ 0 w 1816218"/>
                <a:gd name="connsiteY7" fmla="*/ 120092 h 240190"/>
                <a:gd name="connsiteX8" fmla="*/ 120838 w 1816218"/>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218" h="240190">
                  <a:moveTo>
                    <a:pt x="120838" y="240190"/>
                  </a:moveTo>
                  <a:lnTo>
                    <a:pt x="1695379" y="240190"/>
                  </a:lnTo>
                  <a:cubicBezTo>
                    <a:pt x="1761998" y="240311"/>
                    <a:pt x="1816097" y="186540"/>
                    <a:pt x="1816218" y="120092"/>
                  </a:cubicBezTo>
                  <a:lnTo>
                    <a:pt x="1816218" y="120092"/>
                  </a:lnTo>
                  <a:cubicBezTo>
                    <a:pt x="1816097" y="53650"/>
                    <a:pt x="1761998" y="-121"/>
                    <a:pt x="1695379" y="0"/>
                  </a:cubicBezTo>
                  <a:lnTo>
                    <a:pt x="120838" y="0"/>
                  </a:lnTo>
                  <a:cubicBezTo>
                    <a:pt x="54220" y="-121"/>
                    <a:pt x="120" y="53650"/>
                    <a:pt x="0" y="120092"/>
                  </a:cubicBezTo>
                  <a:lnTo>
                    <a:pt x="0" y="120092"/>
                  </a:lnTo>
                  <a:cubicBezTo>
                    <a:pt x="120" y="186540"/>
                    <a:pt x="54220" y="240311"/>
                    <a:pt x="120838" y="240190"/>
                  </a:cubicBezTo>
                  <a:close/>
                </a:path>
              </a:pathLst>
            </a:custGeom>
            <a:grpFill/>
            <a:ln w="6723" cap="flat">
              <a:noFill/>
              <a:prstDash val="solid"/>
              <a:miter/>
            </a:ln>
          </p:spPr>
          <p:txBody>
            <a:bodyPr rtlCol="0" anchor="ctr"/>
            <a:lstStyle/>
            <a:p>
              <a:endParaRPr lang="en-US" sz="937"/>
            </a:p>
          </p:txBody>
        </p:sp>
        <p:sp>
          <p:nvSpPr>
            <p:cNvPr id="35" name="Graphic 2">
              <a:extLst>
                <a:ext uri="{FF2B5EF4-FFF2-40B4-BE49-F238E27FC236}">
                  <a16:creationId xmlns:a16="http://schemas.microsoft.com/office/drawing/2014/main" id="{2BECF4FD-72F5-7940-AF93-C0366E3724D6}"/>
                </a:ext>
              </a:extLst>
            </p:cNvPr>
            <p:cNvSpPr/>
            <p:nvPr/>
          </p:nvSpPr>
          <p:spPr>
            <a:xfrm>
              <a:off x="6399865" y="2665532"/>
              <a:ext cx="415370" cy="240190"/>
            </a:xfrm>
            <a:custGeom>
              <a:avLst/>
              <a:gdLst>
                <a:gd name="connsiteX0" fmla="*/ 120839 w 415370"/>
                <a:gd name="connsiteY0" fmla="*/ 240190 h 240190"/>
                <a:gd name="connsiteX1" fmla="*/ 294531 w 415370"/>
                <a:gd name="connsiteY1" fmla="*/ 240190 h 240190"/>
                <a:gd name="connsiteX2" fmla="*/ 415370 w 415370"/>
                <a:gd name="connsiteY2" fmla="*/ 120099 h 240190"/>
                <a:gd name="connsiteX3" fmla="*/ 415370 w 415370"/>
                <a:gd name="connsiteY3" fmla="*/ 120099 h 240190"/>
                <a:gd name="connsiteX4" fmla="*/ 294531 w 415370"/>
                <a:gd name="connsiteY4" fmla="*/ 0 h 240190"/>
                <a:gd name="connsiteX5" fmla="*/ 120839 w 415370"/>
                <a:gd name="connsiteY5" fmla="*/ 0 h 240190"/>
                <a:gd name="connsiteX6" fmla="*/ 0 w 415370"/>
                <a:gd name="connsiteY6" fmla="*/ 120099 h 240190"/>
                <a:gd name="connsiteX7" fmla="*/ 0 w 415370"/>
                <a:gd name="connsiteY7" fmla="*/ 120099 h 240190"/>
                <a:gd name="connsiteX8" fmla="*/ 120839 w 415370"/>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70" h="240190">
                  <a:moveTo>
                    <a:pt x="120839" y="240190"/>
                  </a:moveTo>
                  <a:lnTo>
                    <a:pt x="294531" y="240190"/>
                  </a:lnTo>
                  <a:cubicBezTo>
                    <a:pt x="361151" y="240311"/>
                    <a:pt x="415249" y="186540"/>
                    <a:pt x="415370" y="120099"/>
                  </a:cubicBezTo>
                  <a:lnTo>
                    <a:pt x="415370" y="120099"/>
                  </a:lnTo>
                  <a:cubicBezTo>
                    <a:pt x="415249" y="53650"/>
                    <a:pt x="361151" y="-121"/>
                    <a:pt x="294531" y="0"/>
                  </a:cubicBezTo>
                  <a:lnTo>
                    <a:pt x="120839" y="0"/>
                  </a:lnTo>
                  <a:cubicBezTo>
                    <a:pt x="54220" y="-121"/>
                    <a:pt x="121" y="53650"/>
                    <a:pt x="0" y="120099"/>
                  </a:cubicBezTo>
                  <a:lnTo>
                    <a:pt x="0" y="120099"/>
                  </a:lnTo>
                  <a:cubicBezTo>
                    <a:pt x="121" y="186540"/>
                    <a:pt x="54220" y="240311"/>
                    <a:pt x="120839" y="240190"/>
                  </a:cubicBezTo>
                  <a:close/>
                </a:path>
              </a:pathLst>
            </a:custGeom>
            <a:grpFill/>
            <a:ln w="6723" cap="flat">
              <a:noFill/>
              <a:prstDash val="solid"/>
              <a:miter/>
            </a:ln>
          </p:spPr>
          <p:txBody>
            <a:bodyPr rtlCol="0" anchor="ctr"/>
            <a:lstStyle/>
            <a:p>
              <a:endParaRPr lang="en-US" sz="937"/>
            </a:p>
          </p:txBody>
        </p:sp>
        <p:sp>
          <p:nvSpPr>
            <p:cNvPr id="36" name="Graphic 2">
              <a:extLst>
                <a:ext uri="{FF2B5EF4-FFF2-40B4-BE49-F238E27FC236}">
                  <a16:creationId xmlns:a16="http://schemas.microsoft.com/office/drawing/2014/main" id="{90153EAF-17B8-9740-A7F2-4E70D9DD4443}"/>
                </a:ext>
              </a:extLst>
            </p:cNvPr>
            <p:cNvSpPr/>
            <p:nvPr/>
          </p:nvSpPr>
          <p:spPr>
            <a:xfrm>
              <a:off x="6898229" y="2665532"/>
              <a:ext cx="355007" cy="240190"/>
            </a:xfrm>
            <a:custGeom>
              <a:avLst/>
              <a:gdLst>
                <a:gd name="connsiteX0" fmla="*/ 120839 w 355007"/>
                <a:gd name="connsiteY0" fmla="*/ 0 h 240190"/>
                <a:gd name="connsiteX1" fmla="*/ 234169 w 355007"/>
                <a:gd name="connsiteY1" fmla="*/ 0 h 240190"/>
                <a:gd name="connsiteX2" fmla="*/ 355008 w 355007"/>
                <a:gd name="connsiteY2" fmla="*/ 120099 h 240190"/>
                <a:gd name="connsiteX3" fmla="*/ 355008 w 355007"/>
                <a:gd name="connsiteY3" fmla="*/ 120099 h 240190"/>
                <a:gd name="connsiteX4" fmla="*/ 234169 w 355007"/>
                <a:gd name="connsiteY4" fmla="*/ 240190 h 240190"/>
                <a:gd name="connsiteX5" fmla="*/ 120839 w 355007"/>
                <a:gd name="connsiteY5" fmla="*/ 240190 h 240190"/>
                <a:gd name="connsiteX6" fmla="*/ 0 w 355007"/>
                <a:gd name="connsiteY6" fmla="*/ 120099 h 240190"/>
                <a:gd name="connsiteX7" fmla="*/ 0 w 355007"/>
                <a:gd name="connsiteY7" fmla="*/ 120099 h 240190"/>
                <a:gd name="connsiteX8" fmla="*/ 120839 w 355007"/>
                <a:gd name="connsiteY8" fmla="*/ 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0">
                  <a:moveTo>
                    <a:pt x="120839" y="0"/>
                  </a:moveTo>
                  <a:lnTo>
                    <a:pt x="234169" y="0"/>
                  </a:lnTo>
                  <a:cubicBezTo>
                    <a:pt x="300788" y="-121"/>
                    <a:pt x="354887" y="53650"/>
                    <a:pt x="355008" y="120099"/>
                  </a:cubicBezTo>
                  <a:lnTo>
                    <a:pt x="355008" y="120099"/>
                  </a:lnTo>
                  <a:cubicBezTo>
                    <a:pt x="354887" y="186540"/>
                    <a:pt x="300788" y="240311"/>
                    <a:pt x="234169" y="240190"/>
                  </a:cubicBezTo>
                  <a:lnTo>
                    <a:pt x="120839" y="240190"/>
                  </a:lnTo>
                  <a:cubicBezTo>
                    <a:pt x="54220" y="240311"/>
                    <a:pt x="121" y="186540"/>
                    <a:pt x="0" y="120099"/>
                  </a:cubicBezTo>
                  <a:lnTo>
                    <a:pt x="0" y="120099"/>
                  </a:lnTo>
                  <a:cubicBezTo>
                    <a:pt x="121" y="53650"/>
                    <a:pt x="54220" y="-121"/>
                    <a:pt x="120839" y="0"/>
                  </a:cubicBezTo>
                  <a:close/>
                </a:path>
              </a:pathLst>
            </a:custGeom>
            <a:grpFill/>
            <a:ln w="6723" cap="flat">
              <a:noFill/>
              <a:prstDash val="solid"/>
              <a:miter/>
            </a:ln>
          </p:spPr>
          <p:txBody>
            <a:bodyPr rtlCol="0" anchor="ctr"/>
            <a:lstStyle/>
            <a:p>
              <a:endParaRPr lang="en-US" sz="937"/>
            </a:p>
          </p:txBody>
        </p:sp>
      </p:grpSp>
      <p:sp>
        <p:nvSpPr>
          <p:cNvPr id="63" name="Graphic 61">
            <a:extLst>
              <a:ext uri="{FF2B5EF4-FFF2-40B4-BE49-F238E27FC236}">
                <a16:creationId xmlns:a16="http://schemas.microsoft.com/office/drawing/2014/main" id="{31E1DCDD-F49C-084A-85A5-EC2183D5EA92}"/>
              </a:ext>
            </a:extLst>
          </p:cNvPr>
          <p:cNvSpPr/>
          <p:nvPr userDrawn="1"/>
        </p:nvSpPr>
        <p:spPr>
          <a:xfrm>
            <a:off x="6488713" y="5367698"/>
            <a:ext cx="6773363" cy="1513069"/>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latin typeface="+mn-lt"/>
            </a:endParaRPr>
          </a:p>
        </p:txBody>
      </p:sp>
      <p:sp>
        <p:nvSpPr>
          <p:cNvPr id="37" name="Graphic 56">
            <a:extLst>
              <a:ext uri="{FF2B5EF4-FFF2-40B4-BE49-F238E27FC236}">
                <a16:creationId xmlns:a16="http://schemas.microsoft.com/office/drawing/2014/main" id="{34B05D3D-959C-D744-8576-6CD9A2B6F1A1}"/>
              </a:ext>
            </a:extLst>
          </p:cNvPr>
          <p:cNvSpPr/>
          <p:nvPr userDrawn="1"/>
        </p:nvSpPr>
        <p:spPr>
          <a:xfrm>
            <a:off x="5551892" y="5442398"/>
            <a:ext cx="6773363" cy="144270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latin typeface="+mn-lt"/>
            </a:endParaRPr>
          </a:p>
        </p:txBody>
      </p:sp>
      <p:sp>
        <p:nvSpPr>
          <p:cNvPr id="43" name="PhotoShape">
            <a:extLst>
              <a:ext uri="{FF2B5EF4-FFF2-40B4-BE49-F238E27FC236}">
                <a16:creationId xmlns:a16="http://schemas.microsoft.com/office/drawing/2014/main" id="{B1D69CF9-2492-1543-90CD-A7B33B1EC5EE}"/>
              </a:ext>
            </a:extLst>
          </p:cNvPr>
          <p:cNvSpPr/>
          <p:nvPr userDrawn="1"/>
        </p:nvSpPr>
        <p:spPr>
          <a:xfrm>
            <a:off x="7257857" y="2029666"/>
            <a:ext cx="4654235" cy="3216988"/>
          </a:xfrm>
          <a:custGeom>
            <a:avLst/>
            <a:gdLst>
              <a:gd name="connsiteX0" fmla="*/ 6072497 w 6608351"/>
              <a:gd name="connsiteY0" fmla="*/ 4090750 h 4567665"/>
              <a:gd name="connsiteX1" fmla="*/ 5578242 w 6608351"/>
              <a:gd name="connsiteY1" fmla="*/ 4522605 h 4567665"/>
              <a:gd name="connsiteX2" fmla="*/ 334674 w 6608351"/>
              <a:gd name="connsiteY2" fmla="*/ 4567649 h 4567665"/>
              <a:gd name="connsiteX3" fmla="*/ 14369 w 6608351"/>
              <a:gd name="connsiteY3" fmla="*/ 4153765 h 4567665"/>
              <a:gd name="connsiteX4" fmla="*/ 853588 w 6608351"/>
              <a:gd name="connsiteY4" fmla="*/ 1041873 h 4567665"/>
              <a:gd name="connsiteX5" fmla="*/ 1396168 w 6608351"/>
              <a:gd name="connsiteY5" fmla="*/ 573575 h 4567665"/>
              <a:gd name="connsiteX6" fmla="*/ 6235359 w 6608351"/>
              <a:gd name="connsiteY6" fmla="*/ 2997 h 4567665"/>
              <a:gd name="connsiteX7" fmla="*/ 6603997 w 6608351"/>
              <a:gd name="connsiteY7" fmla="*/ 380433 h 456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8351" h="4567665">
                <a:moveTo>
                  <a:pt x="6072497" y="4090750"/>
                </a:moveTo>
                <a:cubicBezTo>
                  <a:pt x="6038772" y="4326221"/>
                  <a:pt x="5816348" y="4520550"/>
                  <a:pt x="5578242" y="4522605"/>
                </a:cubicBezTo>
                <a:lnTo>
                  <a:pt x="334674" y="4567649"/>
                </a:lnTo>
                <a:cubicBezTo>
                  <a:pt x="96565" y="4569692"/>
                  <a:pt x="-47572" y="4383440"/>
                  <a:pt x="14369" y="4153765"/>
                </a:cubicBezTo>
                <a:lnTo>
                  <a:pt x="853588" y="1041873"/>
                </a:lnTo>
                <a:cubicBezTo>
                  <a:pt x="915529" y="812191"/>
                  <a:pt x="1159685" y="601456"/>
                  <a:pt x="1396168" y="573575"/>
                </a:cubicBezTo>
                <a:lnTo>
                  <a:pt x="6235359" y="2997"/>
                </a:lnTo>
                <a:cubicBezTo>
                  <a:pt x="6471841" y="-24885"/>
                  <a:pt x="6637722" y="144961"/>
                  <a:pt x="6603997" y="380433"/>
                </a:cubicBezTo>
                <a:close/>
              </a:path>
            </a:pathLst>
          </a:custGeom>
          <a:blipFill>
            <a:blip r:embed="rId4" cstate="email">
              <a:extLst>
                <a:ext uri="{28A0092B-C50C-407E-A947-70E740481C1C}">
                  <a14:useLocalDpi xmlns:a14="http://schemas.microsoft.com/office/drawing/2010/main"/>
                </a:ext>
              </a:extLst>
            </a:blip>
            <a:stretch>
              <a:fillRect/>
            </a:stretch>
          </a:blipFill>
          <a:ln w="10819"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nvGrpSpPr>
          <p:cNvPr id="38" name="4 Xs">
            <a:extLst>
              <a:ext uri="{FF2B5EF4-FFF2-40B4-BE49-F238E27FC236}">
                <a16:creationId xmlns:a16="http://schemas.microsoft.com/office/drawing/2014/main" id="{7446377B-CFA3-F64F-BC03-2A96261BD3CD}"/>
              </a:ext>
            </a:extLst>
          </p:cNvPr>
          <p:cNvGrpSpPr/>
          <p:nvPr userDrawn="1"/>
        </p:nvGrpSpPr>
        <p:grpSpPr>
          <a:xfrm>
            <a:off x="7390463" y="2082537"/>
            <a:ext cx="901927" cy="495801"/>
            <a:chOff x="4350238" y="4169018"/>
            <a:chExt cx="1298751" cy="713976"/>
          </a:xfrm>
          <a:gradFill flip="none" rotWithShape="1">
            <a:gsLst>
              <a:gs pos="0">
                <a:schemeClr val="accent1">
                  <a:lumMod val="60000"/>
                  <a:lumOff val="40000"/>
                  <a:alpha val="27000"/>
                </a:schemeClr>
              </a:gs>
              <a:gs pos="100000">
                <a:schemeClr val="accent3">
                  <a:lumMod val="40000"/>
                  <a:lumOff val="60000"/>
                </a:schemeClr>
              </a:gs>
            </a:gsLst>
            <a:lin ang="10800000" scaled="1"/>
            <a:tileRect/>
          </a:gradFill>
        </p:grpSpPr>
        <p:sp>
          <p:nvSpPr>
            <p:cNvPr id="39" name="Graphic 37">
              <a:extLst>
                <a:ext uri="{FF2B5EF4-FFF2-40B4-BE49-F238E27FC236}">
                  <a16:creationId xmlns:a16="http://schemas.microsoft.com/office/drawing/2014/main" id="{4E7FB4AC-5FB0-C94C-B244-BB79D8BD1FF7}"/>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937">
                <a:latin typeface="+mn-lt"/>
              </a:endParaRPr>
            </a:p>
          </p:txBody>
        </p:sp>
        <p:sp>
          <p:nvSpPr>
            <p:cNvPr id="40" name="Graphic 37">
              <a:extLst>
                <a:ext uri="{FF2B5EF4-FFF2-40B4-BE49-F238E27FC236}">
                  <a16:creationId xmlns:a16="http://schemas.microsoft.com/office/drawing/2014/main" id="{5DF50030-6D97-3342-8DEC-5A4E86D81321}"/>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937">
                <a:latin typeface="+mn-lt"/>
              </a:endParaRPr>
            </a:p>
          </p:txBody>
        </p:sp>
        <p:sp>
          <p:nvSpPr>
            <p:cNvPr id="41" name="Graphic 37">
              <a:extLst>
                <a:ext uri="{FF2B5EF4-FFF2-40B4-BE49-F238E27FC236}">
                  <a16:creationId xmlns:a16="http://schemas.microsoft.com/office/drawing/2014/main" id="{41E96B4D-7198-7B46-90EA-EF0BA8568B9D}"/>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937">
                <a:latin typeface="+mn-lt"/>
              </a:endParaRPr>
            </a:p>
          </p:txBody>
        </p:sp>
        <p:sp>
          <p:nvSpPr>
            <p:cNvPr id="42" name="Graphic 37">
              <a:extLst>
                <a:ext uri="{FF2B5EF4-FFF2-40B4-BE49-F238E27FC236}">
                  <a16:creationId xmlns:a16="http://schemas.microsoft.com/office/drawing/2014/main" id="{5D8F3172-B1E9-634E-AA57-23E5680430A0}"/>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937">
                <a:latin typeface="+mn-lt"/>
              </a:endParaRPr>
            </a:p>
          </p:txBody>
        </p:sp>
      </p:grpSp>
      <p:sp>
        <p:nvSpPr>
          <p:cNvPr id="6" name="Subtitle 2">
            <a:extLst>
              <a:ext uri="{FF2B5EF4-FFF2-40B4-BE49-F238E27FC236}">
                <a16:creationId xmlns:a16="http://schemas.microsoft.com/office/drawing/2014/main" id="{1F27B5D1-5849-C347-A3F9-4E4DA8DC4B89}"/>
              </a:ext>
            </a:extLst>
          </p:cNvPr>
          <p:cNvSpPr>
            <a:spLocks noGrp="1"/>
          </p:cNvSpPr>
          <p:nvPr>
            <p:ph type="subTitle" idx="1" hasCustomPrompt="1"/>
          </p:nvPr>
        </p:nvSpPr>
        <p:spPr>
          <a:xfrm>
            <a:off x="507999" y="4914258"/>
            <a:ext cx="5958996" cy="332399"/>
          </a:xfrm>
          <a:prstGeom prst="rect">
            <a:avLst/>
          </a:prstGeom>
          <a:ln>
            <a:noFill/>
          </a:ln>
        </p:spPr>
        <p:txBody>
          <a:bodyPr wrap="square" tIns="0" bIns="0" anchor="t" anchorCtr="0">
            <a:normAutofit/>
          </a:bodyPr>
          <a:lstStyle>
            <a:lvl1pPr marL="0" indent="0" algn="l">
              <a:buNone/>
              <a:defRPr sz="1800" b="0" i="0" cap="none" baseline="0">
                <a:solidFill>
                  <a:schemeClr val="tx1">
                    <a:lumMod val="60000"/>
                    <a:lumOff val="40000"/>
                  </a:schemeClr>
                </a:solidFill>
                <a:latin typeface="+mn-lt"/>
                <a:ea typeface="Source Sans Pro" panose="020B0503030403020204" pitchFamily="34" charset="0"/>
                <a:cs typeface="Calibri" charset="0"/>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30"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7" indent="0" algn="ctr">
              <a:buNone/>
              <a:defRPr>
                <a:solidFill>
                  <a:schemeClr val="tx1">
                    <a:tint val="75000"/>
                  </a:schemeClr>
                </a:solidFill>
              </a:defRPr>
            </a:lvl9pPr>
          </a:lstStyle>
          <a:p>
            <a:r>
              <a:rPr lang="en-US"/>
              <a:t>Subtitle</a:t>
            </a:r>
          </a:p>
        </p:txBody>
      </p:sp>
      <p:sp>
        <p:nvSpPr>
          <p:cNvPr id="5" name="Title 2">
            <a:extLst>
              <a:ext uri="{FF2B5EF4-FFF2-40B4-BE49-F238E27FC236}">
                <a16:creationId xmlns:a16="http://schemas.microsoft.com/office/drawing/2014/main" id="{DD211D6F-87B4-DC4E-ACB4-380162998ED2}"/>
              </a:ext>
            </a:extLst>
          </p:cNvPr>
          <p:cNvSpPr>
            <a:spLocks noGrp="1"/>
          </p:cNvSpPr>
          <p:nvPr>
            <p:ph type="title" hasCustomPrompt="1"/>
          </p:nvPr>
        </p:nvSpPr>
        <p:spPr>
          <a:xfrm>
            <a:off x="508003" y="2162018"/>
            <a:ext cx="5958996" cy="2752239"/>
          </a:xfrm>
        </p:spPr>
        <p:txBody>
          <a:bodyPr lIns="0" tIns="0" rIns="0" bIns="0" rtlCol="0" anchor="b" anchorCtr="0">
            <a:noAutofit/>
          </a:bodyPr>
          <a:lstStyle>
            <a:lvl1pPr algn="l">
              <a:defRPr lang="en-US" sz="5989" b="1" i="0" cap="none" baseline="0">
                <a:solidFill>
                  <a:schemeClr val="tx1">
                    <a:lumMod val="50000"/>
                  </a:schemeClr>
                </a:solidFill>
                <a:latin typeface="+mn-lt"/>
                <a:ea typeface="Source Sans Pro" panose="020B0503030403020204" pitchFamily="34" charset="0"/>
                <a:cs typeface="Calibri" charset="0"/>
              </a:defRPr>
            </a:lvl1pPr>
          </a:lstStyle>
          <a:p>
            <a:pPr lvl="0"/>
            <a:r>
              <a:rPr lang="en-US"/>
              <a:t>Presentation title</a:t>
            </a:r>
          </a:p>
        </p:txBody>
      </p:sp>
      <p:pic>
        <p:nvPicPr>
          <p:cNvPr id="3" name="Image 2" descr="Une image contenant Police, cercle, Graphique, logo&#10;&#10;Description générée automatiquement">
            <a:extLst>
              <a:ext uri="{FF2B5EF4-FFF2-40B4-BE49-F238E27FC236}">
                <a16:creationId xmlns:a16="http://schemas.microsoft.com/office/drawing/2014/main" id="{EE1377C2-AC0F-E701-F71D-4CCD7C6A534B}"/>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1045" y="250076"/>
            <a:ext cx="1065965" cy="1065965"/>
          </a:xfrm>
          <a:prstGeom prst="rect">
            <a:avLst/>
          </a:prstGeom>
          <a:noFill/>
        </p:spPr>
      </p:pic>
    </p:spTree>
    <p:extLst>
      <p:ext uri="{BB962C8B-B14F-4D97-AF65-F5344CB8AC3E}">
        <p14:creationId xmlns:p14="http://schemas.microsoft.com/office/powerpoint/2010/main" val="53839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3.88889E-6 -0.03457 L -3.88889E-6 -3.7037E-7 " pathEditMode="relative" rAng="0" ptsTypes="AA">
                                      <p:cBhvr>
                                        <p:cTn id="9" dur="500" fill="hold"/>
                                        <p:tgtEl>
                                          <p:spTgt spid="5"/>
                                        </p:tgtEl>
                                        <p:attrNameLst>
                                          <p:attrName>ppt_x</p:attrName>
                                          <p:attrName>ppt_y</p:attrName>
                                        </p:attrNameLst>
                                      </p:cBhvr>
                                      <p:rCtr x="0" y="1728"/>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3.88889E-6 -0.03457 L -3.88889E-6 4.5679E-6 " pathEditMode="relative" rAng="0" ptsTypes="AA">
                                      <p:cBhvr>
                                        <p:cTn id="14" dur="500" fill="hold"/>
                                        <p:tgtEl>
                                          <p:spTgt spid="6"/>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Lst>
      </p:bldP>
      <p:bldP spid="6" grpId="1"/>
      <p:bldP spid="5" grpId="0"/>
      <p:bldP spid="5" grpId="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300C71-73F6-E27E-A89C-C30F052C6E6E}"/>
              </a:ext>
            </a:extLst>
          </p:cNvPr>
          <p:cNvSpPr/>
          <p:nvPr/>
        </p:nvSpPr>
        <p:spPr>
          <a:xfrm>
            <a:off x="0" y="0"/>
            <a:ext cx="284710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able Placeholder 4">
            <a:extLst>
              <a:ext uri="{FF2B5EF4-FFF2-40B4-BE49-F238E27FC236}">
                <a16:creationId xmlns:a16="http://schemas.microsoft.com/office/drawing/2014/main" id="{12CEF313-4E82-4E05-E919-45A6ADE24A62}"/>
              </a:ext>
            </a:extLst>
          </p:cNvPr>
          <p:cNvSpPr>
            <a:spLocks noGrp="1"/>
          </p:cNvSpPr>
          <p:nvPr>
            <p:ph type="tbl" sz="quarter" idx="10"/>
          </p:nvPr>
        </p:nvSpPr>
        <p:spPr>
          <a:xfrm>
            <a:off x="3633234" y="759522"/>
            <a:ext cx="7774996" cy="5338230"/>
          </a:xfrm>
        </p:spPr>
        <p:txBody>
          <a:bodyPr>
            <a:noAutofit/>
          </a:bodyPr>
          <a:lstStyle>
            <a:lvl1pPr>
              <a:buClr>
                <a:schemeClr val="bg2"/>
              </a:buClr>
              <a:defRPr/>
            </a:lvl1pPr>
          </a:lstStyle>
          <a:p>
            <a:r>
              <a:rPr lang="en-US"/>
              <a:t>Click icon to add table</a:t>
            </a:r>
          </a:p>
        </p:txBody>
      </p:sp>
      <p:pic>
        <p:nvPicPr>
          <p:cNvPr id="8" name="Graphic 7">
            <a:extLst>
              <a:ext uri="{FF2B5EF4-FFF2-40B4-BE49-F238E27FC236}">
                <a16:creationId xmlns:a16="http://schemas.microsoft.com/office/drawing/2014/main" id="{FF429545-9952-A80B-8C58-D61954A0FD7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9133" y="6097752"/>
            <a:ext cx="961259" cy="534033"/>
          </a:xfrm>
          <a:prstGeom prst="rect">
            <a:avLst/>
          </a:prstGeom>
        </p:spPr>
      </p:pic>
      <p:pic>
        <p:nvPicPr>
          <p:cNvPr id="15" name="Graphic 14">
            <a:extLst>
              <a:ext uri="{FF2B5EF4-FFF2-40B4-BE49-F238E27FC236}">
                <a16:creationId xmlns:a16="http://schemas.microsoft.com/office/drawing/2014/main" id="{3CF81F0B-2F05-241D-2D21-8DDBF2507C2A}"/>
              </a:ext>
            </a:extLst>
          </p:cNvPr>
          <p:cNvPicPr>
            <a:picLocks noChangeAspect="1"/>
          </p:cNvPicPr>
          <p:nvPr/>
        </p:nvPicPr>
        <p:blipFill rotWithShape="1">
          <a:blip r:embed="rId4" cstate="email">
            <a:alphaModFix amt="41000"/>
            <a:extLst>
              <a:ext uri="{28A0092B-C50C-407E-A947-70E740481C1C}">
                <a14:useLocalDpi xmlns:a14="http://schemas.microsoft.com/office/drawing/2010/main"/>
              </a:ext>
              <a:ext uri="{96DAC541-7B7A-43D3-8B79-37D633B846F1}">
                <asvg:svgBlip xmlns:asvg="http://schemas.microsoft.com/office/drawing/2016/SVG/main" r:embed="rId5"/>
              </a:ext>
            </a:extLst>
          </a:blip>
          <a:srcRect l="2665"/>
          <a:stretch/>
        </p:blipFill>
        <p:spPr>
          <a:xfrm rot="5400000">
            <a:off x="-3328853" y="3328853"/>
            <a:ext cx="9543145" cy="2885440"/>
          </a:xfrm>
          <a:prstGeom prst="rect">
            <a:avLst/>
          </a:prstGeom>
        </p:spPr>
      </p:pic>
    </p:spTree>
    <p:extLst>
      <p:ext uri="{BB962C8B-B14F-4D97-AF65-F5344CB8AC3E}">
        <p14:creationId xmlns:p14="http://schemas.microsoft.com/office/powerpoint/2010/main" val="447249375"/>
      </p:ext>
    </p:extLst>
  </p:cSld>
  <p:clrMapOvr>
    <a:masterClrMapping/>
  </p:clrMapOvr>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4_Section slide">
    <p:bg>
      <p:bgPr>
        <a:gradFill flip="none" rotWithShape="1">
          <a:gsLst>
            <a:gs pos="0">
              <a:srgbClr val="378FCE">
                <a:alpha val="14662"/>
              </a:srgbClr>
            </a:gs>
            <a:gs pos="88000">
              <a:schemeClr val="accent5"/>
            </a:gs>
          </a:gsLst>
          <a:lin ang="2700000" scaled="1"/>
          <a:tileRect/>
        </a:gra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60883345-F445-8A45-BD8F-B0EF5EF0510D}"/>
              </a:ext>
            </a:extLst>
          </p:cNvPr>
          <p:cNvSpPr/>
          <p:nvPr userDrawn="1"/>
        </p:nvSpPr>
        <p:spPr>
          <a:xfrm>
            <a:off x="94415" y="196636"/>
            <a:ext cx="2238900" cy="2238787"/>
          </a:xfrm>
          <a:prstGeom prst="ellipse">
            <a:avLst/>
          </a:prstGeom>
          <a:gradFill flip="none" rotWithShape="1">
            <a:gsLst>
              <a:gs pos="0">
                <a:schemeClr val="accent1">
                  <a:lumMod val="20000"/>
                  <a:lumOff val="80000"/>
                  <a:alpha val="53000"/>
                </a:schemeClr>
              </a:gs>
              <a:gs pos="98000">
                <a:srgbClr val="378FCE">
                  <a:alpha val="2048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508000" y="631890"/>
            <a:ext cx="1033941" cy="828372"/>
            <a:chOff x="7760677" y="469802"/>
            <a:chExt cx="660806" cy="529450"/>
          </a:xfrm>
          <a:solidFill>
            <a:schemeClr val="accent5">
              <a:alpha val="9200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937"/>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937"/>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937"/>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11055472" y="4965489"/>
            <a:ext cx="1051685" cy="920753"/>
            <a:chOff x="4542959" y="3914711"/>
            <a:chExt cx="1106030" cy="968283"/>
          </a:xfrm>
          <a:gradFill flip="none" rotWithShape="1">
            <a:gsLst>
              <a:gs pos="100000">
                <a:schemeClr val="accent1">
                  <a:lumMod val="40000"/>
                  <a:lumOff val="60000"/>
                </a:schemeClr>
              </a:gs>
              <a:gs pos="0">
                <a:schemeClr val="accent3">
                  <a:lumMod val="40000"/>
                  <a:lumOff val="60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3456"/>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3456"/>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3456"/>
            </a:p>
          </p:txBody>
        </p:sp>
      </p:grpSp>
      <p:sp>
        <p:nvSpPr>
          <p:cNvPr id="45" name="Graphic 56">
            <a:extLst>
              <a:ext uri="{FF2B5EF4-FFF2-40B4-BE49-F238E27FC236}">
                <a16:creationId xmlns:a16="http://schemas.microsoft.com/office/drawing/2014/main" id="{3FA4DCE2-42D3-F848-9A47-7D27C5A6AF77}"/>
              </a:ext>
            </a:extLst>
          </p:cNvPr>
          <p:cNvSpPr/>
          <p:nvPr userDrawn="1"/>
        </p:nvSpPr>
        <p:spPr>
          <a:xfrm>
            <a:off x="-733312" y="5138624"/>
            <a:ext cx="19125951" cy="1719376"/>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46" name="Graphic 61">
            <a:extLst>
              <a:ext uri="{FF2B5EF4-FFF2-40B4-BE49-F238E27FC236}">
                <a16:creationId xmlns:a16="http://schemas.microsoft.com/office/drawing/2014/main" id="{329069BE-19D3-3845-8A43-23C29D6BB378}"/>
              </a:ext>
            </a:extLst>
          </p:cNvPr>
          <p:cNvSpPr/>
          <p:nvPr userDrawn="1"/>
        </p:nvSpPr>
        <p:spPr>
          <a:xfrm>
            <a:off x="-733312" y="5049602"/>
            <a:ext cx="19125951" cy="1803229"/>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sp>
        <p:nvSpPr>
          <p:cNvPr id="3" name="Subtitle 2">
            <a:extLst>
              <a:ext uri="{FF2B5EF4-FFF2-40B4-BE49-F238E27FC236}">
                <a16:creationId xmlns:a16="http://schemas.microsoft.com/office/drawing/2014/main" id="{89752FD4-2B53-2041-A42C-D898B34E09B2}"/>
              </a:ext>
            </a:extLst>
          </p:cNvPr>
          <p:cNvSpPr>
            <a:spLocks noGrp="1"/>
          </p:cNvSpPr>
          <p:nvPr>
            <p:ph type="subTitle" idx="1"/>
          </p:nvPr>
        </p:nvSpPr>
        <p:spPr>
          <a:xfrm>
            <a:off x="508231" y="4303132"/>
            <a:ext cx="8216276" cy="1174763"/>
          </a:xfrm>
          <a:prstGeom prst="rect">
            <a:avLst/>
          </a:prstGeom>
        </p:spPr>
        <p:txBody>
          <a:bodyPr/>
          <a:lstStyle>
            <a:lvl1pPr marL="0" indent="0" algn="l">
              <a:buNone/>
              <a:defRPr sz="1800">
                <a:solidFill>
                  <a:schemeClr val="bg2"/>
                </a:solidFill>
              </a:defRPr>
            </a:lvl1pPr>
            <a:lvl2pPr marL="342861" indent="0" algn="ctr">
              <a:buNone/>
              <a:defRPr sz="1500"/>
            </a:lvl2pPr>
            <a:lvl3pPr marL="685722" indent="0" algn="ctr">
              <a:buNone/>
              <a:defRPr sz="1351"/>
            </a:lvl3pPr>
            <a:lvl4pPr marL="1028584" indent="0" algn="ctr">
              <a:buNone/>
              <a:defRPr sz="1200"/>
            </a:lvl4pPr>
            <a:lvl5pPr marL="1371444" indent="0" algn="ctr">
              <a:buNone/>
              <a:defRPr sz="1200"/>
            </a:lvl5pPr>
            <a:lvl6pPr marL="1714304" indent="0" algn="ctr">
              <a:buNone/>
              <a:defRPr sz="1200"/>
            </a:lvl6pPr>
            <a:lvl7pPr marL="2057165" indent="0" algn="ctr">
              <a:buNone/>
              <a:defRPr sz="1200"/>
            </a:lvl7pPr>
            <a:lvl8pPr marL="2400027" indent="0" algn="ctr">
              <a:buNone/>
              <a:defRPr sz="1200"/>
            </a:lvl8pPr>
            <a:lvl9pPr marL="2742887" indent="0" algn="ctr">
              <a:buNone/>
              <a:defRPr sz="1200"/>
            </a:lvl9pPr>
          </a:lstStyle>
          <a:p>
            <a:r>
              <a:rPr lang="en-US"/>
              <a:t>Click to edit Master subtitle style</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p:nvPr>
        </p:nvSpPr>
        <p:spPr>
          <a:xfrm>
            <a:off x="508231" y="2095935"/>
            <a:ext cx="8216276" cy="2115120"/>
          </a:xfrm>
          <a:prstGeom prst="rect">
            <a:avLst/>
          </a:prstGeom>
        </p:spPr>
        <p:txBody>
          <a:bodyPr anchor="b">
            <a:normAutofit/>
          </a:bodyPr>
          <a:lstStyle>
            <a:lvl1pPr algn="l">
              <a:defRPr sz="4167">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39776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1.73162E-6 -0.03456 L -1.73162E-6 -3.37406E-6 " pathEditMode="relative" rAng="0" ptsTypes="AA">
                                      <p:cBhvr>
                                        <p:cTn id="9" dur="500" fill="hold"/>
                                        <p:tgtEl>
                                          <p:spTgt spid="2"/>
                                        </p:tgtEl>
                                        <p:attrNameLst>
                                          <p:attrName>ppt_x</p:attrName>
                                          <p:attrName>ppt_y</p:attrName>
                                        </p:attrNameLst>
                                      </p:cBhvr>
                                      <p:rCtr x="0" y="172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0"/>
                                  </p:stCondLst>
                                  <p:childTnLst>
                                    <p:animMotion origin="layout" path="M -1.73162E-6 -0.03456 L -1.73162E-6 -3.37406E-6 " pathEditMode="relative" rAng="0" ptsTypes="AA">
                                      <p:cBhvr>
                                        <p:cTn id="14" dur="500" fill="hold"/>
                                        <p:tgtEl>
                                          <p:spTgt spid="3"/>
                                        </p:tgtEl>
                                        <p:attrNameLst>
                                          <p:attrName>ppt_x</p:attrName>
                                          <p:attrName>ppt_y</p:attrName>
                                        </p:attrNameLst>
                                      </p:cBhvr>
                                      <p:rCtr x="0" y="1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bldP spid="2" grpId="0"/>
      <p:bldP spid="2" grpId="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genda ">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B21F15D-4C86-994E-9C88-03FF050C1F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43600" y="6378050"/>
            <a:ext cx="321733" cy="321733"/>
          </a:xfrm>
          <a:prstGeom prst="rect">
            <a:avLst/>
          </a:prstGeom>
        </p:spPr>
      </p:pic>
      <p:sp>
        <p:nvSpPr>
          <p:cNvPr id="3" name="Rectangle 2">
            <a:extLst>
              <a:ext uri="{FF2B5EF4-FFF2-40B4-BE49-F238E27FC236}">
                <a16:creationId xmlns:a16="http://schemas.microsoft.com/office/drawing/2014/main" id="{BE3A4AA6-2E7E-3942-A02E-089B0C36965D}"/>
              </a:ext>
            </a:extLst>
          </p:cNvPr>
          <p:cNvSpPr/>
          <p:nvPr userDrawn="1"/>
        </p:nvSpPr>
        <p:spPr>
          <a:xfrm>
            <a:off x="3314702" y="0"/>
            <a:ext cx="88773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latin typeface="+mn-lt"/>
            </a:endParaRPr>
          </a:p>
        </p:txBody>
      </p:sp>
      <p:sp>
        <p:nvSpPr>
          <p:cNvPr id="60" name="Bump">
            <a:extLst>
              <a:ext uri="{FF2B5EF4-FFF2-40B4-BE49-F238E27FC236}">
                <a16:creationId xmlns:a16="http://schemas.microsoft.com/office/drawing/2014/main" id="{21E1BD3D-DFAF-6749-B9A7-D4B5A6014991}"/>
              </a:ext>
            </a:extLst>
          </p:cNvPr>
          <p:cNvSpPr/>
          <p:nvPr userDrawn="1"/>
        </p:nvSpPr>
        <p:spPr>
          <a:xfrm>
            <a:off x="4" y="5436739"/>
            <a:ext cx="2318753" cy="2862940"/>
          </a:xfrm>
          <a:custGeom>
            <a:avLst/>
            <a:gdLst>
              <a:gd name="connsiteX0" fmla="*/ 1905757 w 1905757"/>
              <a:gd name="connsiteY0" fmla="*/ 2347751 h 2353136"/>
              <a:gd name="connsiteX1" fmla="*/ 1905757 w 1905757"/>
              <a:gd name="connsiteY1" fmla="*/ 953530 h 2353136"/>
              <a:gd name="connsiteX2" fmla="*/ 952882 w 1905757"/>
              <a:gd name="connsiteY2" fmla="*/ 0 h 2353136"/>
              <a:gd name="connsiteX3" fmla="*/ 0 w 1905757"/>
              <a:gd name="connsiteY3" fmla="*/ 953530 h 2353136"/>
              <a:gd name="connsiteX4" fmla="*/ 0 w 1905757"/>
              <a:gd name="connsiteY4" fmla="*/ 2353136 h 2353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757" h="2353136">
                <a:moveTo>
                  <a:pt x="1905757" y="2347751"/>
                </a:moveTo>
                <a:lnTo>
                  <a:pt x="1905757" y="953530"/>
                </a:lnTo>
                <a:cubicBezTo>
                  <a:pt x="1905757" y="426909"/>
                  <a:pt x="1479142" y="0"/>
                  <a:pt x="952882" y="0"/>
                </a:cubicBezTo>
                <a:cubicBezTo>
                  <a:pt x="426618" y="0"/>
                  <a:pt x="0" y="426909"/>
                  <a:pt x="0" y="953530"/>
                </a:cubicBezTo>
                <a:lnTo>
                  <a:pt x="0" y="2353136"/>
                </a:lnTo>
                <a:close/>
              </a:path>
            </a:pathLst>
          </a:custGeom>
          <a:blipFill dpi="0" rotWithShape="1">
            <a:blip r:embed="rId4" cstate="email">
              <a:alphaModFix amt="10000"/>
              <a:extLst>
                <a:ext uri="{BEBA8EAE-BF5A-486C-A8C5-ECC9F3942E4B}">
                  <a14:imgProps xmlns:a14="http://schemas.microsoft.com/office/drawing/2010/main">
                    <a14:imgLayer r:embed="rId5">
                      <a14:imgEffect>
                        <a14:sharpenSoften amount="65000"/>
                      </a14:imgEffect>
                      <a14:imgEffect>
                        <a14:colorTemperature colorTemp="2823"/>
                      </a14:imgEffect>
                    </a14:imgLayer>
                  </a14:imgProps>
                </a:ext>
                <a:ext uri="{28A0092B-C50C-407E-A947-70E740481C1C}">
                  <a14:useLocalDpi xmlns:a14="http://schemas.microsoft.com/office/drawing/2010/main"/>
                </a:ext>
              </a:extLst>
            </a:blip>
            <a:srcRect/>
            <a:tile tx="0" ty="0" sx="15000" sy="15000" flip="none" algn="ctr"/>
          </a:blipFill>
          <a:ln w="6877" cap="flat">
            <a:noFill/>
            <a:prstDash val="solid"/>
            <a:miter/>
          </a:ln>
        </p:spPr>
        <p:txBody>
          <a:bodyPr rtlCol="0" anchor="ctr"/>
          <a:lstStyle/>
          <a:p>
            <a:endParaRPr lang="en-US" sz="937"/>
          </a:p>
        </p:txBody>
      </p:sp>
      <p:grpSp>
        <p:nvGrpSpPr>
          <p:cNvPr id="45" name="4 Xs">
            <a:extLst>
              <a:ext uri="{FF2B5EF4-FFF2-40B4-BE49-F238E27FC236}">
                <a16:creationId xmlns:a16="http://schemas.microsoft.com/office/drawing/2014/main" id="{AF2B753E-1B98-2142-B6CA-7D3D7ECEEC99}"/>
              </a:ext>
            </a:extLst>
          </p:cNvPr>
          <p:cNvGrpSpPr/>
          <p:nvPr userDrawn="1"/>
        </p:nvGrpSpPr>
        <p:grpSpPr>
          <a:xfrm>
            <a:off x="1294483" y="5844876"/>
            <a:ext cx="1555188" cy="854907"/>
            <a:chOff x="4350238" y="4169018"/>
            <a:chExt cx="1298751" cy="713976"/>
          </a:xfrm>
          <a:gradFill flip="none" rotWithShape="1">
            <a:gsLst>
              <a:gs pos="0">
                <a:schemeClr val="tx2">
                  <a:alpha val="24864"/>
                </a:schemeClr>
              </a:gs>
              <a:gs pos="97000">
                <a:schemeClr val="accent1">
                  <a:lumMod val="40000"/>
                  <a:lumOff val="60000"/>
                </a:schemeClr>
              </a:gs>
            </a:gsLst>
            <a:lin ang="0" scaled="1"/>
            <a:tileRect/>
          </a:gradFill>
        </p:grpSpPr>
        <p:sp>
          <p:nvSpPr>
            <p:cNvPr id="46" name="Graphic 37">
              <a:extLst>
                <a:ext uri="{FF2B5EF4-FFF2-40B4-BE49-F238E27FC236}">
                  <a16:creationId xmlns:a16="http://schemas.microsoft.com/office/drawing/2014/main" id="{AA74210D-4AD3-3F4E-9E4F-65AEAD9B2F62}"/>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937"/>
            </a:p>
          </p:txBody>
        </p:sp>
        <p:sp>
          <p:nvSpPr>
            <p:cNvPr id="47" name="Graphic 37">
              <a:extLst>
                <a:ext uri="{FF2B5EF4-FFF2-40B4-BE49-F238E27FC236}">
                  <a16:creationId xmlns:a16="http://schemas.microsoft.com/office/drawing/2014/main" id="{A4C3EBDE-ADCC-FC42-B3DA-9D4AC04761AA}"/>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937"/>
            </a:p>
          </p:txBody>
        </p:sp>
        <p:sp>
          <p:nvSpPr>
            <p:cNvPr id="48" name="Graphic 37">
              <a:extLst>
                <a:ext uri="{FF2B5EF4-FFF2-40B4-BE49-F238E27FC236}">
                  <a16:creationId xmlns:a16="http://schemas.microsoft.com/office/drawing/2014/main" id="{4EB6F85D-E047-9041-82D4-E3EFCF67BDC4}"/>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937"/>
            </a:p>
          </p:txBody>
        </p:sp>
        <p:sp>
          <p:nvSpPr>
            <p:cNvPr id="49" name="Graphic 37">
              <a:extLst>
                <a:ext uri="{FF2B5EF4-FFF2-40B4-BE49-F238E27FC236}">
                  <a16:creationId xmlns:a16="http://schemas.microsoft.com/office/drawing/2014/main" id="{70AD1A4D-ED32-A149-960C-582898DE04F8}"/>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937"/>
            </a:p>
          </p:txBody>
        </p:sp>
      </p:grpSp>
      <p:sp>
        <p:nvSpPr>
          <p:cNvPr id="42" name="Title 1">
            <a:extLst>
              <a:ext uri="{FF2B5EF4-FFF2-40B4-BE49-F238E27FC236}">
                <a16:creationId xmlns:a16="http://schemas.microsoft.com/office/drawing/2014/main" id="{5BBCB24C-8241-8A4E-AA14-3D20D7075237}"/>
              </a:ext>
            </a:extLst>
          </p:cNvPr>
          <p:cNvSpPr>
            <a:spLocks noGrp="1"/>
          </p:cNvSpPr>
          <p:nvPr>
            <p:ph type="ctrTitle" hasCustomPrompt="1"/>
          </p:nvPr>
        </p:nvSpPr>
        <p:spPr>
          <a:xfrm>
            <a:off x="534069" y="456828"/>
            <a:ext cx="2660443" cy="1111535"/>
          </a:xfrm>
          <a:prstGeom prst="rect">
            <a:avLst/>
          </a:prstGeom>
        </p:spPr>
        <p:txBody>
          <a:bodyPr anchor="ctr" anchorCtr="0">
            <a:normAutofit/>
          </a:bodyPr>
          <a:lstStyle>
            <a:lvl1pPr algn="l">
              <a:defRPr sz="4100">
                <a:solidFill>
                  <a:schemeClr val="accent5"/>
                </a:solidFill>
                <a:latin typeface="+mn-lt"/>
              </a:defRPr>
            </a:lvl1pPr>
          </a:lstStyle>
          <a:p>
            <a:r>
              <a:rPr lang="en-US"/>
              <a:t>Agenda</a:t>
            </a:r>
          </a:p>
        </p:txBody>
      </p:sp>
      <p:sp>
        <p:nvSpPr>
          <p:cNvPr id="50" name="Text Placeholder 4">
            <a:extLst>
              <a:ext uri="{FF2B5EF4-FFF2-40B4-BE49-F238E27FC236}">
                <a16:creationId xmlns:a16="http://schemas.microsoft.com/office/drawing/2014/main" id="{06465B41-D1A2-0547-911D-54ECE559F6C6}"/>
              </a:ext>
            </a:extLst>
          </p:cNvPr>
          <p:cNvSpPr>
            <a:spLocks noGrp="1"/>
          </p:cNvSpPr>
          <p:nvPr>
            <p:ph type="body" sz="quarter" idx="10"/>
          </p:nvPr>
        </p:nvSpPr>
        <p:spPr>
          <a:xfrm>
            <a:off x="4382629" y="872596"/>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3" name="Text Placeholder 4">
            <a:extLst>
              <a:ext uri="{FF2B5EF4-FFF2-40B4-BE49-F238E27FC236}">
                <a16:creationId xmlns:a16="http://schemas.microsoft.com/office/drawing/2014/main" id="{6FAB060D-4946-5249-8D51-029B5EC81B9B}"/>
              </a:ext>
            </a:extLst>
          </p:cNvPr>
          <p:cNvSpPr>
            <a:spLocks noGrp="1"/>
          </p:cNvSpPr>
          <p:nvPr>
            <p:ph type="body" sz="quarter" idx="11" hasCustomPrompt="1"/>
          </p:nvPr>
        </p:nvSpPr>
        <p:spPr>
          <a:xfrm>
            <a:off x="8430899" y="901965"/>
            <a:ext cx="3121948" cy="465667"/>
          </a:xfrm>
        </p:spPr>
        <p:txBody>
          <a:bodyPr anchor="ctr" anchorCtr="0">
            <a:normAutofit/>
          </a:bodyPr>
          <a:lstStyle>
            <a:lvl1pPr marL="0" indent="0" algn="r">
              <a:buNone/>
              <a:defRPr sz="1600" b="0">
                <a:solidFill>
                  <a:schemeClr val="tx1"/>
                </a:solidFill>
              </a:defRPr>
            </a:lvl1pPr>
          </a:lstStyle>
          <a:p>
            <a:pPr lvl="0"/>
            <a:r>
              <a:rPr lang="en-US"/>
              <a:t>First Last, </a:t>
            </a:r>
            <a:r>
              <a:rPr kumimoji="0" lang="en-US" sz="1600"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54" name="Text Placeholder 4">
            <a:extLst>
              <a:ext uri="{FF2B5EF4-FFF2-40B4-BE49-F238E27FC236}">
                <a16:creationId xmlns:a16="http://schemas.microsoft.com/office/drawing/2014/main" id="{D6A60029-9CCD-7447-8C07-6CC5DAEE6111}"/>
              </a:ext>
            </a:extLst>
          </p:cNvPr>
          <p:cNvSpPr>
            <a:spLocks noGrp="1"/>
          </p:cNvSpPr>
          <p:nvPr>
            <p:ph type="body" sz="quarter" idx="12"/>
          </p:nvPr>
        </p:nvSpPr>
        <p:spPr>
          <a:xfrm>
            <a:off x="4382629" y="1649735"/>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5" name="Text Placeholder 4">
            <a:extLst>
              <a:ext uri="{FF2B5EF4-FFF2-40B4-BE49-F238E27FC236}">
                <a16:creationId xmlns:a16="http://schemas.microsoft.com/office/drawing/2014/main" id="{64EECD87-D393-3543-94E2-E937A515173A}"/>
              </a:ext>
            </a:extLst>
          </p:cNvPr>
          <p:cNvSpPr>
            <a:spLocks noGrp="1"/>
          </p:cNvSpPr>
          <p:nvPr>
            <p:ph type="body" sz="quarter" idx="13" hasCustomPrompt="1"/>
          </p:nvPr>
        </p:nvSpPr>
        <p:spPr>
          <a:xfrm>
            <a:off x="8430899" y="1679101"/>
            <a:ext cx="3121948" cy="465667"/>
          </a:xfrm>
        </p:spPr>
        <p:txBody>
          <a:bodyPr anchor="ctr" anchorCtr="0">
            <a:normAutofit/>
          </a:bodyPr>
          <a:lstStyle>
            <a:lvl1pPr marL="0" indent="0" algn="r">
              <a:buNone/>
              <a:defRPr sz="1600" b="0">
                <a:solidFill>
                  <a:schemeClr val="tx1"/>
                </a:solidFill>
              </a:defRPr>
            </a:lvl1pPr>
          </a:lstStyle>
          <a:p>
            <a:pPr lvl="0"/>
            <a:r>
              <a:rPr lang="en-US"/>
              <a:t>First Last, </a:t>
            </a:r>
            <a:r>
              <a:rPr kumimoji="0" lang="en-US" sz="1600"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56" name="Text Placeholder 4">
            <a:extLst>
              <a:ext uri="{FF2B5EF4-FFF2-40B4-BE49-F238E27FC236}">
                <a16:creationId xmlns:a16="http://schemas.microsoft.com/office/drawing/2014/main" id="{FFEB78BE-292D-D74F-9AFA-27F10ADF2908}"/>
              </a:ext>
            </a:extLst>
          </p:cNvPr>
          <p:cNvSpPr>
            <a:spLocks noGrp="1"/>
          </p:cNvSpPr>
          <p:nvPr>
            <p:ph type="body" sz="quarter" idx="14"/>
          </p:nvPr>
        </p:nvSpPr>
        <p:spPr>
          <a:xfrm>
            <a:off x="4382629" y="2426873"/>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7" name="Text Placeholder 4">
            <a:extLst>
              <a:ext uri="{FF2B5EF4-FFF2-40B4-BE49-F238E27FC236}">
                <a16:creationId xmlns:a16="http://schemas.microsoft.com/office/drawing/2014/main" id="{B8625D3D-6286-174C-BAF3-496F16E836DA}"/>
              </a:ext>
            </a:extLst>
          </p:cNvPr>
          <p:cNvSpPr>
            <a:spLocks noGrp="1"/>
          </p:cNvSpPr>
          <p:nvPr>
            <p:ph type="body" sz="quarter" idx="15" hasCustomPrompt="1"/>
          </p:nvPr>
        </p:nvSpPr>
        <p:spPr>
          <a:xfrm>
            <a:off x="8430899" y="2456243"/>
            <a:ext cx="3121948" cy="465667"/>
          </a:xfrm>
        </p:spPr>
        <p:txBody>
          <a:bodyPr anchor="ctr" anchorCtr="0">
            <a:normAutofit/>
          </a:bodyPr>
          <a:lstStyle>
            <a:lvl1pPr marL="0" indent="0" algn="r">
              <a:buNone/>
              <a:defRPr sz="1600" b="0">
                <a:solidFill>
                  <a:schemeClr val="tx1"/>
                </a:solidFill>
              </a:defRPr>
            </a:lvl1pPr>
          </a:lstStyle>
          <a:p>
            <a:pPr lvl="0"/>
            <a:r>
              <a:rPr lang="en-US"/>
              <a:t>First Last, </a:t>
            </a:r>
            <a:r>
              <a:rPr kumimoji="0" lang="en-US" sz="1600"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58" name="Text Placeholder 4">
            <a:extLst>
              <a:ext uri="{FF2B5EF4-FFF2-40B4-BE49-F238E27FC236}">
                <a16:creationId xmlns:a16="http://schemas.microsoft.com/office/drawing/2014/main" id="{70AA33BE-9C25-5E43-9620-B82C851C6039}"/>
              </a:ext>
            </a:extLst>
          </p:cNvPr>
          <p:cNvSpPr>
            <a:spLocks noGrp="1"/>
          </p:cNvSpPr>
          <p:nvPr>
            <p:ph type="body" sz="quarter" idx="16"/>
          </p:nvPr>
        </p:nvSpPr>
        <p:spPr>
          <a:xfrm>
            <a:off x="4382629" y="3204012"/>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9" name="Text Placeholder 4">
            <a:extLst>
              <a:ext uri="{FF2B5EF4-FFF2-40B4-BE49-F238E27FC236}">
                <a16:creationId xmlns:a16="http://schemas.microsoft.com/office/drawing/2014/main" id="{5326CC7B-8BE8-DE40-B45F-7E6D09171423}"/>
              </a:ext>
            </a:extLst>
          </p:cNvPr>
          <p:cNvSpPr>
            <a:spLocks noGrp="1"/>
          </p:cNvSpPr>
          <p:nvPr>
            <p:ph type="body" sz="quarter" idx="17" hasCustomPrompt="1"/>
          </p:nvPr>
        </p:nvSpPr>
        <p:spPr>
          <a:xfrm>
            <a:off x="8430899" y="3233381"/>
            <a:ext cx="3121948" cy="465667"/>
          </a:xfrm>
        </p:spPr>
        <p:txBody>
          <a:bodyPr anchor="ctr" anchorCtr="0">
            <a:normAutofit/>
          </a:bodyPr>
          <a:lstStyle>
            <a:lvl1pPr marL="0" indent="0" algn="r">
              <a:buNone/>
              <a:defRPr sz="1600" b="0">
                <a:solidFill>
                  <a:schemeClr val="tx1"/>
                </a:solidFill>
              </a:defRPr>
            </a:lvl1pPr>
          </a:lstStyle>
          <a:p>
            <a:pPr lvl="0"/>
            <a:r>
              <a:rPr lang="en-US"/>
              <a:t>First Last, </a:t>
            </a:r>
            <a:r>
              <a:rPr kumimoji="0" lang="en-US" sz="1600"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61" name="Text Placeholder 4">
            <a:extLst>
              <a:ext uri="{FF2B5EF4-FFF2-40B4-BE49-F238E27FC236}">
                <a16:creationId xmlns:a16="http://schemas.microsoft.com/office/drawing/2014/main" id="{3275E6E0-56FC-7A4F-8056-395A1287D36B}"/>
              </a:ext>
            </a:extLst>
          </p:cNvPr>
          <p:cNvSpPr>
            <a:spLocks noGrp="1"/>
          </p:cNvSpPr>
          <p:nvPr>
            <p:ph type="body" sz="quarter" idx="18"/>
          </p:nvPr>
        </p:nvSpPr>
        <p:spPr>
          <a:xfrm>
            <a:off x="4382629" y="3981151"/>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62" name="Text Placeholder 4">
            <a:extLst>
              <a:ext uri="{FF2B5EF4-FFF2-40B4-BE49-F238E27FC236}">
                <a16:creationId xmlns:a16="http://schemas.microsoft.com/office/drawing/2014/main" id="{55B83CFA-51B7-EC4A-9878-9267B7A444D0}"/>
              </a:ext>
            </a:extLst>
          </p:cNvPr>
          <p:cNvSpPr>
            <a:spLocks noGrp="1"/>
          </p:cNvSpPr>
          <p:nvPr>
            <p:ph type="body" sz="quarter" idx="19" hasCustomPrompt="1"/>
          </p:nvPr>
        </p:nvSpPr>
        <p:spPr>
          <a:xfrm>
            <a:off x="8430899" y="4010520"/>
            <a:ext cx="3121948" cy="465667"/>
          </a:xfrm>
        </p:spPr>
        <p:txBody>
          <a:bodyPr anchor="ctr" anchorCtr="0">
            <a:normAutofit/>
          </a:bodyPr>
          <a:lstStyle>
            <a:lvl1pPr marL="0" indent="0" algn="r">
              <a:buNone/>
              <a:defRPr sz="1600" b="0">
                <a:solidFill>
                  <a:schemeClr val="tx1"/>
                </a:solidFill>
              </a:defRPr>
            </a:lvl1pPr>
          </a:lstStyle>
          <a:p>
            <a:pPr lvl="0"/>
            <a:r>
              <a:rPr lang="en-US"/>
              <a:t>First Last, </a:t>
            </a:r>
            <a:r>
              <a:rPr kumimoji="0" lang="en-US" sz="1600"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63" name="Text Placeholder 4">
            <a:extLst>
              <a:ext uri="{FF2B5EF4-FFF2-40B4-BE49-F238E27FC236}">
                <a16:creationId xmlns:a16="http://schemas.microsoft.com/office/drawing/2014/main" id="{FA488906-6F78-B845-855F-D483FD6A183D}"/>
              </a:ext>
            </a:extLst>
          </p:cNvPr>
          <p:cNvSpPr>
            <a:spLocks noGrp="1"/>
          </p:cNvSpPr>
          <p:nvPr>
            <p:ph type="body" sz="quarter" idx="20"/>
          </p:nvPr>
        </p:nvSpPr>
        <p:spPr>
          <a:xfrm>
            <a:off x="4382629" y="4758289"/>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64" name="Text Placeholder 4">
            <a:extLst>
              <a:ext uri="{FF2B5EF4-FFF2-40B4-BE49-F238E27FC236}">
                <a16:creationId xmlns:a16="http://schemas.microsoft.com/office/drawing/2014/main" id="{04616AE8-31F1-E64B-AD01-D86F74DE875B}"/>
              </a:ext>
            </a:extLst>
          </p:cNvPr>
          <p:cNvSpPr>
            <a:spLocks noGrp="1"/>
          </p:cNvSpPr>
          <p:nvPr>
            <p:ph type="body" sz="quarter" idx="21" hasCustomPrompt="1"/>
          </p:nvPr>
        </p:nvSpPr>
        <p:spPr>
          <a:xfrm>
            <a:off x="8430899" y="4787659"/>
            <a:ext cx="3121948" cy="465667"/>
          </a:xfrm>
        </p:spPr>
        <p:txBody>
          <a:bodyPr anchor="ctr" anchorCtr="0">
            <a:normAutofit/>
          </a:bodyPr>
          <a:lstStyle>
            <a:lvl1pPr marL="0" indent="0" algn="r">
              <a:buNone/>
              <a:defRPr sz="1600" b="0">
                <a:solidFill>
                  <a:schemeClr val="tx1"/>
                </a:solidFill>
              </a:defRPr>
            </a:lvl1pPr>
          </a:lstStyle>
          <a:p>
            <a:pPr lvl="0"/>
            <a:r>
              <a:rPr lang="en-US"/>
              <a:t>First Last, </a:t>
            </a:r>
            <a:r>
              <a:rPr kumimoji="0" lang="en-US" sz="1600"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65" name="Text Placeholder 4">
            <a:extLst>
              <a:ext uri="{FF2B5EF4-FFF2-40B4-BE49-F238E27FC236}">
                <a16:creationId xmlns:a16="http://schemas.microsoft.com/office/drawing/2014/main" id="{E743C18B-BA08-2C49-A4BB-07A7FDC971B9}"/>
              </a:ext>
            </a:extLst>
          </p:cNvPr>
          <p:cNvSpPr>
            <a:spLocks noGrp="1"/>
          </p:cNvSpPr>
          <p:nvPr>
            <p:ph type="body" sz="quarter" idx="22"/>
          </p:nvPr>
        </p:nvSpPr>
        <p:spPr>
          <a:xfrm>
            <a:off x="4382629" y="5535431"/>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66" name="Text Placeholder 4">
            <a:extLst>
              <a:ext uri="{FF2B5EF4-FFF2-40B4-BE49-F238E27FC236}">
                <a16:creationId xmlns:a16="http://schemas.microsoft.com/office/drawing/2014/main" id="{2FC6CB50-15C9-6346-9072-DCD0C3431D5C}"/>
              </a:ext>
            </a:extLst>
          </p:cNvPr>
          <p:cNvSpPr>
            <a:spLocks noGrp="1"/>
          </p:cNvSpPr>
          <p:nvPr>
            <p:ph type="body" sz="quarter" idx="23" hasCustomPrompt="1"/>
          </p:nvPr>
        </p:nvSpPr>
        <p:spPr>
          <a:xfrm>
            <a:off x="8430899" y="5564800"/>
            <a:ext cx="3121948" cy="465667"/>
          </a:xfrm>
        </p:spPr>
        <p:txBody>
          <a:bodyPr anchor="ctr" anchorCtr="0">
            <a:normAutofit/>
          </a:bodyPr>
          <a:lstStyle>
            <a:lvl1pPr marL="0" indent="0" algn="r">
              <a:buNone/>
              <a:defRPr sz="1600" b="0">
                <a:solidFill>
                  <a:schemeClr val="tx1"/>
                </a:solidFill>
              </a:defRPr>
            </a:lvl1pPr>
          </a:lstStyle>
          <a:p>
            <a:pPr lvl="0"/>
            <a:r>
              <a:rPr lang="en-US"/>
              <a:t>First Last, </a:t>
            </a:r>
            <a:r>
              <a:rPr kumimoji="0" lang="en-US" sz="1600"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Tree>
    <p:extLst>
      <p:ext uri="{BB962C8B-B14F-4D97-AF65-F5344CB8AC3E}">
        <p14:creationId xmlns:p14="http://schemas.microsoft.com/office/powerpoint/2010/main" val="261898671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42" presetClass="path" presetSubtype="0" decel="100000" fill="hold" grpId="1" nodeType="withEffect">
                                  <p:stCondLst>
                                    <p:cond delay="0"/>
                                  </p:stCondLst>
                                  <p:childTnLst>
                                    <p:animMotion origin="layout" path="M 2.22222E-6 -0.03457 L 2.22222E-6 -8.64198E-7 " pathEditMode="relative" rAng="0" ptsTypes="AA">
                                      <p:cBhvr>
                                        <p:cTn id="9" dur="500" fill="hold"/>
                                        <p:tgtEl>
                                          <p:spTgt spid="42"/>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3A4AA6-2E7E-3942-A02E-089B0C36965D}"/>
              </a:ext>
            </a:extLst>
          </p:cNvPr>
          <p:cNvSpPr/>
          <p:nvPr userDrawn="1"/>
        </p:nvSpPr>
        <p:spPr>
          <a:xfrm>
            <a:off x="3314702" y="0"/>
            <a:ext cx="88773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latin typeface="+mn-lt"/>
            </a:endParaRPr>
          </a:p>
        </p:txBody>
      </p:sp>
      <p:sp>
        <p:nvSpPr>
          <p:cNvPr id="48" name="Text Placeholder 33">
            <a:extLst>
              <a:ext uri="{FF2B5EF4-FFF2-40B4-BE49-F238E27FC236}">
                <a16:creationId xmlns:a16="http://schemas.microsoft.com/office/drawing/2014/main" id="{84640C75-0D19-9C4C-837B-3FE61F595601}"/>
              </a:ext>
            </a:extLst>
          </p:cNvPr>
          <p:cNvSpPr>
            <a:spLocks noGrp="1"/>
          </p:cNvSpPr>
          <p:nvPr>
            <p:ph type="body" sz="quarter" idx="12" hasCustomPrompt="1"/>
          </p:nvPr>
        </p:nvSpPr>
        <p:spPr>
          <a:xfrm>
            <a:off x="4297423" y="5394435"/>
            <a:ext cx="5282068" cy="277804"/>
          </a:xfrm>
        </p:spPr>
        <p:txBody>
          <a:bodyPr>
            <a:noAutofit/>
          </a:bodyPr>
          <a:lstStyle>
            <a:lvl1pPr marL="0" indent="0">
              <a:buNone/>
              <a:defRPr sz="1667">
                <a:solidFill>
                  <a:schemeClr val="tx2"/>
                </a:solidFill>
              </a:defRPr>
            </a:lvl1pPr>
          </a:lstStyle>
          <a:p>
            <a:r>
              <a:rPr lang="en-US"/>
              <a:t>Name, Title</a:t>
            </a:r>
          </a:p>
        </p:txBody>
      </p:sp>
      <p:sp>
        <p:nvSpPr>
          <p:cNvPr id="49" name="Text Placeholder 31">
            <a:extLst>
              <a:ext uri="{FF2B5EF4-FFF2-40B4-BE49-F238E27FC236}">
                <a16:creationId xmlns:a16="http://schemas.microsoft.com/office/drawing/2014/main" id="{FECAD303-4539-3248-BF00-5960967FE0D4}"/>
              </a:ext>
            </a:extLst>
          </p:cNvPr>
          <p:cNvSpPr>
            <a:spLocks noGrp="1"/>
          </p:cNvSpPr>
          <p:nvPr>
            <p:ph type="body" sz="quarter" idx="11"/>
          </p:nvPr>
        </p:nvSpPr>
        <p:spPr>
          <a:xfrm>
            <a:off x="4297423" y="1498158"/>
            <a:ext cx="7386348" cy="3444388"/>
          </a:xfrm>
        </p:spPr>
        <p:txBody>
          <a:bodyPr>
            <a:normAutofit/>
          </a:bodyPr>
          <a:lstStyle>
            <a:lvl1pPr marL="0" indent="0">
              <a:buFontTx/>
              <a:buNone/>
              <a:defRPr sz="2500">
                <a:solidFill>
                  <a:schemeClr val="tx1"/>
                </a:solidFill>
              </a:defRPr>
            </a:lvl1pPr>
          </a:lstStyle>
          <a:p>
            <a:pPr lvl="0"/>
            <a:r>
              <a:rPr lang="en-US"/>
              <a:t>Click to edit Master text styles</a:t>
            </a:r>
          </a:p>
        </p:txBody>
      </p:sp>
      <p:grpSp>
        <p:nvGrpSpPr>
          <p:cNvPr id="5" name="Group 4">
            <a:extLst>
              <a:ext uri="{FF2B5EF4-FFF2-40B4-BE49-F238E27FC236}">
                <a16:creationId xmlns:a16="http://schemas.microsoft.com/office/drawing/2014/main" id="{B4C0678B-2AF5-4D4A-8220-A61576084C9A}"/>
              </a:ext>
            </a:extLst>
          </p:cNvPr>
          <p:cNvGrpSpPr/>
          <p:nvPr userDrawn="1"/>
        </p:nvGrpSpPr>
        <p:grpSpPr>
          <a:xfrm>
            <a:off x="3692897" y="499339"/>
            <a:ext cx="1209051" cy="1208991"/>
            <a:chOff x="5283035" y="1188441"/>
            <a:chExt cx="1038225" cy="1038225"/>
          </a:xfrm>
        </p:grpSpPr>
        <p:sp>
          <p:nvSpPr>
            <p:cNvPr id="53" name="Title 1">
              <a:extLst>
                <a:ext uri="{FF2B5EF4-FFF2-40B4-BE49-F238E27FC236}">
                  <a16:creationId xmlns:a16="http://schemas.microsoft.com/office/drawing/2014/main" id="{AE034BCA-8087-EC4B-806E-A579300D6DE2}"/>
                </a:ext>
              </a:extLst>
            </p:cNvPr>
            <p:cNvSpPr txBox="1">
              <a:spLocks/>
            </p:cNvSpPr>
            <p:nvPr userDrawn="1"/>
          </p:nvSpPr>
          <p:spPr>
            <a:xfrm>
              <a:off x="5502937" y="1504749"/>
              <a:ext cx="570673" cy="684934"/>
            </a:xfrm>
            <a:prstGeom prst="rect">
              <a:avLst/>
            </a:prstGeom>
          </p:spPr>
          <p:txBody>
            <a:bodyPr vert="horz" wrap="square">
              <a:spAutoFit/>
            </a:bodyPr>
            <a:lstStyle>
              <a:lvl1pPr algn="l" defTabSz="685800" rtl="0" eaLnBrk="1" latinLnBrk="0" hangingPunct="1">
                <a:lnSpc>
                  <a:spcPct val="90000"/>
                </a:lnSpc>
                <a:spcBef>
                  <a:spcPct val="0"/>
                </a:spcBef>
                <a:buNone/>
                <a:defRPr sz="2800" b="0" i="0" kern="1200">
                  <a:solidFill>
                    <a:schemeClr val="tx1"/>
                  </a:solidFill>
                  <a:latin typeface="+mj-lt"/>
                  <a:ea typeface="+mj-ea"/>
                  <a:cs typeface="+mj-cs"/>
                </a:defRPr>
              </a:lvl1pPr>
            </a:lstStyle>
            <a:p>
              <a:pPr algn="ctr">
                <a:lnSpc>
                  <a:spcPct val="100000"/>
                </a:lnSpc>
              </a:pPr>
              <a:r>
                <a:rPr lang="en-US" sz="4583">
                  <a:solidFill>
                    <a:srgbClr val="FF6D70"/>
                  </a:solidFill>
                  <a:latin typeface="+mn-lt"/>
                </a:rPr>
                <a:t>“</a:t>
              </a:r>
              <a:endParaRPr lang="en-US" sz="5989">
                <a:solidFill>
                  <a:srgbClr val="FF6D70"/>
                </a:solidFill>
                <a:latin typeface="+mn-lt"/>
              </a:endParaRPr>
            </a:p>
          </p:txBody>
        </p:sp>
        <p:sp>
          <p:nvSpPr>
            <p:cNvPr id="54" name="Oval 53">
              <a:extLst>
                <a:ext uri="{FF2B5EF4-FFF2-40B4-BE49-F238E27FC236}">
                  <a16:creationId xmlns:a16="http://schemas.microsoft.com/office/drawing/2014/main" id="{19318F0C-1A56-AF45-BE2B-422E35C90799}"/>
                </a:ext>
              </a:extLst>
            </p:cNvPr>
            <p:cNvSpPr/>
            <p:nvPr userDrawn="1"/>
          </p:nvSpPr>
          <p:spPr>
            <a:xfrm>
              <a:off x="5283035" y="1188441"/>
              <a:ext cx="1038225" cy="1038225"/>
            </a:xfrm>
            <a:prstGeom prst="ellipse">
              <a:avLst/>
            </a:prstGeom>
            <a:noFill/>
            <a:ln w="15875">
              <a:gradFill flip="none" rotWithShape="1">
                <a:gsLst>
                  <a:gs pos="0">
                    <a:schemeClr val="tx2"/>
                  </a:gs>
                  <a:gs pos="71000">
                    <a:schemeClr val="tx2">
                      <a:alpha val="2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ln w="12700">
                  <a:solidFill>
                    <a:srgbClr val="FF6D70"/>
                  </a:solidFill>
                </a:ln>
                <a:noFill/>
                <a:latin typeface="+mn-lt"/>
              </a:endParaRPr>
            </a:p>
          </p:txBody>
        </p:sp>
      </p:grpSp>
      <p:grpSp>
        <p:nvGrpSpPr>
          <p:cNvPr id="15" name="3 Xs">
            <a:extLst>
              <a:ext uri="{FF2B5EF4-FFF2-40B4-BE49-F238E27FC236}">
                <a16:creationId xmlns:a16="http://schemas.microsoft.com/office/drawing/2014/main" id="{4CCD28AC-8AFF-2944-B748-057D87E56457}"/>
              </a:ext>
            </a:extLst>
          </p:cNvPr>
          <p:cNvGrpSpPr/>
          <p:nvPr userDrawn="1"/>
        </p:nvGrpSpPr>
        <p:grpSpPr>
          <a:xfrm>
            <a:off x="2379912" y="825523"/>
            <a:ext cx="458901" cy="367661"/>
            <a:chOff x="7760677" y="469802"/>
            <a:chExt cx="660806" cy="529450"/>
          </a:xfrm>
          <a:solidFill>
            <a:schemeClr val="accent5">
              <a:alpha val="14979"/>
            </a:schemeClr>
          </a:solidFill>
        </p:grpSpPr>
        <p:sp>
          <p:nvSpPr>
            <p:cNvPr id="18" name="Freeform 17">
              <a:extLst>
                <a:ext uri="{FF2B5EF4-FFF2-40B4-BE49-F238E27FC236}">
                  <a16:creationId xmlns:a16="http://schemas.microsoft.com/office/drawing/2014/main" id="{0765D46E-D1AB-A845-834A-A2A13A5E6EB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937"/>
            </a:p>
          </p:txBody>
        </p:sp>
        <p:sp>
          <p:nvSpPr>
            <p:cNvPr id="22" name="Freeform 21">
              <a:extLst>
                <a:ext uri="{FF2B5EF4-FFF2-40B4-BE49-F238E27FC236}">
                  <a16:creationId xmlns:a16="http://schemas.microsoft.com/office/drawing/2014/main" id="{B14CC47E-EE21-B241-A9A4-001787849C8B}"/>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937"/>
            </a:p>
          </p:txBody>
        </p:sp>
        <p:sp>
          <p:nvSpPr>
            <p:cNvPr id="23" name="Freeform 22">
              <a:extLst>
                <a:ext uri="{FF2B5EF4-FFF2-40B4-BE49-F238E27FC236}">
                  <a16:creationId xmlns:a16="http://schemas.microsoft.com/office/drawing/2014/main" id="{500D7890-93AC-6F48-91F3-35CF5600BD22}"/>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937"/>
            </a:p>
          </p:txBody>
        </p:sp>
      </p:grpSp>
      <p:sp>
        <p:nvSpPr>
          <p:cNvPr id="7" name="Text Placeholder 6" hidden="1">
            <a:extLst>
              <a:ext uri="{FF2B5EF4-FFF2-40B4-BE49-F238E27FC236}">
                <a16:creationId xmlns:a16="http://schemas.microsoft.com/office/drawing/2014/main" id="{032F6AF5-ADD3-C840-9E09-A9BD7AC345C6}"/>
              </a:ext>
            </a:extLst>
          </p:cNvPr>
          <p:cNvSpPr>
            <a:spLocks noGrp="1"/>
          </p:cNvSpPr>
          <p:nvPr>
            <p:ph type="body" sz="quarter" idx="13" hasCustomPrompt="1"/>
          </p:nvPr>
        </p:nvSpPr>
        <p:spPr>
          <a:xfrm>
            <a:off x="508231" y="1498158"/>
            <a:ext cx="2330580" cy="1436420"/>
          </a:xfrm>
        </p:spPr>
        <p:txBody>
          <a:bodyPr>
            <a:noAutofit/>
          </a:bodyPr>
          <a:lstStyle>
            <a:lvl1pPr>
              <a:defRPr sz="4167" b="1">
                <a:solidFill>
                  <a:schemeClr val="accent5"/>
                </a:solidFill>
              </a:defRPr>
            </a:lvl1pPr>
          </a:lstStyle>
          <a:p>
            <a:pPr lvl="0"/>
            <a:r>
              <a:rPr lang="en-US"/>
              <a:t>Text</a:t>
            </a:r>
          </a:p>
        </p:txBody>
      </p:sp>
      <p:grpSp>
        <p:nvGrpSpPr>
          <p:cNvPr id="24" name="4 Xs">
            <a:extLst>
              <a:ext uri="{FF2B5EF4-FFF2-40B4-BE49-F238E27FC236}">
                <a16:creationId xmlns:a16="http://schemas.microsoft.com/office/drawing/2014/main" id="{6802F822-3F43-924E-A891-5C2A7581B635}"/>
              </a:ext>
            </a:extLst>
          </p:cNvPr>
          <p:cNvGrpSpPr/>
          <p:nvPr userDrawn="1"/>
        </p:nvGrpSpPr>
        <p:grpSpPr>
          <a:xfrm>
            <a:off x="1070667" y="5244787"/>
            <a:ext cx="1555188" cy="854907"/>
            <a:chOff x="4350238" y="4169018"/>
            <a:chExt cx="1298751" cy="713976"/>
          </a:xfrm>
          <a:gradFill flip="none" rotWithShape="1">
            <a:gsLst>
              <a:gs pos="0">
                <a:schemeClr val="tx2">
                  <a:alpha val="24298"/>
                </a:schemeClr>
              </a:gs>
              <a:gs pos="97000">
                <a:schemeClr val="accent1">
                  <a:lumMod val="40000"/>
                  <a:lumOff val="60000"/>
                  <a:alpha val="33000"/>
                </a:schemeClr>
              </a:gs>
            </a:gsLst>
            <a:lin ang="0" scaled="1"/>
            <a:tileRect/>
          </a:gradFill>
        </p:grpSpPr>
        <p:sp>
          <p:nvSpPr>
            <p:cNvPr id="25" name="Graphic 37">
              <a:extLst>
                <a:ext uri="{FF2B5EF4-FFF2-40B4-BE49-F238E27FC236}">
                  <a16:creationId xmlns:a16="http://schemas.microsoft.com/office/drawing/2014/main" id="{A2FA5C95-C3E7-084A-A79A-4D0B1C28B24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937"/>
            </a:p>
          </p:txBody>
        </p:sp>
        <p:sp>
          <p:nvSpPr>
            <p:cNvPr id="26" name="Graphic 37">
              <a:extLst>
                <a:ext uri="{FF2B5EF4-FFF2-40B4-BE49-F238E27FC236}">
                  <a16:creationId xmlns:a16="http://schemas.microsoft.com/office/drawing/2014/main" id="{495940B5-4975-CD4D-BC1A-FF1F507A5FDA}"/>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937"/>
            </a:p>
          </p:txBody>
        </p:sp>
        <p:sp>
          <p:nvSpPr>
            <p:cNvPr id="27" name="Graphic 37">
              <a:extLst>
                <a:ext uri="{FF2B5EF4-FFF2-40B4-BE49-F238E27FC236}">
                  <a16:creationId xmlns:a16="http://schemas.microsoft.com/office/drawing/2014/main" id="{80CFB564-0850-A44A-BE98-D9AF257CA059}"/>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937"/>
            </a:p>
          </p:txBody>
        </p:sp>
        <p:sp>
          <p:nvSpPr>
            <p:cNvPr id="28" name="Graphic 37">
              <a:extLst>
                <a:ext uri="{FF2B5EF4-FFF2-40B4-BE49-F238E27FC236}">
                  <a16:creationId xmlns:a16="http://schemas.microsoft.com/office/drawing/2014/main" id="{79EC1C8D-BC10-2645-B223-5B15D873064F}"/>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937"/>
            </a:p>
          </p:txBody>
        </p:sp>
      </p:grpSp>
      <p:sp>
        <p:nvSpPr>
          <p:cNvPr id="38" name="coral">
            <a:extLst>
              <a:ext uri="{FF2B5EF4-FFF2-40B4-BE49-F238E27FC236}">
                <a16:creationId xmlns:a16="http://schemas.microsoft.com/office/drawing/2014/main" id="{D872F950-708D-C34E-8B81-49A3886B6703}"/>
              </a:ext>
            </a:extLst>
          </p:cNvPr>
          <p:cNvSpPr/>
          <p:nvPr/>
        </p:nvSpPr>
        <p:spPr>
          <a:xfrm rot="5400000">
            <a:off x="-3123619" y="2462710"/>
            <a:ext cx="7120597"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p>
        </p:txBody>
      </p:sp>
      <p:sp>
        <p:nvSpPr>
          <p:cNvPr id="39" name="green">
            <a:extLst>
              <a:ext uri="{FF2B5EF4-FFF2-40B4-BE49-F238E27FC236}">
                <a16:creationId xmlns:a16="http://schemas.microsoft.com/office/drawing/2014/main" id="{EBAD417C-34C1-504E-AF24-2BF0AC71EEB8}"/>
              </a:ext>
            </a:extLst>
          </p:cNvPr>
          <p:cNvSpPr/>
          <p:nvPr/>
        </p:nvSpPr>
        <p:spPr>
          <a:xfrm rot="5400000">
            <a:off x="-2557011" y="2528163"/>
            <a:ext cx="662610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p>
        </p:txBody>
      </p:sp>
    </p:spTree>
    <p:extLst>
      <p:ext uri="{BB962C8B-B14F-4D97-AF65-F5344CB8AC3E}">
        <p14:creationId xmlns:p14="http://schemas.microsoft.com/office/powerpoint/2010/main" val="10193968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2.22222E-6 -0.03457 L -2.22222E-6 -1.85185E-6 " pathEditMode="relative" rAng="0" ptsTypes="AA">
                                      <p:cBhvr>
                                        <p:cTn id="9" dur="500" fill="hold"/>
                                        <p:tgtEl>
                                          <p:spTgt spid="5"/>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Quot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3A4AA6-2E7E-3942-A02E-089B0C36965D}"/>
              </a:ext>
            </a:extLst>
          </p:cNvPr>
          <p:cNvSpPr/>
          <p:nvPr userDrawn="1"/>
        </p:nvSpPr>
        <p:spPr>
          <a:xfrm>
            <a:off x="3314702" y="0"/>
            <a:ext cx="88773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latin typeface="+mn-lt"/>
            </a:endParaRPr>
          </a:p>
        </p:txBody>
      </p:sp>
      <p:sp>
        <p:nvSpPr>
          <p:cNvPr id="49" name="Text Placeholder 31">
            <a:extLst>
              <a:ext uri="{FF2B5EF4-FFF2-40B4-BE49-F238E27FC236}">
                <a16:creationId xmlns:a16="http://schemas.microsoft.com/office/drawing/2014/main" id="{FECAD303-4539-3248-BF00-5960967FE0D4}"/>
              </a:ext>
            </a:extLst>
          </p:cNvPr>
          <p:cNvSpPr>
            <a:spLocks noGrp="1"/>
          </p:cNvSpPr>
          <p:nvPr>
            <p:ph type="body" sz="quarter" idx="11"/>
          </p:nvPr>
        </p:nvSpPr>
        <p:spPr>
          <a:xfrm>
            <a:off x="3818966" y="1498158"/>
            <a:ext cx="7864807" cy="4741279"/>
          </a:xfrm>
        </p:spPr>
        <p:txBody>
          <a:bodyPr>
            <a:normAutofit/>
          </a:bodyPr>
          <a:lstStyle>
            <a:lvl1pPr marL="0" indent="0">
              <a:buFontTx/>
              <a:buNone/>
              <a:defRPr sz="2500">
                <a:solidFill>
                  <a:schemeClr val="tx1"/>
                </a:solidFill>
              </a:defRPr>
            </a:lvl1pPr>
          </a:lstStyle>
          <a:p>
            <a:pPr lvl="0"/>
            <a:r>
              <a:rPr lang="en-US"/>
              <a:t>Click to edit Master text styles</a:t>
            </a:r>
          </a:p>
        </p:txBody>
      </p:sp>
      <p:sp>
        <p:nvSpPr>
          <p:cNvPr id="7" name="Text Placeholder 6" hidden="1">
            <a:extLst>
              <a:ext uri="{FF2B5EF4-FFF2-40B4-BE49-F238E27FC236}">
                <a16:creationId xmlns:a16="http://schemas.microsoft.com/office/drawing/2014/main" id="{032F6AF5-ADD3-C840-9E09-A9BD7AC345C6}"/>
              </a:ext>
            </a:extLst>
          </p:cNvPr>
          <p:cNvSpPr>
            <a:spLocks noGrp="1"/>
          </p:cNvSpPr>
          <p:nvPr>
            <p:ph type="body" sz="quarter" idx="13" hasCustomPrompt="1"/>
          </p:nvPr>
        </p:nvSpPr>
        <p:spPr>
          <a:xfrm>
            <a:off x="508231" y="1498158"/>
            <a:ext cx="2330580" cy="1436420"/>
          </a:xfrm>
        </p:spPr>
        <p:txBody>
          <a:bodyPr>
            <a:noAutofit/>
          </a:bodyPr>
          <a:lstStyle>
            <a:lvl1pPr>
              <a:defRPr sz="4167" b="1">
                <a:solidFill>
                  <a:schemeClr val="accent5"/>
                </a:solidFill>
              </a:defRPr>
            </a:lvl1pPr>
          </a:lstStyle>
          <a:p>
            <a:pPr lvl="0"/>
            <a:r>
              <a:rPr lang="en-US"/>
              <a:t>Text</a:t>
            </a:r>
          </a:p>
        </p:txBody>
      </p:sp>
      <p:grpSp>
        <p:nvGrpSpPr>
          <p:cNvPr id="24" name="4 Xs">
            <a:extLst>
              <a:ext uri="{FF2B5EF4-FFF2-40B4-BE49-F238E27FC236}">
                <a16:creationId xmlns:a16="http://schemas.microsoft.com/office/drawing/2014/main" id="{6802F822-3F43-924E-A891-5C2A7581B635}"/>
              </a:ext>
            </a:extLst>
          </p:cNvPr>
          <p:cNvGrpSpPr/>
          <p:nvPr userDrawn="1"/>
        </p:nvGrpSpPr>
        <p:grpSpPr>
          <a:xfrm>
            <a:off x="1070667" y="5244787"/>
            <a:ext cx="1555188" cy="854907"/>
            <a:chOff x="4350238" y="4169018"/>
            <a:chExt cx="1298751" cy="713976"/>
          </a:xfrm>
          <a:gradFill flip="none" rotWithShape="1">
            <a:gsLst>
              <a:gs pos="0">
                <a:schemeClr val="tx2">
                  <a:alpha val="24298"/>
                </a:schemeClr>
              </a:gs>
              <a:gs pos="97000">
                <a:schemeClr val="accent1">
                  <a:lumMod val="40000"/>
                  <a:lumOff val="60000"/>
                  <a:alpha val="33000"/>
                </a:schemeClr>
              </a:gs>
            </a:gsLst>
            <a:lin ang="0" scaled="1"/>
            <a:tileRect/>
          </a:gradFill>
        </p:grpSpPr>
        <p:sp>
          <p:nvSpPr>
            <p:cNvPr id="25" name="Graphic 37">
              <a:extLst>
                <a:ext uri="{FF2B5EF4-FFF2-40B4-BE49-F238E27FC236}">
                  <a16:creationId xmlns:a16="http://schemas.microsoft.com/office/drawing/2014/main" id="{A2FA5C95-C3E7-084A-A79A-4D0B1C28B24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937"/>
            </a:p>
          </p:txBody>
        </p:sp>
        <p:sp>
          <p:nvSpPr>
            <p:cNvPr id="26" name="Graphic 37">
              <a:extLst>
                <a:ext uri="{FF2B5EF4-FFF2-40B4-BE49-F238E27FC236}">
                  <a16:creationId xmlns:a16="http://schemas.microsoft.com/office/drawing/2014/main" id="{495940B5-4975-CD4D-BC1A-FF1F507A5FDA}"/>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937"/>
            </a:p>
          </p:txBody>
        </p:sp>
        <p:sp>
          <p:nvSpPr>
            <p:cNvPr id="27" name="Graphic 37">
              <a:extLst>
                <a:ext uri="{FF2B5EF4-FFF2-40B4-BE49-F238E27FC236}">
                  <a16:creationId xmlns:a16="http://schemas.microsoft.com/office/drawing/2014/main" id="{80CFB564-0850-A44A-BE98-D9AF257CA059}"/>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937"/>
            </a:p>
          </p:txBody>
        </p:sp>
        <p:sp>
          <p:nvSpPr>
            <p:cNvPr id="28" name="Graphic 37">
              <a:extLst>
                <a:ext uri="{FF2B5EF4-FFF2-40B4-BE49-F238E27FC236}">
                  <a16:creationId xmlns:a16="http://schemas.microsoft.com/office/drawing/2014/main" id="{79EC1C8D-BC10-2645-B223-5B15D873064F}"/>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937"/>
            </a:p>
          </p:txBody>
        </p:sp>
      </p:grpSp>
      <p:sp>
        <p:nvSpPr>
          <p:cNvPr id="38" name="coral">
            <a:extLst>
              <a:ext uri="{FF2B5EF4-FFF2-40B4-BE49-F238E27FC236}">
                <a16:creationId xmlns:a16="http://schemas.microsoft.com/office/drawing/2014/main" id="{D872F950-708D-C34E-8B81-49A3886B6703}"/>
              </a:ext>
            </a:extLst>
          </p:cNvPr>
          <p:cNvSpPr/>
          <p:nvPr userDrawn="1"/>
        </p:nvSpPr>
        <p:spPr>
          <a:xfrm rot="16200000" flipV="1">
            <a:off x="-3161788" y="2554699"/>
            <a:ext cx="7120597" cy="148601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p>
        </p:txBody>
      </p:sp>
      <p:sp>
        <p:nvSpPr>
          <p:cNvPr id="39" name="green">
            <a:extLst>
              <a:ext uri="{FF2B5EF4-FFF2-40B4-BE49-F238E27FC236}">
                <a16:creationId xmlns:a16="http://schemas.microsoft.com/office/drawing/2014/main" id="{EBAD417C-34C1-504E-AF24-2BF0AC71EEB8}"/>
              </a:ext>
            </a:extLst>
          </p:cNvPr>
          <p:cNvSpPr/>
          <p:nvPr userDrawn="1"/>
        </p:nvSpPr>
        <p:spPr>
          <a:xfrm rot="16200000" flipV="1">
            <a:off x="-2596141" y="2621117"/>
            <a:ext cx="6626104" cy="1501547"/>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p>
        </p:txBody>
      </p:sp>
      <p:sp>
        <p:nvSpPr>
          <p:cNvPr id="20" name="Title 1">
            <a:extLst>
              <a:ext uri="{FF2B5EF4-FFF2-40B4-BE49-F238E27FC236}">
                <a16:creationId xmlns:a16="http://schemas.microsoft.com/office/drawing/2014/main" id="{D2581369-C096-626D-4A8D-1A2E8B68DA69}"/>
              </a:ext>
            </a:extLst>
          </p:cNvPr>
          <p:cNvSpPr>
            <a:spLocks noGrp="1"/>
          </p:cNvSpPr>
          <p:nvPr>
            <p:ph type="ctrTitle" hasCustomPrompt="1"/>
          </p:nvPr>
        </p:nvSpPr>
        <p:spPr>
          <a:xfrm>
            <a:off x="534069" y="456828"/>
            <a:ext cx="2660443" cy="1111535"/>
          </a:xfrm>
          <a:prstGeom prst="rect">
            <a:avLst/>
          </a:prstGeom>
        </p:spPr>
        <p:txBody>
          <a:bodyPr anchor="ctr" anchorCtr="0">
            <a:normAutofit/>
          </a:bodyPr>
          <a:lstStyle>
            <a:lvl1pPr algn="l">
              <a:defRPr sz="4100">
                <a:solidFill>
                  <a:schemeClr val="accent5"/>
                </a:solidFill>
                <a:latin typeface="+mn-lt"/>
              </a:defRPr>
            </a:lvl1pPr>
          </a:lstStyle>
          <a:p>
            <a:r>
              <a:rPr lang="en-US"/>
              <a:t>Agenda</a:t>
            </a:r>
          </a:p>
        </p:txBody>
      </p:sp>
    </p:spTree>
    <p:extLst>
      <p:ext uri="{BB962C8B-B14F-4D97-AF65-F5344CB8AC3E}">
        <p14:creationId xmlns:p14="http://schemas.microsoft.com/office/powerpoint/2010/main" val="32255924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42" presetClass="path" presetSubtype="0" decel="100000" fill="hold" grpId="1" nodeType="withEffect">
                                  <p:stCondLst>
                                    <p:cond delay="0"/>
                                  </p:stCondLst>
                                  <p:childTnLst>
                                    <p:animMotion origin="layout" path="M 2.22222E-6 -0.03457 L 2.22222E-6 -8.64198E-7 " pathEditMode="relative" rAng="0" ptsTypes="AA">
                                      <p:cBhvr>
                                        <p:cTn id="9" dur="500" fill="hold"/>
                                        <p:tgtEl>
                                          <p:spTgt spid="20"/>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Metric slid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1" name="coral">
            <a:extLst>
              <a:ext uri="{FF2B5EF4-FFF2-40B4-BE49-F238E27FC236}">
                <a16:creationId xmlns:a16="http://schemas.microsoft.com/office/drawing/2014/main" id="{5544ED0D-A342-F44A-8373-4300D2A9FC56}"/>
              </a:ext>
            </a:extLst>
          </p:cNvPr>
          <p:cNvSpPr/>
          <p:nvPr/>
        </p:nvSpPr>
        <p:spPr>
          <a:xfrm>
            <a:off x="2563908" y="4762299"/>
            <a:ext cx="11311821" cy="2109077"/>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p>
        </p:txBody>
      </p:sp>
      <p:sp>
        <p:nvSpPr>
          <p:cNvPr id="22" name="green">
            <a:extLst>
              <a:ext uri="{FF2B5EF4-FFF2-40B4-BE49-F238E27FC236}">
                <a16:creationId xmlns:a16="http://schemas.microsoft.com/office/drawing/2014/main" id="{26981805-0618-3A4E-BF33-F709D396003A}"/>
              </a:ext>
            </a:extLst>
          </p:cNvPr>
          <p:cNvSpPr/>
          <p:nvPr/>
        </p:nvSpPr>
        <p:spPr>
          <a:xfrm>
            <a:off x="3074537" y="4742332"/>
            <a:ext cx="10526267" cy="2131131"/>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p>
        </p:txBody>
      </p:sp>
      <p:grpSp>
        <p:nvGrpSpPr>
          <p:cNvPr id="26" name="4 Xs">
            <a:extLst>
              <a:ext uri="{FF2B5EF4-FFF2-40B4-BE49-F238E27FC236}">
                <a16:creationId xmlns:a16="http://schemas.microsoft.com/office/drawing/2014/main" id="{1358E378-241D-3842-B236-65979C75352D}"/>
              </a:ext>
            </a:extLst>
          </p:cNvPr>
          <p:cNvGrpSpPr/>
          <p:nvPr userDrawn="1"/>
        </p:nvGrpSpPr>
        <p:grpSpPr>
          <a:xfrm>
            <a:off x="789099" y="1490447"/>
            <a:ext cx="901927" cy="495801"/>
            <a:chOff x="4350238" y="4169018"/>
            <a:chExt cx="1298751" cy="713976"/>
          </a:xfrm>
          <a:gradFill flip="none" rotWithShape="1">
            <a:gsLst>
              <a:gs pos="0">
                <a:schemeClr val="accent5">
                  <a:alpha val="26093"/>
                </a:schemeClr>
              </a:gs>
              <a:gs pos="100000">
                <a:schemeClr val="accent5">
                  <a:alpha val="12000"/>
                </a:schemeClr>
              </a:gs>
            </a:gsLst>
            <a:lin ang="10800000" scaled="1"/>
            <a:tileRect/>
          </a:gradFill>
        </p:grpSpPr>
        <p:sp>
          <p:nvSpPr>
            <p:cNvPr id="27" name="Graphic 37">
              <a:extLst>
                <a:ext uri="{FF2B5EF4-FFF2-40B4-BE49-F238E27FC236}">
                  <a16:creationId xmlns:a16="http://schemas.microsoft.com/office/drawing/2014/main" id="{25499019-D540-AC48-991A-EEE6430913B0}"/>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937"/>
            </a:p>
          </p:txBody>
        </p:sp>
        <p:sp>
          <p:nvSpPr>
            <p:cNvPr id="28" name="Graphic 37">
              <a:extLst>
                <a:ext uri="{FF2B5EF4-FFF2-40B4-BE49-F238E27FC236}">
                  <a16:creationId xmlns:a16="http://schemas.microsoft.com/office/drawing/2014/main" id="{BA90D49D-4926-9647-A40F-CFBD835106CB}"/>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937"/>
            </a:p>
          </p:txBody>
        </p:sp>
        <p:sp>
          <p:nvSpPr>
            <p:cNvPr id="29" name="Graphic 37">
              <a:extLst>
                <a:ext uri="{FF2B5EF4-FFF2-40B4-BE49-F238E27FC236}">
                  <a16:creationId xmlns:a16="http://schemas.microsoft.com/office/drawing/2014/main" id="{5CABAE3F-7C43-2448-B94B-97BA83397202}"/>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937"/>
            </a:p>
          </p:txBody>
        </p:sp>
        <p:sp>
          <p:nvSpPr>
            <p:cNvPr id="30" name="Graphic 37">
              <a:extLst>
                <a:ext uri="{FF2B5EF4-FFF2-40B4-BE49-F238E27FC236}">
                  <a16:creationId xmlns:a16="http://schemas.microsoft.com/office/drawing/2014/main" id="{CE2F4EC3-420D-9640-A4BA-545EC92398E3}"/>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937"/>
            </a:p>
          </p:txBody>
        </p:sp>
      </p:grpSp>
      <p:grpSp>
        <p:nvGrpSpPr>
          <p:cNvPr id="31" name="3 Xs">
            <a:extLst>
              <a:ext uri="{FF2B5EF4-FFF2-40B4-BE49-F238E27FC236}">
                <a16:creationId xmlns:a16="http://schemas.microsoft.com/office/drawing/2014/main" id="{584A6B0E-0ADB-4247-A589-92B4D31146F3}"/>
              </a:ext>
            </a:extLst>
          </p:cNvPr>
          <p:cNvGrpSpPr/>
          <p:nvPr userDrawn="1"/>
        </p:nvGrpSpPr>
        <p:grpSpPr>
          <a:xfrm>
            <a:off x="4616308" y="5369822"/>
            <a:ext cx="458901" cy="367661"/>
            <a:chOff x="7760677" y="469802"/>
            <a:chExt cx="660806" cy="529450"/>
          </a:xfrm>
          <a:solidFill>
            <a:schemeClr val="accent5">
              <a:alpha val="18390"/>
            </a:schemeClr>
          </a:solidFill>
        </p:grpSpPr>
        <p:sp>
          <p:nvSpPr>
            <p:cNvPr id="32" name="Freeform 31">
              <a:extLst>
                <a:ext uri="{FF2B5EF4-FFF2-40B4-BE49-F238E27FC236}">
                  <a16:creationId xmlns:a16="http://schemas.microsoft.com/office/drawing/2014/main" id="{37D4356C-502F-A049-9467-20EB8B1BF056}"/>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937"/>
            </a:p>
          </p:txBody>
        </p:sp>
        <p:sp>
          <p:nvSpPr>
            <p:cNvPr id="33" name="Freeform 32">
              <a:extLst>
                <a:ext uri="{FF2B5EF4-FFF2-40B4-BE49-F238E27FC236}">
                  <a16:creationId xmlns:a16="http://schemas.microsoft.com/office/drawing/2014/main" id="{AACE56EA-80F6-684D-8A32-63D4F9264C93}"/>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937"/>
            </a:p>
          </p:txBody>
        </p:sp>
        <p:sp>
          <p:nvSpPr>
            <p:cNvPr id="34" name="Freeform 33">
              <a:extLst>
                <a:ext uri="{FF2B5EF4-FFF2-40B4-BE49-F238E27FC236}">
                  <a16:creationId xmlns:a16="http://schemas.microsoft.com/office/drawing/2014/main" id="{438DAFBE-235F-6D43-8CA9-6CDA93EC8307}"/>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937"/>
            </a:p>
          </p:txBody>
        </p:sp>
      </p:grpSp>
      <p:grpSp>
        <p:nvGrpSpPr>
          <p:cNvPr id="35" name="4 Xs">
            <a:extLst>
              <a:ext uri="{FF2B5EF4-FFF2-40B4-BE49-F238E27FC236}">
                <a16:creationId xmlns:a16="http://schemas.microsoft.com/office/drawing/2014/main" id="{C9433B2F-65AA-7745-8598-07F6E8B8A457}"/>
              </a:ext>
            </a:extLst>
          </p:cNvPr>
          <p:cNvGrpSpPr/>
          <p:nvPr userDrawn="1"/>
        </p:nvGrpSpPr>
        <p:grpSpPr>
          <a:xfrm rot="16200000" flipH="1">
            <a:off x="9814936" y="5396788"/>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6" name="Graphic 37">
              <a:extLst>
                <a:ext uri="{FF2B5EF4-FFF2-40B4-BE49-F238E27FC236}">
                  <a16:creationId xmlns:a16="http://schemas.microsoft.com/office/drawing/2014/main" id="{927AEED1-09AB-B946-B820-82F84E69D867}"/>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3456"/>
            </a:p>
          </p:txBody>
        </p:sp>
        <p:sp>
          <p:nvSpPr>
            <p:cNvPr id="37" name="Graphic 37">
              <a:extLst>
                <a:ext uri="{FF2B5EF4-FFF2-40B4-BE49-F238E27FC236}">
                  <a16:creationId xmlns:a16="http://schemas.microsoft.com/office/drawing/2014/main" id="{4036E0A0-E5CC-C442-B123-B2AC6F785FA5}"/>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3456"/>
            </a:p>
          </p:txBody>
        </p:sp>
        <p:sp>
          <p:nvSpPr>
            <p:cNvPr id="38" name="Graphic 37">
              <a:extLst>
                <a:ext uri="{FF2B5EF4-FFF2-40B4-BE49-F238E27FC236}">
                  <a16:creationId xmlns:a16="http://schemas.microsoft.com/office/drawing/2014/main" id="{5F15B243-D83B-244C-8E5F-ED312345BC03}"/>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3456"/>
            </a:p>
          </p:txBody>
        </p:sp>
      </p:grpSp>
      <p:sp>
        <p:nvSpPr>
          <p:cNvPr id="11" name="Text Placeholder 20">
            <a:extLst>
              <a:ext uri="{FF2B5EF4-FFF2-40B4-BE49-F238E27FC236}">
                <a16:creationId xmlns:a16="http://schemas.microsoft.com/office/drawing/2014/main" id="{C78878F7-C61D-9B4D-AC6E-B64C1E5645C9}"/>
              </a:ext>
            </a:extLst>
          </p:cNvPr>
          <p:cNvSpPr>
            <a:spLocks noGrp="1"/>
          </p:cNvSpPr>
          <p:nvPr>
            <p:ph type="body" sz="quarter" idx="10" hasCustomPrompt="1"/>
          </p:nvPr>
        </p:nvSpPr>
        <p:spPr>
          <a:xfrm>
            <a:off x="1585952" y="1972673"/>
            <a:ext cx="5427349" cy="2913763"/>
          </a:xfrm>
        </p:spPr>
        <p:txBody>
          <a:bodyPr anchor="ctr" anchorCtr="0">
            <a:noAutofit/>
          </a:bodyPr>
          <a:lstStyle>
            <a:lvl1pPr marL="0" indent="0" algn="r">
              <a:buFontTx/>
              <a:buNone/>
              <a:defRPr sz="17914" b="1">
                <a:solidFill>
                  <a:schemeClr val="bg1"/>
                </a:solidFill>
                <a:latin typeface="+mn-lt"/>
              </a:defRPr>
            </a:lvl1pPr>
            <a:lvl2pPr algn="r">
              <a:defRPr/>
            </a:lvl2pPr>
            <a:lvl3pPr algn="r">
              <a:defRPr/>
            </a:lvl3pPr>
            <a:lvl4pPr algn="r">
              <a:defRPr/>
            </a:lvl4pPr>
            <a:lvl5pPr algn="r">
              <a:defRPr/>
            </a:lvl5pPr>
          </a:lstStyle>
          <a:p>
            <a:pPr lvl="0"/>
            <a:r>
              <a:rPr lang="en-US"/>
              <a:t>No.</a:t>
            </a:r>
          </a:p>
        </p:txBody>
      </p:sp>
      <p:sp>
        <p:nvSpPr>
          <p:cNvPr id="12" name="Text Placeholder 20">
            <a:extLst>
              <a:ext uri="{FF2B5EF4-FFF2-40B4-BE49-F238E27FC236}">
                <a16:creationId xmlns:a16="http://schemas.microsoft.com/office/drawing/2014/main" id="{583AD0BC-CFB2-4A42-9814-825483E625A7}"/>
              </a:ext>
            </a:extLst>
          </p:cNvPr>
          <p:cNvSpPr>
            <a:spLocks noGrp="1"/>
          </p:cNvSpPr>
          <p:nvPr>
            <p:ph type="body" sz="quarter" idx="11" hasCustomPrompt="1"/>
          </p:nvPr>
        </p:nvSpPr>
        <p:spPr>
          <a:xfrm>
            <a:off x="7053304" y="1972673"/>
            <a:ext cx="1791325" cy="2913763"/>
          </a:xfrm>
        </p:spPr>
        <p:txBody>
          <a:bodyPr anchor="ctr" anchorCtr="0">
            <a:noAutofit/>
          </a:bodyPr>
          <a:lstStyle>
            <a:lvl1pPr marL="0" indent="0" algn="l">
              <a:buFontTx/>
              <a:buNone/>
              <a:defRPr sz="8958" b="1">
                <a:ln w="28575">
                  <a:gradFill>
                    <a:gsLst>
                      <a:gs pos="0">
                        <a:srgbClr val="FF6D70"/>
                      </a:gs>
                      <a:gs pos="100000">
                        <a:srgbClr val="9D8BD5"/>
                      </a:gs>
                    </a:gsLst>
                    <a:lin ang="5400000" scaled="1"/>
                  </a:gradFill>
                </a:ln>
                <a:noFill/>
                <a:latin typeface="+mn-lt"/>
              </a:defRPr>
            </a:lvl1pPr>
            <a:lvl2pPr algn="r">
              <a:defRPr/>
            </a:lvl2pPr>
            <a:lvl3pPr algn="r">
              <a:defRPr/>
            </a:lvl3pPr>
            <a:lvl4pPr algn="r">
              <a:defRPr/>
            </a:lvl4pPr>
            <a:lvl5pPr algn="r">
              <a:defRPr/>
            </a:lvl5pPr>
          </a:lstStyle>
          <a:p>
            <a:pPr lvl="0"/>
            <a:r>
              <a:rPr lang="en-US"/>
              <a:t>it</a:t>
            </a:r>
          </a:p>
        </p:txBody>
      </p:sp>
    </p:spTree>
    <p:extLst>
      <p:ext uri="{BB962C8B-B14F-4D97-AF65-F5344CB8AC3E}">
        <p14:creationId xmlns:p14="http://schemas.microsoft.com/office/powerpoint/2010/main" val="140402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42" presetClass="path" presetSubtype="0" accel="50000" decel="50000" fill="hold" grpId="0" nodeType="withEffect">
                                  <p:stCondLst>
                                    <p:cond delay="0"/>
                                  </p:stCondLst>
                                  <p:childTnLst>
                                    <p:animMotion origin="layout" path="M 2.22222E-6 0 L 2.22222E-6 0.05185 " pathEditMode="relative" rAng="0" ptsTypes="AA">
                                      <p:cBhvr>
                                        <p:cTn id="9" dur="500" fill="hold"/>
                                        <p:tgtEl>
                                          <p:spTgt spid="11">
                                            <p:txEl>
                                              <p:pRg st="0" end="0"/>
                                            </p:txEl>
                                          </p:spTgt>
                                        </p:tgtEl>
                                        <p:attrNameLst>
                                          <p:attrName>ppt_x</p:attrName>
                                          <p:attrName>ppt_y</p:attrName>
                                        </p:attrNameLst>
                                      </p:cBhvr>
                                      <p:rCtr x="0" y="2593"/>
                                    </p:animMotion>
                                  </p:childTnLst>
                                </p:cTn>
                              </p:par>
                              <p:par>
                                <p:cTn id="10" presetID="10" presetClass="entr" presetSubtype="0" fill="hold" grpId="1" nodeType="with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par>
                                <p:cTn id="13" presetID="42" presetClass="path" presetSubtype="0" accel="50000" decel="50000" fill="hold" grpId="0" nodeType="withEffect">
                                  <p:stCondLst>
                                    <p:cond delay="0"/>
                                  </p:stCondLst>
                                  <p:childTnLst>
                                    <p:animMotion origin="layout" path="M -1.94444E-6 0 L -1.94444E-6 0.05185 " pathEditMode="relative" rAng="0" ptsTypes="AA">
                                      <p:cBhvr>
                                        <p:cTn id="14" dur="500" fill="hold"/>
                                        <p:tgtEl>
                                          <p:spTgt spid="12">
                                            <p:txEl>
                                              <p:pRg st="0" end="0"/>
                                            </p:txEl>
                                          </p:spTgt>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42" presetClass="path" presetSubtype="0" accel="50000" decel="50000" fill="hold" nodeType="withEffect">
                  <p:stCondLst>
                    <p:cond delay="0"/>
                  </p:stCondLst>
                  <p:childTnLst>
                    <p:animMotion origin="layout" path="M 2.22222E-6 0 L 2.22222E-6 0.05185 " pathEditMode="relative" rAng="0" ptsTypes="AA">
                      <p:cBhvr>
                        <p:cTn dur="500" fill="hold"/>
                        <p:tgtEl>
                          <p:spTgt spid="11"/>
                        </p:tgtEl>
                        <p:attrNameLst>
                          <p:attrName>ppt_x</p:attrName>
                          <p:attrName>ppt_y</p:attrName>
                        </p:attrNameLst>
                      </p:cBhvr>
                      <p:rCtr x="0" y="2593"/>
                    </p:animMotion>
                  </p:childTnLst>
                </p:cTn>
              </p:par>
            </p:tnLst>
          </p:tmpl>
        </p:tmplLst>
      </p:bldP>
      <p:bldP spid="11" grpId="1"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42" presetClass="path" presetSubtype="0" accel="50000" decel="50000" fill="hold" nodeType="withEffect">
                  <p:stCondLst>
                    <p:cond delay="0"/>
                  </p:stCondLst>
                  <p:childTnLst>
                    <p:animMotion origin="layout" path="M -1.94444E-6 0 L -1.94444E-6 0.05185 " pathEditMode="relative" rAng="0" ptsTypes="AA">
                      <p:cBhvr>
                        <p:cTn dur="500" fill="hold"/>
                        <p:tgtEl>
                          <p:spTgt spid="12"/>
                        </p:tgtEl>
                        <p:attrNameLst>
                          <p:attrName>ppt_x</p:attrName>
                          <p:attrName>ppt_y</p:attrName>
                        </p:attrNameLst>
                      </p:cBhvr>
                      <p:rCtr x="0" y="2593"/>
                    </p:animMotion>
                  </p:childTnLst>
                </p:cTn>
              </p:par>
            </p:tnLst>
          </p:tmpl>
        </p:tmplLst>
      </p:bldP>
      <p:bldP spid="12" grpId="1"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all to Action ">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15" name="coral">
            <a:extLst>
              <a:ext uri="{FF2B5EF4-FFF2-40B4-BE49-F238E27FC236}">
                <a16:creationId xmlns:a16="http://schemas.microsoft.com/office/drawing/2014/main" id="{49A42552-D14E-8248-B00D-0C35EB3E2810}"/>
              </a:ext>
            </a:extLst>
          </p:cNvPr>
          <p:cNvSpPr/>
          <p:nvPr userDrawn="1"/>
        </p:nvSpPr>
        <p:spPr>
          <a:xfrm>
            <a:off x="-1566254" y="5186362"/>
            <a:ext cx="17037436"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p>
        </p:txBody>
      </p:sp>
      <p:sp>
        <p:nvSpPr>
          <p:cNvPr id="16" name="green">
            <a:extLst>
              <a:ext uri="{FF2B5EF4-FFF2-40B4-BE49-F238E27FC236}">
                <a16:creationId xmlns:a16="http://schemas.microsoft.com/office/drawing/2014/main" id="{4F61E0ED-7B11-D645-AA86-250E02F2F9FC}"/>
              </a:ext>
            </a:extLst>
          </p:cNvPr>
          <p:cNvSpPr/>
          <p:nvPr userDrawn="1"/>
        </p:nvSpPr>
        <p:spPr>
          <a:xfrm>
            <a:off x="-797165" y="5170550"/>
            <a:ext cx="1585426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p>
        </p:txBody>
      </p:sp>
      <p:sp>
        <p:nvSpPr>
          <p:cNvPr id="7" name="Oval 6">
            <a:extLst>
              <a:ext uri="{FF2B5EF4-FFF2-40B4-BE49-F238E27FC236}">
                <a16:creationId xmlns:a16="http://schemas.microsoft.com/office/drawing/2014/main" id="{26F17582-2F62-A148-8696-1C39223CE799}"/>
              </a:ext>
            </a:extLst>
          </p:cNvPr>
          <p:cNvSpPr/>
          <p:nvPr userDrawn="1"/>
        </p:nvSpPr>
        <p:spPr>
          <a:xfrm>
            <a:off x="94415" y="196636"/>
            <a:ext cx="2238900" cy="2238787"/>
          </a:xfrm>
          <a:prstGeom prst="ellipse">
            <a:avLst/>
          </a:prstGeom>
          <a:gradFill flip="none" rotWithShape="1">
            <a:gsLst>
              <a:gs pos="50000">
                <a:schemeClr val="accent1">
                  <a:lumMod val="20000"/>
                  <a:lumOff val="80000"/>
                  <a:alpha val="6000"/>
                </a:schemeClr>
              </a:gs>
              <a:gs pos="99000">
                <a:schemeClr val="accent1">
                  <a:lumMod val="60000"/>
                  <a:lumOff val="40000"/>
                  <a:alpha val="59712"/>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grpSp>
        <p:nvGrpSpPr>
          <p:cNvPr id="8" name="3 Xs">
            <a:extLst>
              <a:ext uri="{FF2B5EF4-FFF2-40B4-BE49-F238E27FC236}">
                <a16:creationId xmlns:a16="http://schemas.microsoft.com/office/drawing/2014/main" id="{7F529747-1376-864E-B633-174C7FAB9F6C}"/>
              </a:ext>
            </a:extLst>
          </p:cNvPr>
          <p:cNvGrpSpPr/>
          <p:nvPr userDrawn="1"/>
        </p:nvGrpSpPr>
        <p:grpSpPr>
          <a:xfrm flipH="1">
            <a:off x="271620" y="1460974"/>
            <a:ext cx="1033941" cy="828372"/>
            <a:chOff x="7760677" y="469802"/>
            <a:chExt cx="660806" cy="529450"/>
          </a:xfrm>
          <a:solidFill>
            <a:schemeClr val="accent5">
              <a:alpha val="18390"/>
            </a:schemeClr>
          </a:solidFill>
        </p:grpSpPr>
        <p:sp>
          <p:nvSpPr>
            <p:cNvPr id="9" name="Freeform 8">
              <a:extLst>
                <a:ext uri="{FF2B5EF4-FFF2-40B4-BE49-F238E27FC236}">
                  <a16:creationId xmlns:a16="http://schemas.microsoft.com/office/drawing/2014/main" id="{82566218-223C-2842-8924-FC482E942975}"/>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ea typeface="+mn-ea"/>
                <a:cs typeface="+mn-cs"/>
              </a:endParaRPr>
            </a:p>
          </p:txBody>
        </p:sp>
        <p:sp>
          <p:nvSpPr>
            <p:cNvPr id="10" name="Freeform 9">
              <a:extLst>
                <a:ext uri="{FF2B5EF4-FFF2-40B4-BE49-F238E27FC236}">
                  <a16:creationId xmlns:a16="http://schemas.microsoft.com/office/drawing/2014/main" id="{6D51FC01-CDC1-3E4C-8F9D-1C2AB59ECDD3}"/>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ea typeface="+mn-ea"/>
                <a:cs typeface="+mn-cs"/>
              </a:endParaRPr>
            </a:p>
          </p:txBody>
        </p:sp>
        <p:sp>
          <p:nvSpPr>
            <p:cNvPr id="11" name="Freeform 10">
              <a:extLst>
                <a:ext uri="{FF2B5EF4-FFF2-40B4-BE49-F238E27FC236}">
                  <a16:creationId xmlns:a16="http://schemas.microsoft.com/office/drawing/2014/main" id="{14007944-673B-264C-87D1-6277D074B3DD}"/>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ea typeface="+mn-ea"/>
                <a:cs typeface="+mn-cs"/>
              </a:endParaRPr>
            </a:p>
          </p:txBody>
        </p:sp>
      </p:grpSp>
      <p:sp>
        <p:nvSpPr>
          <p:cNvPr id="6" name="Text Placeholder 9">
            <a:extLst>
              <a:ext uri="{FF2B5EF4-FFF2-40B4-BE49-F238E27FC236}">
                <a16:creationId xmlns:a16="http://schemas.microsoft.com/office/drawing/2014/main" id="{8123375F-9B17-6448-9B8E-33BB1F1DA2E4}"/>
              </a:ext>
            </a:extLst>
          </p:cNvPr>
          <p:cNvSpPr>
            <a:spLocks noGrp="1"/>
          </p:cNvSpPr>
          <p:nvPr>
            <p:ph type="body" sz="quarter" idx="10"/>
          </p:nvPr>
        </p:nvSpPr>
        <p:spPr>
          <a:xfrm>
            <a:off x="6096553" y="736405"/>
            <a:ext cx="5587219" cy="4070377"/>
          </a:xfrm>
        </p:spPr>
        <p:txBody>
          <a:bodyPr>
            <a:normAutofit/>
          </a:bodyPr>
          <a:lstStyle>
            <a:lvl1pPr marL="0" indent="324079">
              <a:spcAft>
                <a:spcPts val="937"/>
              </a:spcAft>
              <a:buFontTx/>
              <a:buBlip>
                <a:blip r:embed="rId2"/>
              </a:buBlip>
              <a:tabLst/>
              <a:defRPr sz="1875">
                <a:solidFill>
                  <a:schemeClr val="accent5"/>
                </a:solidFill>
                <a:latin typeface="+mn-lt"/>
              </a:defRPr>
            </a:lvl1pPr>
            <a:lvl2pPr marL="0" indent="324079">
              <a:spcAft>
                <a:spcPts val="937"/>
              </a:spcAft>
              <a:buFontTx/>
              <a:buBlip>
                <a:blip r:embed="rId2"/>
              </a:buBlip>
              <a:tabLst/>
              <a:defRPr sz="1875">
                <a:solidFill>
                  <a:schemeClr val="accent5"/>
                </a:solidFill>
                <a:latin typeface="+mn-lt"/>
              </a:defRPr>
            </a:lvl2pPr>
            <a:lvl3pPr marL="0" indent="324079">
              <a:spcAft>
                <a:spcPts val="937"/>
              </a:spcAft>
              <a:buFontTx/>
              <a:buBlip>
                <a:blip r:embed="rId2"/>
              </a:buBlip>
              <a:tabLst/>
              <a:defRPr sz="1875">
                <a:solidFill>
                  <a:schemeClr val="accent5"/>
                </a:solidFill>
                <a:latin typeface="+mn-lt"/>
              </a:defRPr>
            </a:lvl3pPr>
            <a:lvl4pPr marL="0" indent="324079">
              <a:spcAft>
                <a:spcPts val="937"/>
              </a:spcAft>
              <a:buFontTx/>
              <a:buBlip>
                <a:blip r:embed="rId2"/>
              </a:buBlip>
              <a:tabLst/>
              <a:defRPr sz="1875">
                <a:solidFill>
                  <a:schemeClr val="accent5"/>
                </a:solidFill>
                <a:latin typeface="+mn-lt"/>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4894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759F189-1BF3-AA45-9AF7-14A7CDA4BF30}"/>
              </a:ext>
            </a:extLst>
          </p:cNvPr>
          <p:cNvGrpSpPr/>
          <p:nvPr userDrawn="1"/>
        </p:nvGrpSpPr>
        <p:grpSpPr>
          <a:xfrm>
            <a:off x="8283138" y="5958230"/>
            <a:ext cx="4137369" cy="926879"/>
            <a:chOff x="7994577" y="7729729"/>
            <a:chExt cx="9753466" cy="2185140"/>
          </a:xfrm>
        </p:grpSpPr>
        <p:sp>
          <p:nvSpPr>
            <p:cNvPr id="11" name="Graphic 56">
              <a:extLst>
                <a:ext uri="{FF2B5EF4-FFF2-40B4-BE49-F238E27FC236}">
                  <a16:creationId xmlns:a16="http://schemas.microsoft.com/office/drawing/2014/main" id="{D2E7BC4C-EB01-B545-B29B-6E21E0F8191F}"/>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latin typeface="+mn-lt"/>
              </a:endParaRPr>
            </a:p>
          </p:txBody>
        </p:sp>
        <p:sp>
          <p:nvSpPr>
            <p:cNvPr id="12" name="Graphic 61">
              <a:extLst>
                <a:ext uri="{FF2B5EF4-FFF2-40B4-BE49-F238E27FC236}">
                  <a16:creationId xmlns:a16="http://schemas.microsoft.com/office/drawing/2014/main" id="{2B550610-FC85-9243-B201-759EB69E1653}"/>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latin typeface="+mn-lt"/>
              </a:endParaRPr>
            </a:p>
          </p:txBody>
        </p:sp>
      </p:grpSp>
      <p:sp>
        <p:nvSpPr>
          <p:cNvPr id="7" name="Text Placeholder 2">
            <a:extLst>
              <a:ext uri="{FF2B5EF4-FFF2-40B4-BE49-F238E27FC236}">
                <a16:creationId xmlns:a16="http://schemas.microsoft.com/office/drawing/2014/main" id="{5F287BA6-BAE2-F547-AC08-103A51CFAC56}"/>
              </a:ext>
            </a:extLst>
          </p:cNvPr>
          <p:cNvSpPr>
            <a:spLocks noGrp="1"/>
          </p:cNvSpPr>
          <p:nvPr>
            <p:ph idx="1"/>
          </p:nvPr>
        </p:nvSpPr>
        <p:spPr>
          <a:xfrm>
            <a:off x="508000" y="1828805"/>
            <a:ext cx="11176000" cy="4354513"/>
          </a:xfrm>
          <a:prstGeom prst="rect">
            <a:avLst/>
          </a:prstGeom>
        </p:spPr>
        <p:txBody>
          <a:bodyPr vert="horz" lIns="0" tIns="0" rIns="0" bIns="0" rtlCol="0">
            <a:normAutofit/>
          </a:bodyPr>
          <a:lstStyle>
            <a:lvl1pPr marL="0" indent="0">
              <a:buFont typeface="Arial" panose="020B0604020202020204" pitchFamily="34" charset="0"/>
              <a:buNone/>
              <a:defRPr>
                <a:solidFill>
                  <a:schemeClr val="tx1"/>
                </a:solidFill>
                <a:latin typeface="+mn-lt"/>
              </a:defRPr>
            </a:lvl1pPr>
            <a:lvl2pPr marL="295261" indent="-285736">
              <a:buFont typeface="Arial" panose="020B0604020202020204" pitchFamily="34" charset="0"/>
              <a:buChar char="•"/>
              <a:defRPr>
                <a:solidFill>
                  <a:schemeClr val="tx1"/>
                </a:solidFill>
                <a:latin typeface="+mn-lt"/>
              </a:defRPr>
            </a:lvl2pPr>
            <a:lvl3pPr marL="463527" indent="-285736">
              <a:buFont typeface="Arial" panose="020B0604020202020204" pitchFamily="34" charset="0"/>
              <a:buChar char="•"/>
              <a:defRPr>
                <a:solidFill>
                  <a:schemeClr val="tx1"/>
                </a:solidFill>
                <a:latin typeface="+mn-lt"/>
              </a:defRPr>
            </a:lvl3pPr>
            <a:lvl4pPr marL="631794" indent="-285736">
              <a:buFont typeface="Arial" panose="020B0604020202020204" pitchFamily="34" charset="0"/>
              <a:buChar char="•"/>
              <a:defRPr>
                <a:solidFill>
                  <a:schemeClr val="tx1"/>
                </a:solidFill>
                <a:latin typeface="+mn-lt"/>
              </a:defRPr>
            </a:lvl4pPr>
            <a:lvl5pPr marL="801648" indent="-285736">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ID" sz="1351" b="0" i="0" u="none" strike="noStrike" kern="1200" cap="none" spc="0" normalizeH="0" baseline="0" noProof="0">
              <a:ln>
                <a:noFill/>
              </a:ln>
              <a:solidFill>
                <a:srgbClr val="313D48"/>
              </a:solidFill>
              <a:effectLst/>
              <a:uLnTx/>
              <a:uFillTx/>
              <a:latin typeface="Source Sans Pro" panose="020B0503030403020204" pitchFamily="34" charset="0"/>
              <a:ea typeface="+mn-ea"/>
              <a:cs typeface="+mn-cs"/>
            </a:endParaRPr>
          </a:p>
        </p:txBody>
      </p:sp>
      <p:sp>
        <p:nvSpPr>
          <p:cNvPr id="10" name="Title Placeholder 1">
            <a:extLst>
              <a:ext uri="{FF2B5EF4-FFF2-40B4-BE49-F238E27FC236}">
                <a16:creationId xmlns:a16="http://schemas.microsoft.com/office/drawing/2014/main" id="{A914963C-EC8B-BB4A-8185-1800E11027AE}"/>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89907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111">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w/ Subhead and content">
    <p:bg>
      <p:bgPr>
        <a:solidFill>
          <a:schemeClr val="accent5"/>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D64F5A1-A640-E844-9E78-830AFB890A35}"/>
              </a:ext>
            </a:extLst>
          </p:cNvPr>
          <p:cNvGrpSpPr/>
          <p:nvPr userDrawn="1"/>
        </p:nvGrpSpPr>
        <p:grpSpPr>
          <a:xfrm>
            <a:off x="8283138" y="5958230"/>
            <a:ext cx="4137369" cy="926879"/>
            <a:chOff x="7994577" y="7729729"/>
            <a:chExt cx="9753466" cy="2185140"/>
          </a:xfrm>
        </p:grpSpPr>
        <p:sp>
          <p:nvSpPr>
            <p:cNvPr id="13" name="Graphic 56">
              <a:extLst>
                <a:ext uri="{FF2B5EF4-FFF2-40B4-BE49-F238E27FC236}">
                  <a16:creationId xmlns:a16="http://schemas.microsoft.com/office/drawing/2014/main" id="{328A6A6E-C9D1-7540-B098-48DF62DBBE49}"/>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14" name="Graphic 61">
              <a:extLst>
                <a:ext uri="{FF2B5EF4-FFF2-40B4-BE49-F238E27FC236}">
                  <a16:creationId xmlns:a16="http://schemas.microsoft.com/office/drawing/2014/main" id="{975356DA-58EE-4842-95C2-AD3C95182A55}"/>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
        <p:nvSpPr>
          <p:cNvPr id="9" name="Content Placeholder 3">
            <a:extLst>
              <a:ext uri="{FF2B5EF4-FFF2-40B4-BE49-F238E27FC236}">
                <a16:creationId xmlns:a16="http://schemas.microsoft.com/office/drawing/2014/main" id="{DE7DD748-B570-204A-99FD-73ABDAB0EF8C}"/>
              </a:ext>
            </a:extLst>
          </p:cNvPr>
          <p:cNvSpPr>
            <a:spLocks noGrp="1"/>
          </p:cNvSpPr>
          <p:nvPr>
            <p:ph sz="quarter" idx="12"/>
          </p:nvPr>
        </p:nvSpPr>
        <p:spPr>
          <a:xfrm>
            <a:off x="507288" y="1828800"/>
            <a:ext cx="11176712" cy="4425696"/>
          </a:xfrm>
          <a:prstGeom prst="rect">
            <a:avLst/>
          </a:prstGeom>
          <a:ln>
            <a:noFill/>
          </a:ln>
        </p:spPr>
        <p:txBody>
          <a:bodyPr>
            <a:normAutofit/>
          </a:bodyPr>
          <a:lstStyle>
            <a:lvl1pPr marL="0" marR="0" indent="0" algn="l" defTabSz="685766" rtl="0" eaLnBrk="1" fontAlgn="base" latinLnBrk="0" hangingPunct="1">
              <a:lnSpc>
                <a:spcPct val="90000"/>
              </a:lnSpc>
              <a:spcBef>
                <a:spcPts val="751"/>
              </a:spcBef>
              <a:spcAft>
                <a:spcPct val="0"/>
              </a:spcAft>
              <a:buClr>
                <a:schemeClr val="tx2"/>
              </a:buClr>
              <a:buSzTx/>
              <a:buFont typeface="Arial" panose="020B0604020202020204" pitchFamily="34" charset="0"/>
              <a:buNone/>
              <a:tabLst/>
              <a:defRPr b="0" i="0">
                <a:solidFill>
                  <a:schemeClr val="tx1"/>
                </a:solidFill>
                <a:latin typeface="+mn-lt"/>
                <a:ea typeface="Source Sans Pro" panose="020B0503030403020204" pitchFamily="34" charset="0"/>
                <a:cs typeface="Calibri" charset="0"/>
              </a:defRPr>
            </a:lvl1pPr>
            <a:lvl2pPr marL="295261" indent="-285736">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2pPr>
            <a:lvl3pPr marL="463527" indent="-285736">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3pPr>
            <a:lvl4pPr marL="631794" indent="-285736">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4pPr>
            <a:lvl5pPr marL="801648" indent="-285736">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4">
                    <a:lumMod val="75000"/>
                  </a:schemeClr>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
        <p:nvSpPr>
          <p:cNvPr id="8" name="Title Placeholder 1">
            <a:extLst>
              <a:ext uri="{FF2B5EF4-FFF2-40B4-BE49-F238E27FC236}">
                <a16:creationId xmlns:a16="http://schemas.microsoft.com/office/drawing/2014/main" id="{F3D94CF5-0FAD-0841-AA3E-C1932270326A}"/>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68374934"/>
      </p:ext>
    </p:extLst>
  </p:cSld>
  <p:clrMapOvr>
    <a:masterClrMapping/>
  </p:clrMapOvr>
  <p:transition spd="slow">
    <p:wipe dir="r"/>
  </p:transition>
  <p:extLst>
    <p:ext uri="{DCECCB84-F9BA-43D5-87BE-67443E8EF086}">
      <p15:sldGuideLst xmlns:p15="http://schemas.microsoft.com/office/powerpoint/2012/main">
        <p15:guide id="1" orient="horz" pos="3111">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wo Columns no Sub">
    <p:bg>
      <p:bgPr>
        <a:solidFill>
          <a:schemeClr val="accent5"/>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6097251-0BC9-3B48-9D63-54BA96B226AD}"/>
              </a:ext>
            </a:extLst>
          </p:cNvPr>
          <p:cNvGrpSpPr/>
          <p:nvPr userDrawn="1"/>
        </p:nvGrpSpPr>
        <p:grpSpPr>
          <a:xfrm>
            <a:off x="-733312" y="5049604"/>
            <a:ext cx="19125951" cy="1808401"/>
            <a:chOff x="7994577" y="7729729"/>
            <a:chExt cx="9753466" cy="2185140"/>
          </a:xfrm>
        </p:grpSpPr>
        <p:sp>
          <p:nvSpPr>
            <p:cNvPr id="9" name="Graphic 56">
              <a:extLst>
                <a:ext uri="{FF2B5EF4-FFF2-40B4-BE49-F238E27FC236}">
                  <a16:creationId xmlns:a16="http://schemas.microsoft.com/office/drawing/2014/main" id="{000DC3E1-4FC5-1F48-BCCC-44434BF66E91}"/>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11" name="Graphic 61">
              <a:extLst>
                <a:ext uri="{FF2B5EF4-FFF2-40B4-BE49-F238E27FC236}">
                  <a16:creationId xmlns:a16="http://schemas.microsoft.com/office/drawing/2014/main" id="{0D7B494F-2F55-C343-B20A-793DC309923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
        <p:nvSpPr>
          <p:cNvPr id="10" name="Content Placeholder 2">
            <a:extLst>
              <a:ext uri="{FF2B5EF4-FFF2-40B4-BE49-F238E27FC236}">
                <a16:creationId xmlns:a16="http://schemas.microsoft.com/office/drawing/2014/main" id="{D79A53FE-732E-834D-8F4C-C46FE15475A2}"/>
              </a:ext>
            </a:extLst>
          </p:cNvPr>
          <p:cNvSpPr>
            <a:spLocks noGrp="1"/>
          </p:cNvSpPr>
          <p:nvPr>
            <p:ph sz="half" idx="10"/>
          </p:nvPr>
        </p:nvSpPr>
        <p:spPr>
          <a:xfrm>
            <a:off x="6288621" y="1828802"/>
            <a:ext cx="5395384" cy="4142316"/>
          </a:xfrm>
        </p:spPr>
        <p:txBody>
          <a:bodyPr/>
          <a:lstStyle>
            <a:lvl1pPr marL="0" indent="0">
              <a:buFont typeface="Arial" panose="020B0604020202020204" pitchFamily="34" charset="0"/>
              <a:buNone/>
              <a:defRPr>
                <a:solidFill>
                  <a:schemeClr val="tx1"/>
                </a:solidFill>
              </a:defRPr>
            </a:lvl1pPr>
            <a:lvl2pPr marL="457178" indent="-285736">
              <a:buFont typeface="Arial" panose="020B0604020202020204" pitchFamily="34" charset="0"/>
              <a:buChar char="•"/>
              <a:defRPr>
                <a:solidFill>
                  <a:schemeClr val="tx1"/>
                </a:solidFill>
              </a:defRPr>
            </a:lvl2pPr>
            <a:lvl3pPr marL="628619" indent="-285736">
              <a:buFont typeface="Arial" panose="020B0604020202020204" pitchFamily="34" charset="0"/>
              <a:buChar char="•"/>
              <a:defRPr>
                <a:solidFill>
                  <a:schemeClr val="tx1"/>
                </a:solidFill>
              </a:defRPr>
            </a:lvl3pPr>
            <a:lvl4pPr marL="742912" indent="-285736">
              <a:buFont typeface="Arial" panose="020B0604020202020204" pitchFamily="34" charset="0"/>
              <a:buChar char="•"/>
              <a:defRPr>
                <a:solidFill>
                  <a:schemeClr val="tx1"/>
                </a:solidFill>
              </a:defRPr>
            </a:lvl4pPr>
            <a:lvl5pPr marL="914356" indent="-285736">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FA1C41A-DE44-EA45-A4CB-1327613AB5BC}"/>
              </a:ext>
            </a:extLst>
          </p:cNvPr>
          <p:cNvSpPr>
            <a:spLocks noGrp="1"/>
          </p:cNvSpPr>
          <p:nvPr>
            <p:ph sz="half" idx="1"/>
          </p:nvPr>
        </p:nvSpPr>
        <p:spPr>
          <a:xfrm>
            <a:off x="507997" y="1828802"/>
            <a:ext cx="5395384" cy="4142316"/>
          </a:xfrm>
        </p:spPr>
        <p:txBody>
          <a:bodyPr/>
          <a:lstStyle>
            <a:lvl1pPr marL="0" indent="0">
              <a:buFont typeface="Arial" panose="020B0604020202020204" pitchFamily="34" charset="0"/>
              <a:buNone/>
              <a:defRPr>
                <a:solidFill>
                  <a:schemeClr val="tx1"/>
                </a:solidFill>
              </a:defRPr>
            </a:lvl1pPr>
            <a:lvl2pPr marL="457178" indent="-285736">
              <a:buFont typeface="Arial" panose="020B0604020202020204" pitchFamily="34" charset="0"/>
              <a:buChar char="•"/>
              <a:defRPr>
                <a:solidFill>
                  <a:schemeClr val="tx1"/>
                </a:solidFill>
              </a:defRPr>
            </a:lvl2pPr>
            <a:lvl3pPr marL="628619" indent="-285736">
              <a:buFont typeface="Arial" panose="020B0604020202020204" pitchFamily="34" charset="0"/>
              <a:buChar char="•"/>
              <a:defRPr>
                <a:solidFill>
                  <a:schemeClr val="tx1"/>
                </a:solidFill>
              </a:defRPr>
            </a:lvl3pPr>
            <a:lvl4pPr marL="742912" indent="-285736">
              <a:buFont typeface="Arial" panose="020B0604020202020204" pitchFamily="34" charset="0"/>
              <a:buChar char="•"/>
              <a:defRPr>
                <a:solidFill>
                  <a:schemeClr val="tx1"/>
                </a:solidFill>
              </a:defRPr>
            </a:lvl4pPr>
            <a:lvl5pPr marL="914356" indent="-285736">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31D5F8AA-C676-0246-A86E-34AB1EF3B19C}"/>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1071936644"/>
      </p:ext>
    </p:extLst>
  </p:cSld>
  <p:clrMapOvr>
    <a:masterClrMapping/>
  </p:clrMapOvr>
  <p:transition spd="slow">
    <p:wipe dir="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s no Sub">
    <p:bg>
      <p:bgPr>
        <a:solidFill>
          <a:schemeClr val="accent5"/>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F063466-9513-DD44-BC04-A34C2BC0DFA7}"/>
              </a:ext>
            </a:extLst>
          </p:cNvPr>
          <p:cNvGrpSpPr/>
          <p:nvPr userDrawn="1"/>
        </p:nvGrpSpPr>
        <p:grpSpPr>
          <a:xfrm>
            <a:off x="8283138" y="5958230"/>
            <a:ext cx="4137369" cy="926879"/>
            <a:chOff x="7994577" y="7729729"/>
            <a:chExt cx="9753466" cy="2185140"/>
          </a:xfrm>
        </p:grpSpPr>
        <p:sp>
          <p:nvSpPr>
            <p:cNvPr id="13" name="Graphic 56">
              <a:extLst>
                <a:ext uri="{FF2B5EF4-FFF2-40B4-BE49-F238E27FC236}">
                  <a16:creationId xmlns:a16="http://schemas.microsoft.com/office/drawing/2014/main" id="{4BB90C37-31EB-A64C-82CF-857AD4828F5E}"/>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14" name="Graphic 61">
              <a:extLst>
                <a:ext uri="{FF2B5EF4-FFF2-40B4-BE49-F238E27FC236}">
                  <a16:creationId xmlns:a16="http://schemas.microsoft.com/office/drawing/2014/main" id="{F860CFC4-C1CB-CC45-AB17-40B9553A1A73}"/>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
        <p:nvSpPr>
          <p:cNvPr id="11" name="Content Placeholder 2">
            <a:extLst>
              <a:ext uri="{FF2B5EF4-FFF2-40B4-BE49-F238E27FC236}">
                <a16:creationId xmlns:a16="http://schemas.microsoft.com/office/drawing/2014/main" id="{F3350AC8-846D-1640-9512-BDBDD188C00C}"/>
              </a:ext>
            </a:extLst>
          </p:cNvPr>
          <p:cNvSpPr>
            <a:spLocks noGrp="1"/>
          </p:cNvSpPr>
          <p:nvPr>
            <p:ph sz="half" idx="10"/>
          </p:nvPr>
        </p:nvSpPr>
        <p:spPr>
          <a:xfrm>
            <a:off x="6288621" y="1828800"/>
            <a:ext cx="5395384" cy="4158591"/>
          </a:xfrm>
        </p:spPr>
        <p:txBody>
          <a:bodyPr/>
          <a:lstStyle>
            <a:lvl1pPr marL="0" indent="0">
              <a:buFont typeface="Arial" panose="020B0604020202020204" pitchFamily="34" charset="0"/>
              <a:buNone/>
              <a:defRPr>
                <a:solidFill>
                  <a:schemeClr val="tx1"/>
                </a:solidFill>
              </a:defRPr>
            </a:lvl1pPr>
            <a:lvl2pPr marL="457178" indent="-285736">
              <a:buFont typeface="Arial" panose="020B0604020202020204" pitchFamily="34" charset="0"/>
              <a:buChar char="•"/>
              <a:defRPr>
                <a:solidFill>
                  <a:schemeClr val="tx1"/>
                </a:solidFill>
              </a:defRPr>
            </a:lvl2pPr>
            <a:lvl3pPr marL="628619" indent="-285736">
              <a:buFont typeface="Arial" panose="020B0604020202020204" pitchFamily="34" charset="0"/>
              <a:buChar char="•"/>
              <a:defRPr>
                <a:solidFill>
                  <a:schemeClr val="tx1"/>
                </a:solidFill>
              </a:defRPr>
            </a:lvl3pPr>
            <a:lvl4pPr marL="742912" indent="-285736">
              <a:buFont typeface="Arial" panose="020B0604020202020204" pitchFamily="34" charset="0"/>
              <a:buChar char="•"/>
              <a:defRPr>
                <a:solidFill>
                  <a:schemeClr val="tx1"/>
                </a:solidFill>
              </a:defRPr>
            </a:lvl4pPr>
            <a:lvl5pPr marL="914356" indent="-285736">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30A6A23-39AF-5C45-A0FA-5FB435ED6871}"/>
              </a:ext>
            </a:extLst>
          </p:cNvPr>
          <p:cNvSpPr>
            <a:spLocks noGrp="1"/>
          </p:cNvSpPr>
          <p:nvPr>
            <p:ph sz="half" idx="1"/>
          </p:nvPr>
        </p:nvSpPr>
        <p:spPr>
          <a:xfrm>
            <a:off x="507997" y="1828800"/>
            <a:ext cx="5395384" cy="4158591"/>
          </a:xfrm>
        </p:spPr>
        <p:txBody>
          <a:bodyPr/>
          <a:lstStyle>
            <a:lvl1pPr marL="0" indent="0">
              <a:buFont typeface="Arial" panose="020B0604020202020204" pitchFamily="34" charset="0"/>
              <a:buNone/>
              <a:defRPr>
                <a:solidFill>
                  <a:schemeClr val="tx1"/>
                </a:solidFill>
              </a:defRPr>
            </a:lvl1pPr>
            <a:lvl2pPr marL="457178" indent="-285736">
              <a:buFont typeface="Arial" panose="020B0604020202020204" pitchFamily="34" charset="0"/>
              <a:buChar char="•"/>
              <a:defRPr>
                <a:solidFill>
                  <a:schemeClr val="tx1"/>
                </a:solidFill>
              </a:defRPr>
            </a:lvl2pPr>
            <a:lvl3pPr marL="628619" indent="-285736">
              <a:buFont typeface="Arial" panose="020B0604020202020204" pitchFamily="34" charset="0"/>
              <a:buChar char="•"/>
              <a:defRPr>
                <a:solidFill>
                  <a:schemeClr val="tx1"/>
                </a:solidFill>
              </a:defRPr>
            </a:lvl3pPr>
            <a:lvl4pPr marL="742912" indent="-285736">
              <a:buFont typeface="Arial" panose="020B0604020202020204" pitchFamily="34" charset="0"/>
              <a:buChar char="•"/>
              <a:defRPr>
                <a:solidFill>
                  <a:schemeClr val="tx1"/>
                </a:solidFill>
              </a:defRPr>
            </a:lvl4pPr>
            <a:lvl5pPr marL="914356" indent="-285736">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C9A6BFDC-13E7-DA4C-9359-1F4AEC830590}"/>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1000715528"/>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3">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08485D64-40C9-27C1-86DF-DD3B4FC96C00}"/>
              </a:ext>
            </a:extLst>
          </p:cNvPr>
          <p:cNvSpPr>
            <a:spLocks noGrp="1"/>
          </p:cNvSpPr>
          <p:nvPr>
            <p:ph sz="half" idx="10" hasCustomPrompt="1"/>
          </p:nvPr>
        </p:nvSpPr>
        <p:spPr>
          <a:xfrm>
            <a:off x="3633233" y="759521"/>
            <a:ext cx="8108193" cy="4537308"/>
          </a:xfrm>
        </p:spPr>
        <p:txBody>
          <a:bodyPr anchor="t">
            <a:noAutofit/>
          </a:bodyPr>
          <a:lstStyle>
            <a:lvl1pPr marL="457200" indent="-457200">
              <a:lnSpc>
                <a:spcPct val="100000"/>
              </a:lnSpc>
              <a:buClr>
                <a:schemeClr val="accent1"/>
              </a:buClr>
              <a:buFont typeface="Arial" panose="020B0604020202020204" pitchFamily="34" charset="0"/>
              <a:buChar char="•"/>
              <a:defRPr sz="2400" b="0" i="0">
                <a:solidFill>
                  <a:schemeClr val="tx1"/>
                </a:solidFill>
                <a:latin typeface="Inter" panose="02000503000000020004" pitchFamily="2" charset="0"/>
                <a:ea typeface="Inter" panose="02000503000000020004" pitchFamily="2" charset="0"/>
              </a:defRPr>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Click to enter text</a:t>
            </a:r>
          </a:p>
        </p:txBody>
      </p:sp>
      <p:pic>
        <p:nvPicPr>
          <p:cNvPr id="19" name="Picture 18" descr="A black background with green lines&#10;&#10;Description automatically generated">
            <a:extLst>
              <a:ext uri="{FF2B5EF4-FFF2-40B4-BE49-F238E27FC236}">
                <a16:creationId xmlns:a16="http://schemas.microsoft.com/office/drawing/2014/main" id="{0B9A3DA7-829B-DEA1-21F1-97B56CCF9C8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9840"/>
            <a:ext cx="6096000" cy="587891"/>
          </a:xfrm>
          <a:prstGeom prst="rect">
            <a:avLst/>
          </a:prstGeom>
        </p:spPr>
      </p:pic>
      <p:pic>
        <p:nvPicPr>
          <p:cNvPr id="6" name="Graphic 5">
            <a:extLst>
              <a:ext uri="{FF2B5EF4-FFF2-40B4-BE49-F238E27FC236}">
                <a16:creationId xmlns:a16="http://schemas.microsoft.com/office/drawing/2014/main" id="{C1612D97-B414-57E0-B5EF-93E400CFD0E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33" y="6101755"/>
            <a:ext cx="961259" cy="534033"/>
          </a:xfrm>
          <a:prstGeom prst="rect">
            <a:avLst/>
          </a:prstGeom>
        </p:spPr>
      </p:pic>
      <p:pic>
        <p:nvPicPr>
          <p:cNvPr id="7" name="Picture 6" descr="A black background with green lines&#10;&#10;Description automatically generated">
            <a:extLst>
              <a:ext uri="{FF2B5EF4-FFF2-40B4-BE49-F238E27FC236}">
                <a16:creationId xmlns:a16="http://schemas.microsoft.com/office/drawing/2014/main" id="{8F4C0CC8-EB18-86FF-6BE9-11ECCB4FF61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8342" t="84856"/>
          <a:stretch/>
        </p:blipFill>
        <p:spPr>
          <a:xfrm>
            <a:off x="2246243" y="5829375"/>
            <a:ext cx="9955696" cy="1038563"/>
          </a:xfrm>
          <a:prstGeom prst="rect">
            <a:avLst/>
          </a:prstGeom>
        </p:spPr>
      </p:pic>
    </p:spTree>
    <p:extLst>
      <p:ext uri="{BB962C8B-B14F-4D97-AF65-F5344CB8AC3E}">
        <p14:creationId xmlns:p14="http://schemas.microsoft.com/office/powerpoint/2010/main" val="3102563620"/>
      </p:ext>
    </p:extLst>
  </p:cSld>
  <p:clrMapOvr>
    <a:masterClrMapping/>
  </p:clrMapOvr>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wo Columns no Sub">
    <p:bg>
      <p:bgPr>
        <a:solidFill>
          <a:schemeClr val="accent5"/>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F3350AC8-846D-1640-9512-BDBDD188C00C}"/>
              </a:ext>
            </a:extLst>
          </p:cNvPr>
          <p:cNvSpPr>
            <a:spLocks noGrp="1"/>
          </p:cNvSpPr>
          <p:nvPr>
            <p:ph sz="half" idx="10"/>
          </p:nvPr>
        </p:nvSpPr>
        <p:spPr>
          <a:xfrm>
            <a:off x="6288621" y="1828800"/>
            <a:ext cx="5395384" cy="4158591"/>
          </a:xfrm>
        </p:spPr>
        <p:txBody>
          <a:bodyPr/>
          <a:lstStyle>
            <a:lvl1pPr marL="0" indent="0">
              <a:buFont typeface="Arial" panose="020B0604020202020204" pitchFamily="34" charset="0"/>
              <a:buNone/>
              <a:defRPr>
                <a:solidFill>
                  <a:schemeClr val="tx1"/>
                </a:solidFill>
              </a:defRPr>
            </a:lvl1pPr>
            <a:lvl2pPr marL="457178" indent="-285736">
              <a:buFont typeface="Arial" panose="020B0604020202020204" pitchFamily="34" charset="0"/>
              <a:buChar char="•"/>
              <a:defRPr>
                <a:solidFill>
                  <a:schemeClr val="tx1"/>
                </a:solidFill>
              </a:defRPr>
            </a:lvl2pPr>
            <a:lvl3pPr marL="628619" indent="-285736">
              <a:buFont typeface="Arial" panose="020B0604020202020204" pitchFamily="34" charset="0"/>
              <a:buChar char="•"/>
              <a:defRPr>
                <a:solidFill>
                  <a:schemeClr val="tx1"/>
                </a:solidFill>
              </a:defRPr>
            </a:lvl3pPr>
            <a:lvl4pPr marL="742912" indent="-285736">
              <a:buFont typeface="Arial" panose="020B0604020202020204" pitchFamily="34" charset="0"/>
              <a:buChar char="•"/>
              <a:defRPr>
                <a:solidFill>
                  <a:schemeClr val="tx1"/>
                </a:solidFill>
              </a:defRPr>
            </a:lvl4pPr>
            <a:lvl5pPr marL="914356" indent="-285736">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30A6A23-39AF-5C45-A0FA-5FB435ED6871}"/>
              </a:ext>
            </a:extLst>
          </p:cNvPr>
          <p:cNvSpPr>
            <a:spLocks noGrp="1"/>
          </p:cNvSpPr>
          <p:nvPr>
            <p:ph sz="half" idx="1"/>
          </p:nvPr>
        </p:nvSpPr>
        <p:spPr>
          <a:xfrm>
            <a:off x="507997" y="1828800"/>
            <a:ext cx="5395384" cy="4158591"/>
          </a:xfrm>
        </p:spPr>
        <p:txBody>
          <a:bodyPr/>
          <a:lstStyle>
            <a:lvl1pPr marL="0" indent="0">
              <a:buFont typeface="Arial" panose="020B0604020202020204" pitchFamily="34" charset="0"/>
              <a:buNone/>
              <a:defRPr>
                <a:solidFill>
                  <a:schemeClr val="tx1"/>
                </a:solidFill>
              </a:defRPr>
            </a:lvl1pPr>
            <a:lvl2pPr marL="457178" indent="-285736">
              <a:buFont typeface="Arial" panose="020B0604020202020204" pitchFamily="34" charset="0"/>
              <a:buChar char="•"/>
              <a:defRPr>
                <a:solidFill>
                  <a:schemeClr val="tx1"/>
                </a:solidFill>
              </a:defRPr>
            </a:lvl2pPr>
            <a:lvl3pPr marL="628619" indent="-285736">
              <a:buFont typeface="Arial" panose="020B0604020202020204" pitchFamily="34" charset="0"/>
              <a:buChar char="•"/>
              <a:defRPr>
                <a:solidFill>
                  <a:schemeClr val="tx1"/>
                </a:solidFill>
              </a:defRPr>
            </a:lvl3pPr>
            <a:lvl4pPr marL="742912" indent="-285736">
              <a:buFont typeface="Arial" panose="020B0604020202020204" pitchFamily="34" charset="0"/>
              <a:buChar char="•"/>
              <a:defRPr>
                <a:solidFill>
                  <a:schemeClr val="tx1"/>
                </a:solidFill>
              </a:defRPr>
            </a:lvl4pPr>
            <a:lvl5pPr marL="914356" indent="-285736">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C9A6BFDC-13E7-DA4C-9359-1F4AEC830590}"/>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799364007"/>
      </p:ext>
    </p:extLst>
  </p:cSld>
  <p:clrMapOvr>
    <a:masterClrMapping/>
  </p:clrMapOvr>
  <p:transition spd="slow">
    <p:wipe dir="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One Column no Sub">
    <p:bg>
      <p:bgPr>
        <a:solidFill>
          <a:schemeClr val="accent5"/>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E300BC-74FB-B94A-B9D2-B47024C40ED8}"/>
              </a:ext>
            </a:extLst>
          </p:cNvPr>
          <p:cNvGrpSpPr/>
          <p:nvPr userDrawn="1"/>
        </p:nvGrpSpPr>
        <p:grpSpPr>
          <a:xfrm>
            <a:off x="8283138" y="5958230"/>
            <a:ext cx="4137369" cy="926879"/>
            <a:chOff x="7994577" y="7729729"/>
            <a:chExt cx="9753466" cy="2185140"/>
          </a:xfrm>
        </p:grpSpPr>
        <p:sp>
          <p:nvSpPr>
            <p:cNvPr id="12" name="Graphic 56">
              <a:extLst>
                <a:ext uri="{FF2B5EF4-FFF2-40B4-BE49-F238E27FC236}">
                  <a16:creationId xmlns:a16="http://schemas.microsoft.com/office/drawing/2014/main" id="{1DEB5F64-C556-3147-9575-DB7125440025}"/>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13" name="Graphic 61">
              <a:extLst>
                <a:ext uri="{FF2B5EF4-FFF2-40B4-BE49-F238E27FC236}">
                  <a16:creationId xmlns:a16="http://schemas.microsoft.com/office/drawing/2014/main" id="{A906501C-2072-1942-B9F8-6E5D4A9DCC3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
        <p:nvSpPr>
          <p:cNvPr id="10" name="Content Placeholder 2">
            <a:extLst>
              <a:ext uri="{FF2B5EF4-FFF2-40B4-BE49-F238E27FC236}">
                <a16:creationId xmlns:a16="http://schemas.microsoft.com/office/drawing/2014/main" id="{1CA07685-568B-A744-B507-1296E5B4C61A}"/>
              </a:ext>
            </a:extLst>
          </p:cNvPr>
          <p:cNvSpPr>
            <a:spLocks noGrp="1"/>
          </p:cNvSpPr>
          <p:nvPr>
            <p:ph sz="half" idx="1"/>
          </p:nvPr>
        </p:nvSpPr>
        <p:spPr>
          <a:xfrm>
            <a:off x="508000" y="1828802"/>
            <a:ext cx="5395381" cy="4142316"/>
          </a:xfrm>
        </p:spPr>
        <p:txBody>
          <a:bodyPr/>
          <a:lstStyle>
            <a:lvl1pPr marL="0" indent="0">
              <a:buFont typeface="Arial" panose="020B0604020202020204" pitchFamily="34" charset="0"/>
              <a:buNone/>
              <a:defRPr/>
            </a:lvl1pPr>
            <a:lvl2pPr marL="457178" indent="-285736">
              <a:buFont typeface="Arial" panose="020B0604020202020204" pitchFamily="34" charset="0"/>
              <a:buChar char="•"/>
              <a:defRPr/>
            </a:lvl2pPr>
            <a:lvl3pPr marL="628619" indent="-285736">
              <a:buFont typeface="Arial" panose="020B0604020202020204" pitchFamily="34" charset="0"/>
              <a:buChar char="•"/>
              <a:defRPr/>
            </a:lvl3pPr>
            <a:lvl4pPr marL="742912" indent="-285736">
              <a:buFont typeface="Arial" panose="020B0604020202020204" pitchFamily="34" charset="0"/>
              <a:buChar char="•"/>
              <a:defRPr/>
            </a:lvl4pPr>
            <a:lvl5pPr marL="914356" indent="-285736">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130F4397-6A67-1D43-9EDE-874D323BF0B7}"/>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458074022"/>
      </p:ext>
    </p:extLst>
  </p:cSld>
  <p:clrMapOvr>
    <a:masterClrMapping/>
  </p:clrMapOvr>
  <p:transition spd="slow">
    <p:wipe dir="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 Sub">
    <p:bg>
      <p:bgPr>
        <a:solidFill>
          <a:schemeClr val="accent5"/>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D639B5-8120-2845-9975-60E54A1E23E9}"/>
              </a:ext>
            </a:extLst>
          </p:cNvPr>
          <p:cNvGrpSpPr/>
          <p:nvPr userDrawn="1"/>
        </p:nvGrpSpPr>
        <p:grpSpPr>
          <a:xfrm>
            <a:off x="8283138" y="5958230"/>
            <a:ext cx="4137369" cy="926879"/>
            <a:chOff x="7994577" y="7729729"/>
            <a:chExt cx="9753466" cy="2185140"/>
          </a:xfrm>
        </p:grpSpPr>
        <p:sp>
          <p:nvSpPr>
            <p:cNvPr id="12" name="Graphic 56">
              <a:extLst>
                <a:ext uri="{FF2B5EF4-FFF2-40B4-BE49-F238E27FC236}">
                  <a16:creationId xmlns:a16="http://schemas.microsoft.com/office/drawing/2014/main" id="{4037486C-72E5-A047-8369-596D613A0F62}"/>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13" name="Graphic 61">
              <a:extLst>
                <a:ext uri="{FF2B5EF4-FFF2-40B4-BE49-F238E27FC236}">
                  <a16:creationId xmlns:a16="http://schemas.microsoft.com/office/drawing/2014/main" id="{69C83946-7678-3C4A-AA9D-30D625944E94}"/>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
        <p:nvSpPr>
          <p:cNvPr id="8" name="Title Placeholder 1">
            <a:extLst>
              <a:ext uri="{FF2B5EF4-FFF2-40B4-BE49-F238E27FC236}">
                <a16:creationId xmlns:a16="http://schemas.microsoft.com/office/drawing/2014/main" id="{3E1BC789-E9E8-774A-B30D-5186ABD63D95}"/>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
        <p:nvSpPr>
          <p:cNvPr id="2" name="Text Placeholder 4">
            <a:extLst>
              <a:ext uri="{FF2B5EF4-FFF2-40B4-BE49-F238E27FC236}">
                <a16:creationId xmlns:a16="http://schemas.microsoft.com/office/drawing/2014/main" id="{D9387C4F-0289-95CD-89B7-D8D17FC6AB54}"/>
              </a:ext>
            </a:extLst>
          </p:cNvPr>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4">
                    <a:lumMod val="75000"/>
                  </a:schemeClr>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Tree>
    <p:extLst>
      <p:ext uri="{BB962C8B-B14F-4D97-AF65-F5344CB8AC3E}">
        <p14:creationId xmlns:p14="http://schemas.microsoft.com/office/powerpoint/2010/main" val="4189537957"/>
      </p:ext>
    </p:extLst>
  </p:cSld>
  <p:clrMapOvr>
    <a:masterClrMapping/>
  </p:clrMapOvr>
  <p:transition spd="slow">
    <p:wipe dir="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 Sub">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407DF6-37E6-EA4F-AD60-CA3C749E0206}"/>
              </a:ext>
            </a:extLst>
          </p:cNvPr>
          <p:cNvGrpSpPr/>
          <p:nvPr userDrawn="1"/>
        </p:nvGrpSpPr>
        <p:grpSpPr>
          <a:xfrm>
            <a:off x="-733312" y="5049604"/>
            <a:ext cx="19125951" cy="1808401"/>
            <a:chOff x="7994577" y="7729729"/>
            <a:chExt cx="9753466" cy="2185140"/>
          </a:xfrm>
        </p:grpSpPr>
        <p:sp>
          <p:nvSpPr>
            <p:cNvPr id="8" name="Graphic 56">
              <a:extLst>
                <a:ext uri="{FF2B5EF4-FFF2-40B4-BE49-F238E27FC236}">
                  <a16:creationId xmlns:a16="http://schemas.microsoft.com/office/drawing/2014/main" id="{C5EAA965-D0C2-0643-92E6-6C7DA18EA92C}"/>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9" name="Graphic 61">
              <a:extLst>
                <a:ext uri="{FF2B5EF4-FFF2-40B4-BE49-F238E27FC236}">
                  <a16:creationId xmlns:a16="http://schemas.microsoft.com/office/drawing/2014/main" id="{9E8AD697-3AF6-7D41-A26D-4D64AE8B043A}"/>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
        <p:nvSpPr>
          <p:cNvPr id="11" name="Title Placeholder 1">
            <a:extLst>
              <a:ext uri="{FF2B5EF4-FFF2-40B4-BE49-F238E27FC236}">
                <a16:creationId xmlns:a16="http://schemas.microsoft.com/office/drawing/2014/main" id="{105C6C48-E02B-AE47-A15F-155D4C05E335}"/>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
        <p:nvSpPr>
          <p:cNvPr id="2" name="Text Placeholder 4">
            <a:extLst>
              <a:ext uri="{FF2B5EF4-FFF2-40B4-BE49-F238E27FC236}">
                <a16:creationId xmlns:a16="http://schemas.microsoft.com/office/drawing/2014/main" id="{DAC33D3F-053F-AB34-9006-4DA0DA517E3F}"/>
              </a:ext>
            </a:extLst>
          </p:cNvPr>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4">
                    <a:lumMod val="75000"/>
                  </a:schemeClr>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Tree>
    <p:extLst>
      <p:ext uri="{BB962C8B-B14F-4D97-AF65-F5344CB8AC3E}">
        <p14:creationId xmlns:p14="http://schemas.microsoft.com/office/powerpoint/2010/main" val="665786379"/>
      </p:ext>
    </p:extLst>
  </p:cSld>
  <p:clrMapOvr>
    <a:masterClrMapping/>
  </p:clrMapOvr>
  <p:transition spd="slow">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5"/>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991F156-471F-534E-8F7A-C0C2EBC51DEC}"/>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1662057446"/>
      </p:ext>
    </p:extLst>
  </p:cSld>
  <p:clrMapOvr>
    <a:masterClrMapping/>
  </p:clrMapOvr>
  <p:transition spd="slow">
    <p:wipe dir="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5EE490-49CA-374A-9E36-16876715193F}"/>
              </a:ext>
            </a:extLst>
          </p:cNvPr>
          <p:cNvGrpSpPr/>
          <p:nvPr userDrawn="1"/>
        </p:nvGrpSpPr>
        <p:grpSpPr>
          <a:xfrm>
            <a:off x="8283138" y="5958230"/>
            <a:ext cx="4137369" cy="926879"/>
            <a:chOff x="7994577" y="7729729"/>
            <a:chExt cx="9753466" cy="2185140"/>
          </a:xfrm>
        </p:grpSpPr>
        <p:sp>
          <p:nvSpPr>
            <p:cNvPr id="11" name="Graphic 56">
              <a:extLst>
                <a:ext uri="{FF2B5EF4-FFF2-40B4-BE49-F238E27FC236}">
                  <a16:creationId xmlns:a16="http://schemas.microsoft.com/office/drawing/2014/main" id="{D4F387D8-2D74-1849-8404-55A7A059226A}"/>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12" name="Graphic 61">
              <a:extLst>
                <a:ext uri="{FF2B5EF4-FFF2-40B4-BE49-F238E27FC236}">
                  <a16:creationId xmlns:a16="http://schemas.microsoft.com/office/drawing/2014/main" id="{5945B192-BCFF-CC45-ADBE-584BE3751059}"/>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
        <p:nvSpPr>
          <p:cNvPr id="7" name="Title Placeholder 1">
            <a:extLst>
              <a:ext uri="{FF2B5EF4-FFF2-40B4-BE49-F238E27FC236}">
                <a16:creationId xmlns:a16="http://schemas.microsoft.com/office/drawing/2014/main" id="{47A25BD8-D7A3-814B-BF89-8EC8A8B37BF1}"/>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1829467163"/>
      </p:ext>
    </p:extLst>
  </p:cSld>
  <p:clrMapOvr>
    <a:masterClrMapping/>
  </p:clrMapOvr>
  <p:transition spd="slow">
    <p:wipe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ustomer List">
    <p:bg>
      <p:bgPr>
        <a:solidFill>
          <a:schemeClr val="accent5"/>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059F06-F561-AF4E-90C1-049AC7325FAE}"/>
              </a:ext>
            </a:extLst>
          </p:cNvPr>
          <p:cNvGrpSpPr/>
          <p:nvPr userDrawn="1"/>
        </p:nvGrpSpPr>
        <p:grpSpPr>
          <a:xfrm>
            <a:off x="508001" y="2247205"/>
            <a:ext cx="10805547" cy="3706435"/>
            <a:chOff x="381000" y="1685402"/>
            <a:chExt cx="8104160" cy="2779826"/>
          </a:xfrm>
        </p:grpSpPr>
        <p:cxnSp>
          <p:nvCxnSpPr>
            <p:cNvPr id="40" name="Straight Connector 39">
              <a:extLst>
                <a:ext uri="{FF2B5EF4-FFF2-40B4-BE49-F238E27FC236}">
                  <a16:creationId xmlns:a16="http://schemas.microsoft.com/office/drawing/2014/main" id="{9125FB73-B304-CD4E-B058-E9C347C99C84}"/>
                </a:ext>
              </a:extLst>
            </p:cNvPr>
            <p:cNvCxnSpPr/>
            <p:nvPr userDrawn="1"/>
          </p:nvCxnSpPr>
          <p:spPr>
            <a:xfrm>
              <a:off x="381000" y="168540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347020-7C4F-8D40-A3C7-CC2ABFB838A7}"/>
                </a:ext>
              </a:extLst>
            </p:cNvPr>
            <p:cNvCxnSpPr/>
            <p:nvPr userDrawn="1"/>
          </p:nvCxnSpPr>
          <p:spPr>
            <a:xfrm>
              <a:off x="381000" y="224136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27BE1F1-A4B7-A541-911E-D68F740D0B47}"/>
                </a:ext>
              </a:extLst>
            </p:cNvPr>
            <p:cNvCxnSpPr/>
            <p:nvPr userDrawn="1"/>
          </p:nvCxnSpPr>
          <p:spPr>
            <a:xfrm>
              <a:off x="381000" y="279733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FF053B6-1D8E-B149-B710-EEAC6CBE7EBB}"/>
                </a:ext>
              </a:extLst>
            </p:cNvPr>
            <p:cNvCxnSpPr/>
            <p:nvPr userDrawn="1"/>
          </p:nvCxnSpPr>
          <p:spPr>
            <a:xfrm>
              <a:off x="381000" y="335329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DEE9869-3E71-764A-B14D-ACACEC6B741F}"/>
                </a:ext>
              </a:extLst>
            </p:cNvPr>
            <p:cNvCxnSpPr/>
            <p:nvPr userDrawn="1"/>
          </p:nvCxnSpPr>
          <p:spPr>
            <a:xfrm>
              <a:off x="381000" y="390926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BF3EBEB-33A5-0649-924B-94F0867923DC}"/>
                </a:ext>
              </a:extLst>
            </p:cNvPr>
            <p:cNvCxnSpPr/>
            <p:nvPr userDrawn="1"/>
          </p:nvCxnSpPr>
          <p:spPr>
            <a:xfrm>
              <a:off x="381000" y="4465228"/>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8" name="Text Placeholder 5">
            <a:extLst>
              <a:ext uri="{FF2B5EF4-FFF2-40B4-BE49-F238E27FC236}">
                <a16:creationId xmlns:a16="http://schemas.microsoft.com/office/drawing/2014/main" id="{9A38BC63-F7F4-8C41-97BC-0140ADEE4173}"/>
              </a:ext>
            </a:extLst>
          </p:cNvPr>
          <p:cNvSpPr>
            <a:spLocks noGrp="1"/>
          </p:cNvSpPr>
          <p:nvPr>
            <p:ph type="body" sz="quarter" idx="10" hasCustomPrompt="1"/>
          </p:nvPr>
        </p:nvSpPr>
        <p:spPr>
          <a:xfrm>
            <a:off x="508003" y="1763850"/>
            <a:ext cx="2447700" cy="203132"/>
          </a:xfrm>
          <a:prstGeom prst="rect">
            <a:avLst/>
          </a:prstGeom>
        </p:spPr>
        <p:txBody>
          <a:bodyPr wrap="square" tIns="0" bIns="0">
            <a:normAutofit/>
          </a:bodyPr>
          <a:lstStyle>
            <a:lvl1pPr marL="0" indent="0" algn="r">
              <a:buNone/>
              <a:defRPr sz="1051" b="0" i="0">
                <a:solidFill>
                  <a:schemeClr val="tx1"/>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30" name="Text Placeholder 5">
            <a:extLst>
              <a:ext uri="{FF2B5EF4-FFF2-40B4-BE49-F238E27FC236}">
                <a16:creationId xmlns:a16="http://schemas.microsoft.com/office/drawing/2014/main" id="{C9193154-DCD8-3A41-B762-E4083EF93906}"/>
              </a:ext>
            </a:extLst>
          </p:cNvPr>
          <p:cNvSpPr>
            <a:spLocks noGrp="1"/>
          </p:cNvSpPr>
          <p:nvPr>
            <p:ph type="body" sz="quarter" idx="12" hasCustomPrompt="1"/>
          </p:nvPr>
        </p:nvSpPr>
        <p:spPr>
          <a:xfrm>
            <a:off x="508003" y="2525791"/>
            <a:ext cx="2447700" cy="203132"/>
          </a:xfrm>
          <a:prstGeom prst="rect">
            <a:avLst/>
          </a:prstGeom>
        </p:spPr>
        <p:txBody>
          <a:bodyPr wrap="square" tIns="0" bIns="0">
            <a:normAutofit/>
          </a:bodyPr>
          <a:lstStyle>
            <a:lvl1pPr marL="0" indent="0" algn="r">
              <a:buNone/>
              <a:defRPr sz="1051" b="0" i="0">
                <a:solidFill>
                  <a:schemeClr val="tx1"/>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31" name="Text Placeholder 5">
            <a:extLst>
              <a:ext uri="{FF2B5EF4-FFF2-40B4-BE49-F238E27FC236}">
                <a16:creationId xmlns:a16="http://schemas.microsoft.com/office/drawing/2014/main" id="{95CC6ACE-F68C-3747-8A12-34C73CBFBD5C}"/>
              </a:ext>
            </a:extLst>
          </p:cNvPr>
          <p:cNvSpPr>
            <a:spLocks noGrp="1"/>
          </p:cNvSpPr>
          <p:nvPr>
            <p:ph type="body" sz="quarter" idx="13" hasCustomPrompt="1"/>
          </p:nvPr>
        </p:nvSpPr>
        <p:spPr>
          <a:xfrm>
            <a:off x="508003" y="3260991"/>
            <a:ext cx="2447700" cy="203132"/>
          </a:xfrm>
          <a:prstGeom prst="rect">
            <a:avLst/>
          </a:prstGeom>
        </p:spPr>
        <p:txBody>
          <a:bodyPr wrap="square" tIns="0" bIns="0">
            <a:normAutofit/>
          </a:bodyPr>
          <a:lstStyle>
            <a:lvl1pPr marL="0" indent="0" algn="r">
              <a:buNone/>
              <a:defRPr sz="1051" b="0" i="0">
                <a:solidFill>
                  <a:schemeClr val="tx1"/>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32" name="Text Placeholder 5">
            <a:extLst>
              <a:ext uri="{FF2B5EF4-FFF2-40B4-BE49-F238E27FC236}">
                <a16:creationId xmlns:a16="http://schemas.microsoft.com/office/drawing/2014/main" id="{9F99C333-1B5F-D64E-8617-475CA692747D}"/>
              </a:ext>
            </a:extLst>
          </p:cNvPr>
          <p:cNvSpPr>
            <a:spLocks noGrp="1"/>
          </p:cNvSpPr>
          <p:nvPr>
            <p:ph type="body" sz="quarter" idx="14" hasCustomPrompt="1"/>
          </p:nvPr>
        </p:nvSpPr>
        <p:spPr>
          <a:xfrm>
            <a:off x="508003" y="3993311"/>
            <a:ext cx="2447700" cy="203132"/>
          </a:xfrm>
          <a:prstGeom prst="rect">
            <a:avLst/>
          </a:prstGeom>
        </p:spPr>
        <p:txBody>
          <a:bodyPr wrap="square" tIns="0" bIns="0">
            <a:normAutofit/>
          </a:bodyPr>
          <a:lstStyle>
            <a:lvl1pPr marL="0" indent="0" algn="r">
              <a:buNone/>
              <a:defRPr sz="1051" b="0" i="0">
                <a:solidFill>
                  <a:schemeClr val="tx1"/>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33" name="Text Placeholder 5">
            <a:extLst>
              <a:ext uri="{FF2B5EF4-FFF2-40B4-BE49-F238E27FC236}">
                <a16:creationId xmlns:a16="http://schemas.microsoft.com/office/drawing/2014/main" id="{DFCEFBDF-2EA7-5E42-B544-804D34ABD676}"/>
              </a:ext>
            </a:extLst>
          </p:cNvPr>
          <p:cNvSpPr>
            <a:spLocks noGrp="1"/>
          </p:cNvSpPr>
          <p:nvPr>
            <p:ph type="body" sz="quarter" idx="15" hasCustomPrompt="1"/>
          </p:nvPr>
        </p:nvSpPr>
        <p:spPr>
          <a:xfrm>
            <a:off x="508003" y="4725631"/>
            <a:ext cx="2447700" cy="203132"/>
          </a:xfrm>
          <a:prstGeom prst="rect">
            <a:avLst/>
          </a:prstGeom>
        </p:spPr>
        <p:txBody>
          <a:bodyPr wrap="square" tIns="0" bIns="0">
            <a:normAutofit/>
          </a:bodyPr>
          <a:lstStyle>
            <a:lvl1pPr marL="0" indent="0" algn="r">
              <a:buNone/>
              <a:defRPr sz="1051" b="0" i="0">
                <a:solidFill>
                  <a:schemeClr val="tx1"/>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39" name="Text Placeholder 5">
            <a:extLst>
              <a:ext uri="{FF2B5EF4-FFF2-40B4-BE49-F238E27FC236}">
                <a16:creationId xmlns:a16="http://schemas.microsoft.com/office/drawing/2014/main" id="{49EF8C99-400D-3D4D-9A5F-D46AD22CBD6D}"/>
              </a:ext>
            </a:extLst>
          </p:cNvPr>
          <p:cNvSpPr>
            <a:spLocks noGrp="1"/>
          </p:cNvSpPr>
          <p:nvPr>
            <p:ph type="body" sz="quarter" idx="16" hasCustomPrompt="1"/>
          </p:nvPr>
        </p:nvSpPr>
        <p:spPr>
          <a:xfrm>
            <a:off x="508003" y="5468255"/>
            <a:ext cx="2447700" cy="203132"/>
          </a:xfrm>
          <a:prstGeom prst="rect">
            <a:avLst/>
          </a:prstGeom>
        </p:spPr>
        <p:txBody>
          <a:bodyPr wrap="square" tIns="0" bIns="0">
            <a:normAutofit/>
          </a:bodyPr>
          <a:lstStyle>
            <a:lvl1pPr marL="0" indent="0" algn="r">
              <a:buNone/>
              <a:defRPr sz="1051" b="0" i="0">
                <a:solidFill>
                  <a:schemeClr val="tx1"/>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18" name="Title Placeholder 1">
            <a:extLst>
              <a:ext uri="{FF2B5EF4-FFF2-40B4-BE49-F238E27FC236}">
                <a16:creationId xmlns:a16="http://schemas.microsoft.com/office/drawing/2014/main" id="{F4C47984-33FF-1048-ACB9-34F8C597C91E}"/>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
        <p:nvSpPr>
          <p:cNvPr id="2" name="Text Placeholder 4">
            <a:extLst>
              <a:ext uri="{FF2B5EF4-FFF2-40B4-BE49-F238E27FC236}">
                <a16:creationId xmlns:a16="http://schemas.microsoft.com/office/drawing/2014/main" id="{AD93D4DC-B01D-ECF6-FA74-907C20C5EC23}"/>
              </a:ext>
            </a:extLst>
          </p:cNvPr>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4">
                    <a:lumMod val="75000"/>
                  </a:schemeClr>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Tree>
    <p:extLst>
      <p:ext uri="{BB962C8B-B14F-4D97-AF65-F5344CB8AC3E}">
        <p14:creationId xmlns:p14="http://schemas.microsoft.com/office/powerpoint/2010/main" val="3397201003"/>
      </p:ext>
    </p:extLst>
  </p:cSld>
  <p:clrMapOvr>
    <a:masterClrMapping/>
  </p:clrMapOvr>
  <p:transition spd="slow">
    <p:wipe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Title + Sub">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407DF6-37E6-EA4F-AD60-CA3C749E0206}"/>
              </a:ext>
            </a:extLst>
          </p:cNvPr>
          <p:cNvGrpSpPr/>
          <p:nvPr userDrawn="1"/>
        </p:nvGrpSpPr>
        <p:grpSpPr>
          <a:xfrm>
            <a:off x="-733312" y="5049604"/>
            <a:ext cx="19125951" cy="1808401"/>
            <a:chOff x="7994577" y="7729729"/>
            <a:chExt cx="9753466" cy="2185140"/>
          </a:xfrm>
        </p:grpSpPr>
        <p:sp>
          <p:nvSpPr>
            <p:cNvPr id="8" name="Graphic 56">
              <a:extLst>
                <a:ext uri="{FF2B5EF4-FFF2-40B4-BE49-F238E27FC236}">
                  <a16:creationId xmlns:a16="http://schemas.microsoft.com/office/drawing/2014/main" id="{C5EAA965-D0C2-0643-92E6-6C7DA18EA92C}"/>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latin typeface="+mn-lt"/>
              </a:endParaRPr>
            </a:p>
          </p:txBody>
        </p:sp>
        <p:sp>
          <p:nvSpPr>
            <p:cNvPr id="9" name="Graphic 61">
              <a:extLst>
                <a:ext uri="{FF2B5EF4-FFF2-40B4-BE49-F238E27FC236}">
                  <a16:creationId xmlns:a16="http://schemas.microsoft.com/office/drawing/2014/main" id="{9E8AD697-3AF6-7D41-A26D-4D64AE8B043A}"/>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latin typeface="+mn-lt"/>
              </a:endParaRPr>
            </a:p>
          </p:txBody>
        </p:sp>
      </p:grpSp>
      <p:grpSp>
        <p:nvGrpSpPr>
          <p:cNvPr id="22" name="4 Xs">
            <a:extLst>
              <a:ext uri="{FF2B5EF4-FFF2-40B4-BE49-F238E27FC236}">
                <a16:creationId xmlns:a16="http://schemas.microsoft.com/office/drawing/2014/main" id="{CDF23870-10E4-8E4C-9863-F6C2723026D8}"/>
              </a:ext>
            </a:extLst>
          </p:cNvPr>
          <p:cNvGrpSpPr/>
          <p:nvPr userDrawn="1"/>
        </p:nvGrpSpPr>
        <p:grpSpPr>
          <a:xfrm>
            <a:off x="10187148" y="5496171"/>
            <a:ext cx="1738833" cy="955859"/>
            <a:chOff x="4350238" y="4169018"/>
            <a:chExt cx="1298751" cy="713976"/>
          </a:xfrm>
          <a:solidFill>
            <a:schemeClr val="accent5"/>
          </a:solidFill>
        </p:grpSpPr>
        <p:sp>
          <p:nvSpPr>
            <p:cNvPr id="23" name="Graphic 37">
              <a:extLst>
                <a:ext uri="{FF2B5EF4-FFF2-40B4-BE49-F238E27FC236}">
                  <a16:creationId xmlns:a16="http://schemas.microsoft.com/office/drawing/2014/main" id="{85E434E0-615B-1842-9DC4-FA4F618D527C}"/>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4" name="Graphic 37">
              <a:extLst>
                <a:ext uri="{FF2B5EF4-FFF2-40B4-BE49-F238E27FC236}">
                  <a16:creationId xmlns:a16="http://schemas.microsoft.com/office/drawing/2014/main" id="{96C7BEE3-C811-8F49-BAAF-4459F6B288E7}"/>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5" name="Graphic 37">
              <a:extLst>
                <a:ext uri="{FF2B5EF4-FFF2-40B4-BE49-F238E27FC236}">
                  <a16:creationId xmlns:a16="http://schemas.microsoft.com/office/drawing/2014/main" id="{790FDBA2-0C73-8D40-8862-EEA3745F1D53}"/>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6" name="Graphic 37">
              <a:extLst>
                <a:ext uri="{FF2B5EF4-FFF2-40B4-BE49-F238E27FC236}">
                  <a16:creationId xmlns:a16="http://schemas.microsoft.com/office/drawing/2014/main" id="{6D6B29E4-D4FB-E140-BA0C-1E43C374BE3C}"/>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32" name="Title Placeholder 1">
            <a:extLst>
              <a:ext uri="{FF2B5EF4-FFF2-40B4-BE49-F238E27FC236}">
                <a16:creationId xmlns:a16="http://schemas.microsoft.com/office/drawing/2014/main" id="{9AE24853-D7E3-2D4A-86FE-71BFD9042D09}"/>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
        <p:nvSpPr>
          <p:cNvPr id="2" name="Text Placeholder 4">
            <a:extLst>
              <a:ext uri="{FF2B5EF4-FFF2-40B4-BE49-F238E27FC236}">
                <a16:creationId xmlns:a16="http://schemas.microsoft.com/office/drawing/2014/main" id="{C4696C15-F0F7-E38C-C2D4-B323E72C9B2C}"/>
              </a:ext>
            </a:extLst>
          </p:cNvPr>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4">
                    <a:lumMod val="75000"/>
                  </a:schemeClr>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Tree>
    <p:extLst>
      <p:ext uri="{BB962C8B-B14F-4D97-AF65-F5344CB8AC3E}">
        <p14:creationId xmlns:p14="http://schemas.microsoft.com/office/powerpoint/2010/main" val="2315017441"/>
      </p:ext>
    </p:extLst>
  </p:cSld>
  <p:clrMapOvr>
    <a:masterClrMapping/>
  </p:clrMapOvr>
  <p:transition spd="slow">
    <p:wipe dir="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Title + Sub">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407DF6-37E6-EA4F-AD60-CA3C749E0206}"/>
              </a:ext>
            </a:extLst>
          </p:cNvPr>
          <p:cNvGrpSpPr/>
          <p:nvPr userDrawn="1"/>
        </p:nvGrpSpPr>
        <p:grpSpPr>
          <a:xfrm>
            <a:off x="2884588" y="5903426"/>
            <a:ext cx="10095792" cy="954579"/>
            <a:chOff x="7994577" y="7729729"/>
            <a:chExt cx="9753466" cy="2185140"/>
          </a:xfrm>
        </p:grpSpPr>
        <p:sp>
          <p:nvSpPr>
            <p:cNvPr id="8" name="Graphic 56">
              <a:extLst>
                <a:ext uri="{FF2B5EF4-FFF2-40B4-BE49-F238E27FC236}">
                  <a16:creationId xmlns:a16="http://schemas.microsoft.com/office/drawing/2014/main" id="{C5EAA965-D0C2-0643-92E6-6C7DA18EA92C}"/>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latin typeface="+mn-lt"/>
              </a:endParaRPr>
            </a:p>
          </p:txBody>
        </p:sp>
        <p:sp>
          <p:nvSpPr>
            <p:cNvPr id="9" name="Graphic 61">
              <a:extLst>
                <a:ext uri="{FF2B5EF4-FFF2-40B4-BE49-F238E27FC236}">
                  <a16:creationId xmlns:a16="http://schemas.microsoft.com/office/drawing/2014/main" id="{9E8AD697-3AF6-7D41-A26D-4D64AE8B043A}"/>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latin typeface="+mn-lt"/>
              </a:endParaRPr>
            </a:p>
          </p:txBody>
        </p:sp>
      </p:grpSp>
      <p:grpSp>
        <p:nvGrpSpPr>
          <p:cNvPr id="22" name="4 Xs">
            <a:extLst>
              <a:ext uri="{FF2B5EF4-FFF2-40B4-BE49-F238E27FC236}">
                <a16:creationId xmlns:a16="http://schemas.microsoft.com/office/drawing/2014/main" id="{CDF23870-10E4-8E4C-9863-F6C2723026D8}"/>
              </a:ext>
            </a:extLst>
          </p:cNvPr>
          <p:cNvGrpSpPr/>
          <p:nvPr userDrawn="1"/>
        </p:nvGrpSpPr>
        <p:grpSpPr>
          <a:xfrm>
            <a:off x="6194872" y="6141433"/>
            <a:ext cx="1738833" cy="955859"/>
            <a:chOff x="4350238" y="4169018"/>
            <a:chExt cx="1298751" cy="713976"/>
          </a:xfrm>
          <a:solidFill>
            <a:schemeClr val="accent5"/>
          </a:solidFill>
        </p:grpSpPr>
        <p:sp>
          <p:nvSpPr>
            <p:cNvPr id="23" name="Graphic 37">
              <a:extLst>
                <a:ext uri="{FF2B5EF4-FFF2-40B4-BE49-F238E27FC236}">
                  <a16:creationId xmlns:a16="http://schemas.microsoft.com/office/drawing/2014/main" id="{85E434E0-615B-1842-9DC4-FA4F618D527C}"/>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4" name="Graphic 37">
              <a:extLst>
                <a:ext uri="{FF2B5EF4-FFF2-40B4-BE49-F238E27FC236}">
                  <a16:creationId xmlns:a16="http://schemas.microsoft.com/office/drawing/2014/main" id="{96C7BEE3-C811-8F49-BAAF-4459F6B288E7}"/>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5" name="Graphic 37">
              <a:extLst>
                <a:ext uri="{FF2B5EF4-FFF2-40B4-BE49-F238E27FC236}">
                  <a16:creationId xmlns:a16="http://schemas.microsoft.com/office/drawing/2014/main" id="{790FDBA2-0C73-8D40-8862-EEA3745F1D53}"/>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6" name="Graphic 37">
              <a:extLst>
                <a:ext uri="{FF2B5EF4-FFF2-40B4-BE49-F238E27FC236}">
                  <a16:creationId xmlns:a16="http://schemas.microsoft.com/office/drawing/2014/main" id="{6D6B29E4-D4FB-E140-BA0C-1E43C374BE3C}"/>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32" name="Title Placeholder 1">
            <a:extLst>
              <a:ext uri="{FF2B5EF4-FFF2-40B4-BE49-F238E27FC236}">
                <a16:creationId xmlns:a16="http://schemas.microsoft.com/office/drawing/2014/main" id="{9AE24853-D7E3-2D4A-86FE-71BFD9042D09}"/>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
        <p:nvSpPr>
          <p:cNvPr id="2" name="Text Placeholder 4">
            <a:extLst>
              <a:ext uri="{FF2B5EF4-FFF2-40B4-BE49-F238E27FC236}">
                <a16:creationId xmlns:a16="http://schemas.microsoft.com/office/drawing/2014/main" id="{2E567DFC-95BF-B701-ACC5-ADA4988AE506}"/>
              </a:ext>
            </a:extLst>
          </p:cNvPr>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4">
                    <a:lumMod val="75000"/>
                  </a:schemeClr>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Tree>
    <p:extLst>
      <p:ext uri="{BB962C8B-B14F-4D97-AF65-F5344CB8AC3E}">
        <p14:creationId xmlns:p14="http://schemas.microsoft.com/office/powerpoint/2010/main" val="807274598"/>
      </p:ext>
    </p:extLst>
  </p:cSld>
  <p:clrMapOvr>
    <a:masterClrMapping/>
  </p:clrMapOvr>
  <p:transition spd="slow">
    <p:wipe dir="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Title + Sub">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407DF6-37E6-EA4F-AD60-CA3C749E0206}"/>
              </a:ext>
            </a:extLst>
          </p:cNvPr>
          <p:cNvGrpSpPr/>
          <p:nvPr userDrawn="1"/>
        </p:nvGrpSpPr>
        <p:grpSpPr>
          <a:xfrm>
            <a:off x="-733312" y="5049604"/>
            <a:ext cx="19125951" cy="1808401"/>
            <a:chOff x="7994577" y="7729729"/>
            <a:chExt cx="9753466" cy="2185140"/>
          </a:xfrm>
        </p:grpSpPr>
        <p:sp>
          <p:nvSpPr>
            <p:cNvPr id="8" name="Graphic 56">
              <a:extLst>
                <a:ext uri="{FF2B5EF4-FFF2-40B4-BE49-F238E27FC236}">
                  <a16:creationId xmlns:a16="http://schemas.microsoft.com/office/drawing/2014/main" id="{C5EAA965-D0C2-0643-92E6-6C7DA18EA92C}"/>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latin typeface="+mn-lt"/>
              </a:endParaRPr>
            </a:p>
          </p:txBody>
        </p:sp>
        <p:sp>
          <p:nvSpPr>
            <p:cNvPr id="9" name="Graphic 61">
              <a:extLst>
                <a:ext uri="{FF2B5EF4-FFF2-40B4-BE49-F238E27FC236}">
                  <a16:creationId xmlns:a16="http://schemas.microsoft.com/office/drawing/2014/main" id="{9E8AD697-3AF6-7D41-A26D-4D64AE8B043A}"/>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latin typeface="+mn-lt"/>
              </a:endParaRPr>
            </a:p>
          </p:txBody>
        </p:sp>
      </p:grpSp>
      <p:sp>
        <p:nvSpPr>
          <p:cNvPr id="11" name="Rounded Rectangle 10">
            <a:extLst>
              <a:ext uri="{FF2B5EF4-FFF2-40B4-BE49-F238E27FC236}">
                <a16:creationId xmlns:a16="http://schemas.microsoft.com/office/drawing/2014/main" id="{9723A827-6415-894A-AE8C-A04E55FB4315}"/>
              </a:ext>
            </a:extLst>
          </p:cNvPr>
          <p:cNvSpPr/>
          <p:nvPr/>
        </p:nvSpPr>
        <p:spPr>
          <a:xfrm>
            <a:off x="835041" y="1897513"/>
            <a:ext cx="3236715" cy="3381386"/>
          </a:xfrm>
          <a:prstGeom prst="roundRect">
            <a:avLst>
              <a:gd name="adj" fmla="val 2753"/>
            </a:avLst>
          </a:prstGeom>
          <a:solidFill>
            <a:schemeClr val="accent5"/>
          </a:solid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8F3EF"/>
              </a:solidFill>
              <a:effectLst/>
              <a:uLnTx/>
              <a:uFillTx/>
              <a:latin typeface="+mn-lt"/>
              <a:ea typeface="+mn-ea"/>
              <a:cs typeface="+mn-cs"/>
            </a:endParaRPr>
          </a:p>
        </p:txBody>
      </p:sp>
      <p:sp>
        <p:nvSpPr>
          <p:cNvPr id="15" name="Rounded Rectangle 14">
            <a:extLst>
              <a:ext uri="{FF2B5EF4-FFF2-40B4-BE49-F238E27FC236}">
                <a16:creationId xmlns:a16="http://schemas.microsoft.com/office/drawing/2014/main" id="{6D7B6BA5-9285-E54A-84EE-C700626EEC50}"/>
              </a:ext>
            </a:extLst>
          </p:cNvPr>
          <p:cNvSpPr/>
          <p:nvPr/>
        </p:nvSpPr>
        <p:spPr>
          <a:xfrm>
            <a:off x="4440609" y="1897513"/>
            <a:ext cx="3236715" cy="3381386"/>
          </a:xfrm>
          <a:prstGeom prst="roundRect">
            <a:avLst>
              <a:gd name="adj" fmla="val 2753"/>
            </a:avLst>
          </a:prstGeom>
          <a:solidFill>
            <a:schemeClr val="accent5"/>
          </a:solid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8F3EF"/>
              </a:solidFill>
              <a:effectLst/>
              <a:uLnTx/>
              <a:uFillTx/>
              <a:latin typeface="+mn-lt"/>
              <a:ea typeface="+mn-ea"/>
              <a:cs typeface="+mn-cs"/>
            </a:endParaRPr>
          </a:p>
        </p:txBody>
      </p:sp>
      <p:sp>
        <p:nvSpPr>
          <p:cNvPr id="19" name="Rounded Rectangle 18">
            <a:extLst>
              <a:ext uri="{FF2B5EF4-FFF2-40B4-BE49-F238E27FC236}">
                <a16:creationId xmlns:a16="http://schemas.microsoft.com/office/drawing/2014/main" id="{807A0533-856D-284E-83D8-6CA6728E2C6A}"/>
              </a:ext>
            </a:extLst>
          </p:cNvPr>
          <p:cNvSpPr/>
          <p:nvPr/>
        </p:nvSpPr>
        <p:spPr>
          <a:xfrm>
            <a:off x="8042277" y="1897513"/>
            <a:ext cx="3236715" cy="3381386"/>
          </a:xfrm>
          <a:prstGeom prst="roundRect">
            <a:avLst>
              <a:gd name="adj" fmla="val 2753"/>
            </a:avLst>
          </a:prstGeom>
          <a:solidFill>
            <a:schemeClr val="accent5"/>
          </a:solid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8F3EF"/>
              </a:solidFill>
              <a:effectLst/>
              <a:uLnTx/>
              <a:uFillTx/>
              <a:latin typeface="+mn-lt"/>
              <a:ea typeface="+mn-ea"/>
              <a:cs typeface="+mn-cs"/>
            </a:endParaRPr>
          </a:p>
        </p:txBody>
      </p:sp>
      <p:grpSp>
        <p:nvGrpSpPr>
          <p:cNvPr id="22" name="4 Xs">
            <a:extLst>
              <a:ext uri="{FF2B5EF4-FFF2-40B4-BE49-F238E27FC236}">
                <a16:creationId xmlns:a16="http://schemas.microsoft.com/office/drawing/2014/main" id="{CDF23870-10E4-8E4C-9863-F6C2723026D8}"/>
              </a:ext>
            </a:extLst>
          </p:cNvPr>
          <p:cNvGrpSpPr/>
          <p:nvPr userDrawn="1"/>
        </p:nvGrpSpPr>
        <p:grpSpPr>
          <a:xfrm>
            <a:off x="10187148" y="5496171"/>
            <a:ext cx="1738833" cy="955859"/>
            <a:chOff x="4350238" y="4169018"/>
            <a:chExt cx="1298751" cy="713976"/>
          </a:xfrm>
          <a:solidFill>
            <a:schemeClr val="accent5"/>
          </a:solidFill>
        </p:grpSpPr>
        <p:sp>
          <p:nvSpPr>
            <p:cNvPr id="23" name="Graphic 37">
              <a:extLst>
                <a:ext uri="{FF2B5EF4-FFF2-40B4-BE49-F238E27FC236}">
                  <a16:creationId xmlns:a16="http://schemas.microsoft.com/office/drawing/2014/main" id="{85E434E0-615B-1842-9DC4-FA4F618D527C}"/>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4" name="Graphic 37">
              <a:extLst>
                <a:ext uri="{FF2B5EF4-FFF2-40B4-BE49-F238E27FC236}">
                  <a16:creationId xmlns:a16="http://schemas.microsoft.com/office/drawing/2014/main" id="{96C7BEE3-C811-8F49-BAAF-4459F6B288E7}"/>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5" name="Graphic 37">
              <a:extLst>
                <a:ext uri="{FF2B5EF4-FFF2-40B4-BE49-F238E27FC236}">
                  <a16:creationId xmlns:a16="http://schemas.microsoft.com/office/drawing/2014/main" id="{790FDBA2-0C73-8D40-8862-EEA3745F1D53}"/>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6" name="Graphic 37">
              <a:extLst>
                <a:ext uri="{FF2B5EF4-FFF2-40B4-BE49-F238E27FC236}">
                  <a16:creationId xmlns:a16="http://schemas.microsoft.com/office/drawing/2014/main" id="{6D6B29E4-D4FB-E140-BA0C-1E43C374BE3C}"/>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27" name="4 Xs">
            <a:extLst>
              <a:ext uri="{FF2B5EF4-FFF2-40B4-BE49-F238E27FC236}">
                <a16:creationId xmlns:a16="http://schemas.microsoft.com/office/drawing/2014/main" id="{4C02BC42-F92B-4B4C-B206-C13B61AF74AE}"/>
              </a:ext>
            </a:extLst>
          </p:cNvPr>
          <p:cNvGrpSpPr/>
          <p:nvPr userDrawn="1"/>
        </p:nvGrpSpPr>
        <p:grpSpPr>
          <a:xfrm flipH="1">
            <a:off x="5566175" y="1086351"/>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28" name="Graphic 37">
              <a:extLst>
                <a:ext uri="{FF2B5EF4-FFF2-40B4-BE49-F238E27FC236}">
                  <a16:creationId xmlns:a16="http://schemas.microsoft.com/office/drawing/2014/main" id="{199BD5DC-8314-834E-AA26-2469707738B4}"/>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A351309D-9F29-F54D-954D-35280C45B456}"/>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9383EEB7-5115-5946-AF46-0D5CC21E0806}"/>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34" name="Text Placeholder 5">
            <a:extLst>
              <a:ext uri="{FF2B5EF4-FFF2-40B4-BE49-F238E27FC236}">
                <a16:creationId xmlns:a16="http://schemas.microsoft.com/office/drawing/2014/main" id="{DA70048F-C474-0A48-86FD-0556F88C8473}"/>
              </a:ext>
            </a:extLst>
          </p:cNvPr>
          <p:cNvSpPr>
            <a:spLocks noGrp="1"/>
          </p:cNvSpPr>
          <p:nvPr>
            <p:ph type="body" sz="quarter" idx="10" hasCustomPrompt="1"/>
          </p:nvPr>
        </p:nvSpPr>
        <p:spPr>
          <a:xfrm>
            <a:off x="831147" y="3525773"/>
            <a:ext cx="3231300" cy="384873"/>
          </a:xfrm>
        </p:spPr>
        <p:txBody>
          <a:bodyPr tIns="0" bIns="0">
            <a:normAutofit/>
          </a:bodyPr>
          <a:lstStyle>
            <a:lvl1pPr marL="0" indent="0" algn="ctr">
              <a:buFontTx/>
              <a:buNone/>
              <a:defRPr sz="1600" b="1" i="0">
                <a:solidFill>
                  <a:schemeClr val="tx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36" name="Text Placeholder 5">
            <a:extLst>
              <a:ext uri="{FF2B5EF4-FFF2-40B4-BE49-F238E27FC236}">
                <a16:creationId xmlns:a16="http://schemas.microsoft.com/office/drawing/2014/main" id="{AD6F22B9-E263-4C45-84AA-8B7F3E432CD3}"/>
              </a:ext>
            </a:extLst>
          </p:cNvPr>
          <p:cNvSpPr>
            <a:spLocks noGrp="1"/>
          </p:cNvSpPr>
          <p:nvPr>
            <p:ph type="body" sz="quarter" idx="15" hasCustomPrompt="1"/>
          </p:nvPr>
        </p:nvSpPr>
        <p:spPr>
          <a:xfrm>
            <a:off x="4442739" y="3525773"/>
            <a:ext cx="3231300" cy="384873"/>
          </a:xfrm>
        </p:spPr>
        <p:txBody>
          <a:bodyPr tIns="0" bIns="0">
            <a:normAutofit/>
          </a:bodyPr>
          <a:lstStyle>
            <a:lvl1pPr marL="0" indent="0" algn="ctr">
              <a:buFontTx/>
              <a:buNone/>
              <a:defRPr sz="1600" b="1" i="0">
                <a:solidFill>
                  <a:schemeClr val="tx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38" name="Text Placeholder 5">
            <a:extLst>
              <a:ext uri="{FF2B5EF4-FFF2-40B4-BE49-F238E27FC236}">
                <a16:creationId xmlns:a16="http://schemas.microsoft.com/office/drawing/2014/main" id="{751441BA-3056-D347-8A19-047A50B4B54C}"/>
              </a:ext>
            </a:extLst>
          </p:cNvPr>
          <p:cNvSpPr>
            <a:spLocks noGrp="1"/>
          </p:cNvSpPr>
          <p:nvPr>
            <p:ph type="body" sz="quarter" idx="17" hasCustomPrompt="1"/>
          </p:nvPr>
        </p:nvSpPr>
        <p:spPr>
          <a:xfrm>
            <a:off x="8054331" y="3525773"/>
            <a:ext cx="3231300" cy="384873"/>
          </a:xfrm>
        </p:spPr>
        <p:txBody>
          <a:bodyPr tIns="0" bIns="0">
            <a:normAutofit/>
          </a:bodyPr>
          <a:lstStyle>
            <a:lvl1pPr marL="0" indent="0" algn="ctr">
              <a:buFontTx/>
              <a:buNone/>
              <a:defRPr sz="1600" b="1" i="0">
                <a:solidFill>
                  <a:schemeClr val="tx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40" name="Text Placeholder 3">
            <a:extLst>
              <a:ext uri="{FF2B5EF4-FFF2-40B4-BE49-F238E27FC236}">
                <a16:creationId xmlns:a16="http://schemas.microsoft.com/office/drawing/2014/main" id="{61A4D3CC-26DB-0D41-AEC9-523F93F9CDCB}"/>
              </a:ext>
            </a:extLst>
          </p:cNvPr>
          <p:cNvSpPr>
            <a:spLocks noGrp="1"/>
          </p:cNvSpPr>
          <p:nvPr>
            <p:ph type="body" sz="quarter" idx="19"/>
          </p:nvPr>
        </p:nvSpPr>
        <p:spPr>
          <a:xfrm>
            <a:off x="835043" y="3945200"/>
            <a:ext cx="3226844" cy="765913"/>
          </a:xfrm>
        </p:spPr>
        <p:txBody>
          <a:bodyPr>
            <a:normAutofit/>
          </a:bodyPr>
          <a:lstStyle>
            <a:lvl1pPr marL="0" indent="0" algn="ctr">
              <a:buFontTx/>
              <a:buNone/>
              <a:defRPr sz="1200">
                <a:solidFill>
                  <a:schemeClr val="tx1"/>
                </a:solidFill>
                <a:latin typeface="+mn-lt"/>
              </a:defRPr>
            </a:lvl1pPr>
          </a:lstStyle>
          <a:p>
            <a:pPr lvl="0"/>
            <a:r>
              <a:rPr lang="en-US"/>
              <a:t>Click to edit Master text styles</a:t>
            </a:r>
          </a:p>
        </p:txBody>
      </p:sp>
      <p:sp>
        <p:nvSpPr>
          <p:cNvPr id="41" name="Text Placeholder 3">
            <a:extLst>
              <a:ext uri="{FF2B5EF4-FFF2-40B4-BE49-F238E27FC236}">
                <a16:creationId xmlns:a16="http://schemas.microsoft.com/office/drawing/2014/main" id="{89B71643-676F-A74B-BA38-3067336C984F}"/>
              </a:ext>
            </a:extLst>
          </p:cNvPr>
          <p:cNvSpPr>
            <a:spLocks noGrp="1"/>
          </p:cNvSpPr>
          <p:nvPr>
            <p:ph type="body" sz="quarter" idx="20"/>
          </p:nvPr>
        </p:nvSpPr>
        <p:spPr>
          <a:xfrm>
            <a:off x="4438855" y="3945200"/>
            <a:ext cx="3226844" cy="765913"/>
          </a:xfrm>
        </p:spPr>
        <p:txBody>
          <a:bodyPr>
            <a:normAutofit/>
          </a:bodyPr>
          <a:lstStyle>
            <a:lvl1pPr marL="0" indent="0" algn="ctr">
              <a:buFontTx/>
              <a:buNone/>
              <a:defRPr sz="1200">
                <a:solidFill>
                  <a:schemeClr val="tx1"/>
                </a:solidFill>
                <a:latin typeface="+mn-lt"/>
              </a:defRPr>
            </a:lvl1pPr>
          </a:lstStyle>
          <a:p>
            <a:pPr lvl="0"/>
            <a:r>
              <a:rPr lang="en-US"/>
              <a:t>Click to edit Master text styles</a:t>
            </a:r>
          </a:p>
        </p:txBody>
      </p:sp>
      <p:sp>
        <p:nvSpPr>
          <p:cNvPr id="42" name="Text Placeholder 3">
            <a:extLst>
              <a:ext uri="{FF2B5EF4-FFF2-40B4-BE49-F238E27FC236}">
                <a16:creationId xmlns:a16="http://schemas.microsoft.com/office/drawing/2014/main" id="{48603562-A9F7-324F-91DC-921B8FEDC6F6}"/>
              </a:ext>
            </a:extLst>
          </p:cNvPr>
          <p:cNvSpPr>
            <a:spLocks noGrp="1"/>
          </p:cNvSpPr>
          <p:nvPr>
            <p:ph type="body" sz="quarter" idx="21"/>
          </p:nvPr>
        </p:nvSpPr>
        <p:spPr>
          <a:xfrm>
            <a:off x="8042667" y="3945200"/>
            <a:ext cx="3226844" cy="765913"/>
          </a:xfrm>
        </p:spPr>
        <p:txBody>
          <a:bodyPr>
            <a:normAutofit/>
          </a:bodyPr>
          <a:lstStyle>
            <a:lvl1pPr marL="0" indent="0" algn="ctr">
              <a:buFontTx/>
              <a:buNone/>
              <a:defRPr sz="1200">
                <a:solidFill>
                  <a:schemeClr val="tx1"/>
                </a:solidFill>
                <a:latin typeface="+mn-lt"/>
              </a:defRPr>
            </a:lvl1pPr>
          </a:lstStyle>
          <a:p>
            <a:pPr lvl="0"/>
            <a:r>
              <a:rPr lang="en-US"/>
              <a:t>Click to edit Master text styles</a:t>
            </a:r>
          </a:p>
        </p:txBody>
      </p:sp>
      <p:sp>
        <p:nvSpPr>
          <p:cNvPr id="32" name="Title Placeholder 1">
            <a:extLst>
              <a:ext uri="{FF2B5EF4-FFF2-40B4-BE49-F238E27FC236}">
                <a16:creationId xmlns:a16="http://schemas.microsoft.com/office/drawing/2014/main" id="{9AE24853-D7E3-2D4A-86FE-71BFD9042D09}"/>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
        <p:nvSpPr>
          <p:cNvPr id="2" name="Text Placeholder 4">
            <a:extLst>
              <a:ext uri="{FF2B5EF4-FFF2-40B4-BE49-F238E27FC236}">
                <a16:creationId xmlns:a16="http://schemas.microsoft.com/office/drawing/2014/main" id="{29B53338-0696-6362-DDB8-0E1D5D6883E7}"/>
              </a:ext>
            </a:extLst>
          </p:cNvPr>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4">
                    <a:lumMod val="75000"/>
                  </a:schemeClr>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Tree>
    <p:extLst>
      <p:ext uri="{BB962C8B-B14F-4D97-AF65-F5344CB8AC3E}">
        <p14:creationId xmlns:p14="http://schemas.microsoft.com/office/powerpoint/2010/main" val="1240372236"/>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title and Content w/ Contrail">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FA2791E-F6D3-B661-BD3F-3DCD8E5B1162}"/>
              </a:ext>
            </a:extLst>
          </p:cNvPr>
          <p:cNvSpPr>
            <a:spLocks noGrp="1"/>
          </p:cNvSpPr>
          <p:nvPr>
            <p:ph type="body" sz="quarter" idx="13"/>
          </p:nvPr>
        </p:nvSpPr>
        <p:spPr>
          <a:xfrm>
            <a:off x="449689" y="1836431"/>
            <a:ext cx="11291736" cy="4196231"/>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4F6E8D7C-BCD2-BF09-E007-0B3E40E78D8B}"/>
              </a:ext>
            </a:extLst>
          </p:cNvPr>
          <p:cNvSpPr>
            <a:spLocks noGrp="1"/>
          </p:cNvSpPr>
          <p:nvPr>
            <p:ph type="sldNum" sz="quarter" idx="17"/>
          </p:nvPr>
        </p:nvSpPr>
        <p:spPr>
          <a:xfrm>
            <a:off x="8998226" y="6370592"/>
            <a:ext cx="2743200" cy="365125"/>
          </a:xfrm>
          <a:prstGeom prst="rect">
            <a:avLst/>
          </a:prstGeom>
        </p:spPr>
        <p:txBody>
          <a:bodyPr/>
          <a:lstStyle>
            <a:lvl1pPr>
              <a:defRPr>
                <a:solidFill>
                  <a:schemeClr val="accent6"/>
                </a:solidFill>
              </a:defRPr>
            </a:lvl1pPr>
          </a:lstStyle>
          <a:p>
            <a:fld id="{93BFCDF7-B76A-EE4A-9647-B0AB61850522}" type="slidenum">
              <a:rPr lang="en-US" smtClean="0"/>
              <a:pPr/>
              <a:t>‹#›</a:t>
            </a:fld>
            <a:endParaRPr lang="en-US"/>
          </a:p>
        </p:txBody>
      </p:sp>
      <p:sp>
        <p:nvSpPr>
          <p:cNvPr id="8" name="Title 1">
            <a:extLst>
              <a:ext uri="{FF2B5EF4-FFF2-40B4-BE49-F238E27FC236}">
                <a16:creationId xmlns:a16="http://schemas.microsoft.com/office/drawing/2014/main" id="{A940A5A4-F7F8-6AE6-7462-D71B5D3F8DAC}"/>
              </a:ext>
            </a:extLst>
          </p:cNvPr>
          <p:cNvSpPr>
            <a:spLocks noGrp="1"/>
          </p:cNvSpPr>
          <p:nvPr>
            <p:ph type="title"/>
          </p:nvPr>
        </p:nvSpPr>
        <p:spPr>
          <a:xfrm>
            <a:off x="449690" y="479915"/>
            <a:ext cx="11291736" cy="577716"/>
          </a:xfrm>
          <a:prstGeom prst="rect">
            <a:avLst/>
          </a:prstGeom>
        </p:spPr>
        <p:txBody>
          <a:bodyPr anchor="t">
            <a:noAutofit/>
          </a:bodyPr>
          <a:lstStyle>
            <a:lvl1pPr>
              <a:defRPr sz="3200">
                <a:solidFill>
                  <a:schemeClr val="tx1"/>
                </a:solidFill>
              </a:defRPr>
            </a:lvl1pPr>
          </a:lstStyle>
          <a:p>
            <a:r>
              <a:rPr lang="en-US"/>
              <a:t>Click to edit Master title style</a:t>
            </a:r>
          </a:p>
        </p:txBody>
      </p:sp>
      <p:sp>
        <p:nvSpPr>
          <p:cNvPr id="10" name="Subtitle 2">
            <a:extLst>
              <a:ext uri="{FF2B5EF4-FFF2-40B4-BE49-F238E27FC236}">
                <a16:creationId xmlns:a16="http://schemas.microsoft.com/office/drawing/2014/main" id="{92F47D7E-344A-96C0-38DE-837E5CE2267F}"/>
              </a:ext>
            </a:extLst>
          </p:cNvPr>
          <p:cNvSpPr>
            <a:spLocks noGrp="1"/>
          </p:cNvSpPr>
          <p:nvPr>
            <p:ph type="subTitle" idx="14"/>
          </p:nvPr>
        </p:nvSpPr>
        <p:spPr>
          <a:xfrm>
            <a:off x="449690" y="1057632"/>
            <a:ext cx="11291736" cy="429208"/>
          </a:xfrm>
        </p:spPr>
        <p:txBody>
          <a:bodyPr anchor="t">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5" name="Picture 14" descr="A black background with a green line&#10;&#10;Description automatically generated">
            <a:extLst>
              <a:ext uri="{FF2B5EF4-FFF2-40B4-BE49-F238E27FC236}">
                <a16:creationId xmlns:a16="http://schemas.microsoft.com/office/drawing/2014/main" id="{98AAB693-A520-4D1A-8A2F-E96431EBC9B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2191656" y="1"/>
            <a:ext cx="10000343" cy="758536"/>
          </a:xfrm>
          <a:prstGeom prst="rect">
            <a:avLst/>
          </a:prstGeom>
        </p:spPr>
      </p:pic>
      <p:sp>
        <p:nvSpPr>
          <p:cNvPr id="2" name="Text Placeholder 7">
            <a:extLst>
              <a:ext uri="{FF2B5EF4-FFF2-40B4-BE49-F238E27FC236}">
                <a16:creationId xmlns:a16="http://schemas.microsoft.com/office/drawing/2014/main" id="{1908FA4E-4464-0E46-CCCA-B32AA9B8FE77}"/>
              </a:ext>
            </a:extLst>
          </p:cNvPr>
          <p:cNvSpPr>
            <a:spLocks noGrp="1"/>
          </p:cNvSpPr>
          <p:nvPr>
            <p:ph type="body" sz="quarter" idx="18" hasCustomPrompt="1"/>
          </p:nvPr>
        </p:nvSpPr>
        <p:spPr>
          <a:xfrm>
            <a:off x="1529665" y="6461872"/>
            <a:ext cx="7123447" cy="196543"/>
          </a:xfrm>
        </p:spPr>
        <p:txBody>
          <a:bodyPr>
            <a:noAutofit/>
          </a:bodyPr>
          <a:lstStyle>
            <a:lvl1pPr marL="0" indent="0">
              <a:buNone/>
              <a:defRPr sz="1100">
                <a:solidFill>
                  <a:schemeClr val="accent6"/>
                </a:solidFill>
              </a:defRPr>
            </a:lvl1pPr>
            <a:lvl2pPr>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Footnotes</a:t>
            </a:r>
          </a:p>
        </p:txBody>
      </p:sp>
      <p:pic>
        <p:nvPicPr>
          <p:cNvPr id="4" name="Graphic 3">
            <a:extLst>
              <a:ext uri="{FF2B5EF4-FFF2-40B4-BE49-F238E27FC236}">
                <a16:creationId xmlns:a16="http://schemas.microsoft.com/office/drawing/2014/main" id="{19DBBE2E-0998-460C-49E7-9B5206761C7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34" y="6289908"/>
            <a:ext cx="802456" cy="445809"/>
          </a:xfrm>
          <a:prstGeom prst="rect">
            <a:avLst/>
          </a:prstGeom>
        </p:spPr>
      </p:pic>
    </p:spTree>
    <p:extLst>
      <p:ext uri="{BB962C8B-B14F-4D97-AF65-F5344CB8AC3E}">
        <p14:creationId xmlns:p14="http://schemas.microsoft.com/office/powerpoint/2010/main" val="1718464876"/>
      </p:ext>
    </p:extLst>
  </p:cSld>
  <p:clrMapOvr>
    <a:masterClrMapping/>
  </p:clrMapOvr>
  <p:hf hd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Four categories">
    <p:bg>
      <p:bgPr>
        <a:solidFill>
          <a:schemeClr val="accent5"/>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0CEF9E5-5EE1-AC4E-A59A-418CAB13F291}"/>
              </a:ext>
            </a:extLst>
          </p:cNvPr>
          <p:cNvGrpSpPr/>
          <p:nvPr userDrawn="1"/>
        </p:nvGrpSpPr>
        <p:grpSpPr>
          <a:xfrm>
            <a:off x="-733312" y="5049604"/>
            <a:ext cx="19125951" cy="1808401"/>
            <a:chOff x="7994577" y="7729729"/>
            <a:chExt cx="9753466" cy="2185140"/>
          </a:xfrm>
        </p:grpSpPr>
        <p:sp>
          <p:nvSpPr>
            <p:cNvPr id="37" name="Graphic 61">
              <a:extLst>
                <a:ext uri="{FF2B5EF4-FFF2-40B4-BE49-F238E27FC236}">
                  <a16:creationId xmlns:a16="http://schemas.microsoft.com/office/drawing/2014/main" id="{C715D77A-BEEE-2C41-9F11-2374D512B670}"/>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latin typeface="+mn-lt"/>
              </a:endParaRPr>
            </a:p>
          </p:txBody>
        </p:sp>
        <p:sp>
          <p:nvSpPr>
            <p:cNvPr id="36" name="Graphic 56">
              <a:extLst>
                <a:ext uri="{FF2B5EF4-FFF2-40B4-BE49-F238E27FC236}">
                  <a16:creationId xmlns:a16="http://schemas.microsoft.com/office/drawing/2014/main" id="{BE563D97-3012-2642-A626-52DD93C86E53}"/>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latin typeface="+mn-lt"/>
              </a:endParaRPr>
            </a:p>
          </p:txBody>
        </p:sp>
      </p:grpSp>
      <p:grpSp>
        <p:nvGrpSpPr>
          <p:cNvPr id="38" name="4 Xs">
            <a:extLst>
              <a:ext uri="{FF2B5EF4-FFF2-40B4-BE49-F238E27FC236}">
                <a16:creationId xmlns:a16="http://schemas.microsoft.com/office/drawing/2014/main" id="{CD5B8F98-1B44-7A43-B046-F47E3BD07A8C}"/>
              </a:ext>
            </a:extLst>
          </p:cNvPr>
          <p:cNvGrpSpPr/>
          <p:nvPr userDrawn="1"/>
        </p:nvGrpSpPr>
        <p:grpSpPr>
          <a:xfrm>
            <a:off x="10187148" y="5333018"/>
            <a:ext cx="1738833" cy="955859"/>
            <a:chOff x="4350238" y="4169018"/>
            <a:chExt cx="1298751" cy="713976"/>
          </a:xfrm>
          <a:solidFill>
            <a:schemeClr val="accent5"/>
          </a:solidFill>
        </p:grpSpPr>
        <p:sp>
          <p:nvSpPr>
            <p:cNvPr id="39" name="Graphic 37">
              <a:extLst>
                <a:ext uri="{FF2B5EF4-FFF2-40B4-BE49-F238E27FC236}">
                  <a16:creationId xmlns:a16="http://schemas.microsoft.com/office/drawing/2014/main" id="{8380F6B1-237B-9040-8282-0AFB56804CC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0" name="Graphic 37">
              <a:extLst>
                <a:ext uri="{FF2B5EF4-FFF2-40B4-BE49-F238E27FC236}">
                  <a16:creationId xmlns:a16="http://schemas.microsoft.com/office/drawing/2014/main" id="{0EEB6FFB-8564-9A49-9DB7-2B65080A87FC}"/>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1" name="Graphic 37">
              <a:extLst>
                <a:ext uri="{FF2B5EF4-FFF2-40B4-BE49-F238E27FC236}">
                  <a16:creationId xmlns:a16="http://schemas.microsoft.com/office/drawing/2014/main" id="{A228105D-AB6D-0F4E-BBF4-F132130A268E}"/>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2" name="Graphic 37">
              <a:extLst>
                <a:ext uri="{FF2B5EF4-FFF2-40B4-BE49-F238E27FC236}">
                  <a16:creationId xmlns:a16="http://schemas.microsoft.com/office/drawing/2014/main" id="{7254356B-4B14-5745-96EC-4381E54DCDAF}"/>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43" name="4 Xs">
            <a:extLst>
              <a:ext uri="{FF2B5EF4-FFF2-40B4-BE49-F238E27FC236}">
                <a16:creationId xmlns:a16="http://schemas.microsoft.com/office/drawing/2014/main" id="{2301CA40-3340-6146-8A31-6E89031E1898}"/>
              </a:ext>
            </a:extLst>
          </p:cNvPr>
          <p:cNvGrpSpPr/>
          <p:nvPr userDrawn="1"/>
        </p:nvGrpSpPr>
        <p:grpSpPr>
          <a:xfrm flipH="1">
            <a:off x="10861593" y="1222594"/>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44" name="Graphic 37">
              <a:extLst>
                <a:ext uri="{FF2B5EF4-FFF2-40B4-BE49-F238E27FC236}">
                  <a16:creationId xmlns:a16="http://schemas.microsoft.com/office/drawing/2014/main" id="{CD1ADBD2-BA32-8747-9A60-45B35F209844}"/>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5" name="Graphic 37">
              <a:extLst>
                <a:ext uri="{FF2B5EF4-FFF2-40B4-BE49-F238E27FC236}">
                  <a16:creationId xmlns:a16="http://schemas.microsoft.com/office/drawing/2014/main" id="{4DA158DD-4713-EE4B-97B3-F67845BE2466}"/>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6" name="Graphic 37">
              <a:extLst>
                <a:ext uri="{FF2B5EF4-FFF2-40B4-BE49-F238E27FC236}">
                  <a16:creationId xmlns:a16="http://schemas.microsoft.com/office/drawing/2014/main" id="{C8DDDDC4-103D-BE4F-99D8-7D7F7586667B}"/>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23" name="Rounded Rectangle 22">
            <a:extLst>
              <a:ext uri="{FF2B5EF4-FFF2-40B4-BE49-F238E27FC236}">
                <a16:creationId xmlns:a16="http://schemas.microsoft.com/office/drawing/2014/main" id="{711458F1-BB8D-FA4F-866B-C4FB30ACD608}"/>
              </a:ext>
            </a:extLst>
          </p:cNvPr>
          <p:cNvSpPr/>
          <p:nvPr userDrawn="1"/>
        </p:nvSpPr>
        <p:spPr>
          <a:xfrm>
            <a:off x="508000" y="1978183"/>
            <a:ext cx="2349384" cy="3420299"/>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8F3EF"/>
              </a:solidFill>
              <a:effectLst/>
              <a:uLnTx/>
              <a:uFillTx/>
              <a:latin typeface="+mn-lt"/>
              <a:ea typeface="+mn-ea"/>
              <a:cs typeface="+mn-cs"/>
            </a:endParaRPr>
          </a:p>
        </p:txBody>
      </p:sp>
      <p:sp>
        <p:nvSpPr>
          <p:cNvPr id="26" name="Rounded Rectangle 25">
            <a:extLst>
              <a:ext uri="{FF2B5EF4-FFF2-40B4-BE49-F238E27FC236}">
                <a16:creationId xmlns:a16="http://schemas.microsoft.com/office/drawing/2014/main" id="{E760A4D3-3C44-EC4D-9A5D-AA8B07463802}"/>
              </a:ext>
            </a:extLst>
          </p:cNvPr>
          <p:cNvSpPr/>
          <p:nvPr userDrawn="1"/>
        </p:nvSpPr>
        <p:spPr>
          <a:xfrm>
            <a:off x="3458817" y="1978183"/>
            <a:ext cx="2349384" cy="3420299"/>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8F3EF"/>
              </a:solidFill>
              <a:effectLst/>
              <a:uLnTx/>
              <a:uFillTx/>
              <a:latin typeface="+mn-lt"/>
              <a:ea typeface="+mn-ea"/>
              <a:cs typeface="+mn-cs"/>
            </a:endParaRPr>
          </a:p>
        </p:txBody>
      </p:sp>
      <p:sp>
        <p:nvSpPr>
          <p:cNvPr id="29" name="Rounded Rectangle 28">
            <a:extLst>
              <a:ext uri="{FF2B5EF4-FFF2-40B4-BE49-F238E27FC236}">
                <a16:creationId xmlns:a16="http://schemas.microsoft.com/office/drawing/2014/main" id="{E1B9E6FB-83AD-324D-9C0D-70A5737BA570}"/>
              </a:ext>
            </a:extLst>
          </p:cNvPr>
          <p:cNvSpPr/>
          <p:nvPr userDrawn="1"/>
        </p:nvSpPr>
        <p:spPr>
          <a:xfrm>
            <a:off x="6409635" y="1978183"/>
            <a:ext cx="2349384" cy="3420299"/>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8F3EF"/>
              </a:solidFill>
              <a:effectLst/>
              <a:uLnTx/>
              <a:uFillTx/>
              <a:latin typeface="+mn-lt"/>
              <a:ea typeface="+mn-ea"/>
              <a:cs typeface="+mn-cs"/>
            </a:endParaRPr>
          </a:p>
        </p:txBody>
      </p:sp>
      <p:sp>
        <p:nvSpPr>
          <p:cNvPr id="32" name="Rounded Rectangle 31">
            <a:extLst>
              <a:ext uri="{FF2B5EF4-FFF2-40B4-BE49-F238E27FC236}">
                <a16:creationId xmlns:a16="http://schemas.microsoft.com/office/drawing/2014/main" id="{CC91BED6-6924-1E43-86B1-4F3E278D81F5}"/>
              </a:ext>
            </a:extLst>
          </p:cNvPr>
          <p:cNvSpPr/>
          <p:nvPr userDrawn="1"/>
        </p:nvSpPr>
        <p:spPr>
          <a:xfrm>
            <a:off x="9351617" y="1978183"/>
            <a:ext cx="2349384" cy="3420299"/>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8F3EF"/>
              </a:solidFill>
              <a:effectLst/>
              <a:uLnTx/>
              <a:uFillTx/>
              <a:latin typeface="+mn-lt"/>
              <a:ea typeface="+mn-ea"/>
              <a:cs typeface="+mn-cs"/>
            </a:endParaRPr>
          </a:p>
        </p:txBody>
      </p:sp>
      <p:sp>
        <p:nvSpPr>
          <p:cNvPr id="47" name="Text Placeholder 5">
            <a:extLst>
              <a:ext uri="{FF2B5EF4-FFF2-40B4-BE49-F238E27FC236}">
                <a16:creationId xmlns:a16="http://schemas.microsoft.com/office/drawing/2014/main" id="{EA13333B-91BE-024E-894A-DB44D5538976}"/>
              </a:ext>
            </a:extLst>
          </p:cNvPr>
          <p:cNvSpPr>
            <a:spLocks noGrp="1"/>
          </p:cNvSpPr>
          <p:nvPr>
            <p:ph type="body" sz="quarter" idx="10" hasCustomPrompt="1"/>
          </p:nvPr>
        </p:nvSpPr>
        <p:spPr>
          <a:xfrm>
            <a:off x="504105" y="2990951"/>
            <a:ext cx="2353056" cy="492017"/>
          </a:xfrm>
          <a:noFill/>
        </p:spPr>
        <p:txBody>
          <a:bodyPr tIns="0" bIns="0">
            <a:normAutofit/>
          </a:bodyPr>
          <a:lstStyle>
            <a:lvl1pPr marL="0" indent="0" algn="ctr">
              <a:buFontTx/>
              <a:buNone/>
              <a:defRPr sz="1600" b="1" i="0">
                <a:solidFill>
                  <a:schemeClr val="tx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48" name="Text Placeholder 3">
            <a:extLst>
              <a:ext uri="{FF2B5EF4-FFF2-40B4-BE49-F238E27FC236}">
                <a16:creationId xmlns:a16="http://schemas.microsoft.com/office/drawing/2014/main" id="{23F6963E-D008-EA40-8A20-78226BDFD9D8}"/>
              </a:ext>
            </a:extLst>
          </p:cNvPr>
          <p:cNvSpPr>
            <a:spLocks noGrp="1"/>
          </p:cNvSpPr>
          <p:nvPr>
            <p:ph type="body" sz="quarter" idx="19"/>
          </p:nvPr>
        </p:nvSpPr>
        <p:spPr>
          <a:xfrm>
            <a:off x="508001" y="3536247"/>
            <a:ext cx="2353056" cy="1687453"/>
          </a:xfrm>
          <a:noFill/>
        </p:spPr>
        <p:txBody>
          <a:bodyPr>
            <a:normAutofit/>
          </a:bodyPr>
          <a:lstStyle>
            <a:lvl1pPr marL="0" indent="0" algn="ctr">
              <a:buFontTx/>
              <a:buNone/>
              <a:defRPr sz="1200">
                <a:solidFill>
                  <a:schemeClr val="tx1"/>
                </a:solidFill>
                <a:latin typeface="+mn-lt"/>
              </a:defRPr>
            </a:lvl1pPr>
          </a:lstStyle>
          <a:p>
            <a:pPr lvl="0"/>
            <a:r>
              <a:rPr lang="en-US"/>
              <a:t>Click to edit Master text styles</a:t>
            </a:r>
          </a:p>
        </p:txBody>
      </p:sp>
      <p:sp>
        <p:nvSpPr>
          <p:cNvPr id="49" name="Text Placeholder 5">
            <a:extLst>
              <a:ext uri="{FF2B5EF4-FFF2-40B4-BE49-F238E27FC236}">
                <a16:creationId xmlns:a16="http://schemas.microsoft.com/office/drawing/2014/main" id="{AAAE38AC-C3F1-8241-9E55-FE813546FFFA}"/>
              </a:ext>
            </a:extLst>
          </p:cNvPr>
          <p:cNvSpPr>
            <a:spLocks noGrp="1"/>
          </p:cNvSpPr>
          <p:nvPr>
            <p:ph type="body" sz="quarter" idx="26" hasCustomPrompt="1"/>
          </p:nvPr>
        </p:nvSpPr>
        <p:spPr>
          <a:xfrm>
            <a:off x="3454923" y="2990951"/>
            <a:ext cx="2353056" cy="492017"/>
          </a:xfrm>
          <a:noFill/>
        </p:spPr>
        <p:txBody>
          <a:bodyPr tIns="0" bIns="0">
            <a:normAutofit/>
          </a:bodyPr>
          <a:lstStyle>
            <a:lvl1pPr marL="0" indent="0" algn="ctr">
              <a:buFontTx/>
              <a:buNone/>
              <a:defRPr sz="1600" b="1" i="0">
                <a:solidFill>
                  <a:schemeClr val="tx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50" name="Text Placeholder 3">
            <a:extLst>
              <a:ext uri="{FF2B5EF4-FFF2-40B4-BE49-F238E27FC236}">
                <a16:creationId xmlns:a16="http://schemas.microsoft.com/office/drawing/2014/main" id="{9B931278-6B35-A143-B728-53709980A9EB}"/>
              </a:ext>
            </a:extLst>
          </p:cNvPr>
          <p:cNvSpPr>
            <a:spLocks noGrp="1"/>
          </p:cNvSpPr>
          <p:nvPr>
            <p:ph type="body" sz="quarter" idx="27"/>
          </p:nvPr>
        </p:nvSpPr>
        <p:spPr>
          <a:xfrm>
            <a:off x="3458819" y="3536248"/>
            <a:ext cx="2353056" cy="1687455"/>
          </a:xfrm>
          <a:noFill/>
        </p:spPr>
        <p:txBody>
          <a:bodyPr>
            <a:normAutofit/>
          </a:bodyPr>
          <a:lstStyle>
            <a:lvl1pPr marL="0" indent="0" algn="ctr">
              <a:buFontTx/>
              <a:buNone/>
              <a:defRPr sz="1200">
                <a:solidFill>
                  <a:schemeClr val="tx1"/>
                </a:solidFill>
                <a:latin typeface="+mn-lt"/>
              </a:defRPr>
            </a:lvl1pPr>
          </a:lstStyle>
          <a:p>
            <a:pPr lvl="0"/>
            <a:r>
              <a:rPr lang="en-US"/>
              <a:t>Click to edit Master text styles</a:t>
            </a:r>
          </a:p>
        </p:txBody>
      </p:sp>
      <p:sp>
        <p:nvSpPr>
          <p:cNvPr id="51" name="Text Placeholder 5">
            <a:extLst>
              <a:ext uri="{FF2B5EF4-FFF2-40B4-BE49-F238E27FC236}">
                <a16:creationId xmlns:a16="http://schemas.microsoft.com/office/drawing/2014/main" id="{6EE3E50B-DADA-1247-A1AA-A4A9A4DF9D61}"/>
              </a:ext>
            </a:extLst>
          </p:cNvPr>
          <p:cNvSpPr>
            <a:spLocks noGrp="1"/>
          </p:cNvSpPr>
          <p:nvPr>
            <p:ph type="body" sz="quarter" idx="28" hasCustomPrompt="1"/>
          </p:nvPr>
        </p:nvSpPr>
        <p:spPr>
          <a:xfrm>
            <a:off x="6401812" y="2990951"/>
            <a:ext cx="2357209" cy="492017"/>
          </a:xfrm>
          <a:noFill/>
        </p:spPr>
        <p:txBody>
          <a:bodyPr tIns="0" bIns="0">
            <a:normAutofit/>
          </a:bodyPr>
          <a:lstStyle>
            <a:lvl1pPr marL="0" indent="0" algn="ctr">
              <a:buFontTx/>
              <a:buNone/>
              <a:defRPr sz="1600" b="1" i="0">
                <a:solidFill>
                  <a:schemeClr val="tx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52" name="Text Placeholder 3">
            <a:extLst>
              <a:ext uri="{FF2B5EF4-FFF2-40B4-BE49-F238E27FC236}">
                <a16:creationId xmlns:a16="http://schemas.microsoft.com/office/drawing/2014/main" id="{AE2C9F18-5B17-2847-8CB3-A7BF11ED0273}"/>
              </a:ext>
            </a:extLst>
          </p:cNvPr>
          <p:cNvSpPr>
            <a:spLocks noGrp="1"/>
          </p:cNvSpPr>
          <p:nvPr>
            <p:ph type="body" sz="quarter" idx="29"/>
          </p:nvPr>
        </p:nvSpPr>
        <p:spPr>
          <a:xfrm>
            <a:off x="6402473" y="3536248"/>
            <a:ext cx="2356547" cy="1687455"/>
          </a:xfrm>
          <a:noFill/>
        </p:spPr>
        <p:txBody>
          <a:bodyPr>
            <a:normAutofit/>
          </a:bodyPr>
          <a:lstStyle>
            <a:lvl1pPr marL="0" indent="0" algn="ctr">
              <a:buFontTx/>
              <a:buNone/>
              <a:defRPr sz="1200">
                <a:solidFill>
                  <a:schemeClr val="tx1"/>
                </a:solidFill>
                <a:latin typeface="+mn-lt"/>
              </a:defRPr>
            </a:lvl1pPr>
          </a:lstStyle>
          <a:p>
            <a:pPr lvl="0"/>
            <a:r>
              <a:rPr lang="en-US"/>
              <a:t>Click to edit Master text styles</a:t>
            </a:r>
          </a:p>
        </p:txBody>
      </p:sp>
      <p:sp>
        <p:nvSpPr>
          <p:cNvPr id="53" name="Text Placeholder 5">
            <a:extLst>
              <a:ext uri="{FF2B5EF4-FFF2-40B4-BE49-F238E27FC236}">
                <a16:creationId xmlns:a16="http://schemas.microsoft.com/office/drawing/2014/main" id="{F73AEDB4-6053-8A42-90A3-2E66DCC4B14E}"/>
              </a:ext>
            </a:extLst>
          </p:cNvPr>
          <p:cNvSpPr>
            <a:spLocks noGrp="1"/>
          </p:cNvSpPr>
          <p:nvPr>
            <p:ph type="body" sz="quarter" idx="30" hasCustomPrompt="1"/>
          </p:nvPr>
        </p:nvSpPr>
        <p:spPr>
          <a:xfrm>
            <a:off x="9347723" y="2988500"/>
            <a:ext cx="2353056" cy="492017"/>
          </a:xfrm>
          <a:noFill/>
        </p:spPr>
        <p:txBody>
          <a:bodyPr tIns="0" bIns="0">
            <a:normAutofit/>
          </a:bodyPr>
          <a:lstStyle>
            <a:lvl1pPr marL="0" indent="0" algn="ctr">
              <a:buFontTx/>
              <a:buNone/>
              <a:defRPr sz="1600" b="1" i="0">
                <a:solidFill>
                  <a:schemeClr val="tx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54" name="Text Placeholder 3">
            <a:extLst>
              <a:ext uri="{FF2B5EF4-FFF2-40B4-BE49-F238E27FC236}">
                <a16:creationId xmlns:a16="http://schemas.microsoft.com/office/drawing/2014/main" id="{F97F7A33-1798-6040-A8B3-5D14242BA9DF}"/>
              </a:ext>
            </a:extLst>
          </p:cNvPr>
          <p:cNvSpPr>
            <a:spLocks noGrp="1"/>
          </p:cNvSpPr>
          <p:nvPr>
            <p:ph type="body" sz="quarter" idx="31"/>
          </p:nvPr>
        </p:nvSpPr>
        <p:spPr>
          <a:xfrm>
            <a:off x="9347724" y="3533798"/>
            <a:ext cx="2357173" cy="1687453"/>
          </a:xfrm>
          <a:noFill/>
        </p:spPr>
        <p:txBody>
          <a:bodyPr>
            <a:normAutofit/>
          </a:bodyPr>
          <a:lstStyle>
            <a:lvl1pPr marL="0" indent="0" algn="ctr">
              <a:buFontTx/>
              <a:buNone/>
              <a:defRPr sz="1200">
                <a:solidFill>
                  <a:schemeClr val="tx1"/>
                </a:solidFill>
                <a:latin typeface="+mn-lt"/>
              </a:defRPr>
            </a:lvl1pPr>
          </a:lstStyle>
          <a:p>
            <a:pPr lvl="0"/>
            <a:r>
              <a:rPr lang="en-US"/>
              <a:t>Click to edit Master text styles</a:t>
            </a:r>
          </a:p>
        </p:txBody>
      </p:sp>
      <p:sp>
        <p:nvSpPr>
          <p:cNvPr id="28" name="Title Placeholder 1">
            <a:extLst>
              <a:ext uri="{FF2B5EF4-FFF2-40B4-BE49-F238E27FC236}">
                <a16:creationId xmlns:a16="http://schemas.microsoft.com/office/drawing/2014/main" id="{6D59666F-DE9E-3649-9563-51A4476322BE}"/>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522241609"/>
      </p:ext>
    </p:extLst>
  </p:cSld>
  <p:clrMapOvr>
    <a:masterClrMapping/>
  </p:clrMapOvr>
  <p:transition spd="slow">
    <p:wipe dir="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Numbers + Three Stats">
    <p:bg>
      <p:bgPr>
        <a:solidFill>
          <a:schemeClr val="accent5"/>
        </a:solidFill>
        <a:effectLst/>
      </p:bgPr>
    </p:bg>
    <p:spTree>
      <p:nvGrpSpPr>
        <p:cNvPr id="1" name=""/>
        <p:cNvGrpSpPr/>
        <p:nvPr/>
      </p:nvGrpSpPr>
      <p:grpSpPr>
        <a:xfrm>
          <a:off x="0" y="0"/>
          <a:ext cx="0" cy="0"/>
          <a:chOff x="0" y="0"/>
          <a:chExt cx="0" cy="0"/>
        </a:xfrm>
      </p:grpSpPr>
      <p:grpSp>
        <p:nvGrpSpPr>
          <p:cNvPr id="31" name="4 Xs">
            <a:extLst>
              <a:ext uri="{FF2B5EF4-FFF2-40B4-BE49-F238E27FC236}">
                <a16:creationId xmlns:a16="http://schemas.microsoft.com/office/drawing/2014/main" id="{BCC77331-47BC-9E48-A0B1-AA5D2D4A763D}"/>
              </a:ext>
            </a:extLst>
          </p:cNvPr>
          <p:cNvGrpSpPr/>
          <p:nvPr userDrawn="1"/>
        </p:nvGrpSpPr>
        <p:grpSpPr>
          <a:xfrm flipH="1">
            <a:off x="5566175" y="1086351"/>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32" name="Graphic 37">
              <a:extLst>
                <a:ext uri="{FF2B5EF4-FFF2-40B4-BE49-F238E27FC236}">
                  <a16:creationId xmlns:a16="http://schemas.microsoft.com/office/drawing/2014/main" id="{5F4B3125-7A58-654E-BF3C-269C6A0FB6AF}"/>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3" name="Graphic 37">
              <a:extLst>
                <a:ext uri="{FF2B5EF4-FFF2-40B4-BE49-F238E27FC236}">
                  <a16:creationId xmlns:a16="http://schemas.microsoft.com/office/drawing/2014/main" id="{89541E5A-629B-C544-B106-6998BAB55313}"/>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4" name="Graphic 37">
              <a:extLst>
                <a:ext uri="{FF2B5EF4-FFF2-40B4-BE49-F238E27FC236}">
                  <a16:creationId xmlns:a16="http://schemas.microsoft.com/office/drawing/2014/main" id="{F0EC43E4-21F4-9D4A-98B9-188FA2378DEC}"/>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16" name="Group 15">
            <a:extLst>
              <a:ext uri="{FF2B5EF4-FFF2-40B4-BE49-F238E27FC236}">
                <a16:creationId xmlns:a16="http://schemas.microsoft.com/office/drawing/2014/main" id="{9A19DB36-C6C4-C547-9CE0-08ADBB5356E6}"/>
              </a:ext>
            </a:extLst>
          </p:cNvPr>
          <p:cNvGrpSpPr/>
          <p:nvPr userDrawn="1"/>
        </p:nvGrpSpPr>
        <p:grpSpPr>
          <a:xfrm>
            <a:off x="-733312" y="5049604"/>
            <a:ext cx="19125951" cy="1808401"/>
            <a:chOff x="7994577" y="7729729"/>
            <a:chExt cx="9753466" cy="2185140"/>
          </a:xfrm>
        </p:grpSpPr>
        <p:sp>
          <p:nvSpPr>
            <p:cNvPr id="20" name="Graphic 56">
              <a:extLst>
                <a:ext uri="{FF2B5EF4-FFF2-40B4-BE49-F238E27FC236}">
                  <a16:creationId xmlns:a16="http://schemas.microsoft.com/office/drawing/2014/main" id="{D3FD8CBF-CE8F-9B4D-8C99-A24082316957}"/>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latin typeface="+mn-lt"/>
              </a:endParaRPr>
            </a:p>
          </p:txBody>
        </p:sp>
        <p:sp>
          <p:nvSpPr>
            <p:cNvPr id="24" name="Graphic 61">
              <a:extLst>
                <a:ext uri="{FF2B5EF4-FFF2-40B4-BE49-F238E27FC236}">
                  <a16:creationId xmlns:a16="http://schemas.microsoft.com/office/drawing/2014/main" id="{81A9FB49-2EB0-1947-8805-F964FEAF5D8A}"/>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latin typeface="+mn-lt"/>
              </a:endParaRPr>
            </a:p>
          </p:txBody>
        </p:sp>
      </p:grpSp>
      <p:grpSp>
        <p:nvGrpSpPr>
          <p:cNvPr id="25" name="4 Xs">
            <a:extLst>
              <a:ext uri="{FF2B5EF4-FFF2-40B4-BE49-F238E27FC236}">
                <a16:creationId xmlns:a16="http://schemas.microsoft.com/office/drawing/2014/main" id="{A052CCE7-6EC9-344D-8F95-DCB469528CCA}"/>
              </a:ext>
            </a:extLst>
          </p:cNvPr>
          <p:cNvGrpSpPr/>
          <p:nvPr userDrawn="1"/>
        </p:nvGrpSpPr>
        <p:grpSpPr>
          <a:xfrm>
            <a:off x="10187148" y="5496171"/>
            <a:ext cx="1738833" cy="955859"/>
            <a:chOff x="4350238" y="4169018"/>
            <a:chExt cx="1298751" cy="713976"/>
          </a:xfrm>
          <a:solidFill>
            <a:schemeClr val="accent5"/>
          </a:solidFill>
        </p:grpSpPr>
        <p:sp>
          <p:nvSpPr>
            <p:cNvPr id="27" name="Graphic 37">
              <a:extLst>
                <a:ext uri="{FF2B5EF4-FFF2-40B4-BE49-F238E27FC236}">
                  <a16:creationId xmlns:a16="http://schemas.microsoft.com/office/drawing/2014/main" id="{76C825A4-C5A4-3E4E-A55D-2BF12832B11B}"/>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8" name="Graphic 37">
              <a:extLst>
                <a:ext uri="{FF2B5EF4-FFF2-40B4-BE49-F238E27FC236}">
                  <a16:creationId xmlns:a16="http://schemas.microsoft.com/office/drawing/2014/main" id="{101CEB57-3EF9-7345-B215-C18D2D9571EF}"/>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27D75E57-1F16-6B43-A339-F0CAFF110EE3}"/>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E4F2C01E-2BCA-F74C-92AE-C0C5CCF70948}"/>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21" name="Oval 20">
            <a:extLst>
              <a:ext uri="{FF2B5EF4-FFF2-40B4-BE49-F238E27FC236}">
                <a16:creationId xmlns:a16="http://schemas.microsoft.com/office/drawing/2014/main" id="{87F0B90B-8C4B-46FD-9ABA-ABAC12327BE3}"/>
              </a:ext>
            </a:extLst>
          </p:cNvPr>
          <p:cNvSpPr/>
          <p:nvPr userDrawn="1"/>
        </p:nvSpPr>
        <p:spPr>
          <a:xfrm>
            <a:off x="829495" y="1631398"/>
            <a:ext cx="2746103" cy="2746103"/>
          </a:xfrm>
          <a:prstGeom prst="ellipse">
            <a:avLst/>
          </a:prstGeom>
          <a:solidFill>
            <a:srgbClr val="045D9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22" name="Oval 21">
            <a:extLst>
              <a:ext uri="{FF2B5EF4-FFF2-40B4-BE49-F238E27FC236}">
                <a16:creationId xmlns:a16="http://schemas.microsoft.com/office/drawing/2014/main" id="{A340EA5C-70F1-4C5E-B694-DEBBAA74234C}"/>
              </a:ext>
            </a:extLst>
          </p:cNvPr>
          <p:cNvSpPr/>
          <p:nvPr userDrawn="1"/>
        </p:nvSpPr>
        <p:spPr>
          <a:xfrm>
            <a:off x="4719323" y="1631398"/>
            <a:ext cx="2746103" cy="2746103"/>
          </a:xfrm>
          <a:prstGeom prst="ellipse">
            <a:avLst/>
          </a:prstGeom>
          <a:solidFill>
            <a:srgbClr val="0675C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tx1"/>
              </a:solidFill>
              <a:latin typeface="+mn-lt"/>
            </a:endParaRPr>
          </a:p>
        </p:txBody>
      </p:sp>
      <p:sp>
        <p:nvSpPr>
          <p:cNvPr id="23" name="Oval 22">
            <a:extLst>
              <a:ext uri="{FF2B5EF4-FFF2-40B4-BE49-F238E27FC236}">
                <a16:creationId xmlns:a16="http://schemas.microsoft.com/office/drawing/2014/main" id="{77C6CF2B-D27F-4BF4-937E-26BB630C822C}"/>
              </a:ext>
            </a:extLst>
          </p:cNvPr>
          <p:cNvSpPr/>
          <p:nvPr userDrawn="1"/>
        </p:nvSpPr>
        <p:spPr>
          <a:xfrm>
            <a:off x="8507553" y="1631398"/>
            <a:ext cx="2746103" cy="2746103"/>
          </a:xfrm>
          <a:prstGeom prst="ellipse">
            <a:avLst/>
          </a:prstGeom>
          <a:solidFill>
            <a:srgbClr val="52B8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9" name="Text Placeholder 5"/>
          <p:cNvSpPr>
            <a:spLocks noGrp="1"/>
          </p:cNvSpPr>
          <p:nvPr>
            <p:ph type="body" sz="quarter" idx="10" hasCustomPrompt="1"/>
          </p:nvPr>
        </p:nvSpPr>
        <p:spPr>
          <a:xfrm>
            <a:off x="617950" y="4576675"/>
            <a:ext cx="316919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762000" y="2394845"/>
            <a:ext cx="2881085" cy="711207"/>
          </a:xfrm>
        </p:spPr>
        <p:txBody>
          <a:bodyPr tIns="0" bIns="0">
            <a:normAutofit/>
          </a:bodyPr>
          <a:lstStyle>
            <a:lvl1pPr marL="0" indent="0" algn="ctr">
              <a:buFontTx/>
              <a:buNone/>
              <a:defRPr sz="44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92959" y="3098526"/>
            <a:ext cx="2619168"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3" name="Text Placeholder 5"/>
          <p:cNvSpPr>
            <a:spLocks noGrp="1"/>
          </p:cNvSpPr>
          <p:nvPr>
            <p:ph type="body" sz="quarter" idx="13" hasCustomPrompt="1"/>
          </p:nvPr>
        </p:nvSpPr>
        <p:spPr>
          <a:xfrm>
            <a:off x="4507780" y="4576675"/>
            <a:ext cx="3169193" cy="992992"/>
          </a:xfrm>
        </p:spPr>
        <p:txBody>
          <a:bodyPr tIns="0" bIns="0">
            <a:no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4" name="Text Placeholder 5"/>
          <p:cNvSpPr>
            <a:spLocks noGrp="1"/>
          </p:cNvSpPr>
          <p:nvPr>
            <p:ph type="body" sz="quarter" idx="14" hasCustomPrompt="1"/>
          </p:nvPr>
        </p:nvSpPr>
        <p:spPr>
          <a:xfrm>
            <a:off x="4651832" y="2394845"/>
            <a:ext cx="2881085" cy="711207"/>
          </a:xfrm>
        </p:spPr>
        <p:txBody>
          <a:bodyPr tIns="0" bIns="0">
            <a:normAutofit/>
          </a:bodyPr>
          <a:lstStyle>
            <a:lvl1pPr marL="0" indent="0" algn="ctr">
              <a:buFontTx/>
              <a:buNone/>
              <a:defRPr sz="44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15" name="Text Placeholder 5"/>
          <p:cNvSpPr>
            <a:spLocks noGrp="1"/>
          </p:cNvSpPr>
          <p:nvPr>
            <p:ph type="body" sz="quarter" idx="15" hasCustomPrompt="1"/>
          </p:nvPr>
        </p:nvSpPr>
        <p:spPr>
          <a:xfrm>
            <a:off x="4782788" y="3098526"/>
            <a:ext cx="2619168"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7" name="Text Placeholder 5"/>
          <p:cNvSpPr>
            <a:spLocks noGrp="1"/>
          </p:cNvSpPr>
          <p:nvPr>
            <p:ph type="body" sz="quarter" idx="16" hasCustomPrompt="1"/>
          </p:nvPr>
        </p:nvSpPr>
        <p:spPr>
          <a:xfrm>
            <a:off x="8296008" y="4576675"/>
            <a:ext cx="316919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8" name="Text Placeholder 5"/>
          <p:cNvSpPr>
            <a:spLocks noGrp="1"/>
          </p:cNvSpPr>
          <p:nvPr>
            <p:ph type="body" sz="quarter" idx="17" hasCustomPrompt="1"/>
          </p:nvPr>
        </p:nvSpPr>
        <p:spPr>
          <a:xfrm>
            <a:off x="8440060" y="2394845"/>
            <a:ext cx="2881085" cy="711207"/>
          </a:xfrm>
        </p:spPr>
        <p:txBody>
          <a:bodyPr tIns="0" bIns="0">
            <a:normAutofit/>
          </a:bodyPr>
          <a:lstStyle>
            <a:lvl1pPr marL="0" indent="0" algn="ctr">
              <a:buFontTx/>
              <a:buNone/>
              <a:defRPr sz="44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19" name="Text Placeholder 5"/>
          <p:cNvSpPr>
            <a:spLocks noGrp="1"/>
          </p:cNvSpPr>
          <p:nvPr>
            <p:ph type="body" sz="quarter" idx="18" hasCustomPrompt="1"/>
          </p:nvPr>
        </p:nvSpPr>
        <p:spPr>
          <a:xfrm>
            <a:off x="8571016" y="3098526"/>
            <a:ext cx="2619168"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38" name="Title Placeholder 1">
            <a:extLst>
              <a:ext uri="{FF2B5EF4-FFF2-40B4-BE49-F238E27FC236}">
                <a16:creationId xmlns:a16="http://schemas.microsoft.com/office/drawing/2014/main" id="{58DE1D7F-B22D-CD49-964E-CA5B53C6DBBD}"/>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541038322"/>
      </p:ext>
    </p:extLst>
  </p:cSld>
  <p:clrMapOvr>
    <a:masterClrMapping/>
  </p:clrMapOvr>
  <p:transition spd="slow">
    <p:wipe dir="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Numbers + Three Stats">
    <p:bg>
      <p:bgPr>
        <a:solidFill>
          <a:schemeClr val="accent5"/>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6273FA3-50AE-D042-8839-8D59D9B6975D}"/>
              </a:ext>
            </a:extLst>
          </p:cNvPr>
          <p:cNvGrpSpPr/>
          <p:nvPr userDrawn="1"/>
        </p:nvGrpSpPr>
        <p:grpSpPr>
          <a:xfrm>
            <a:off x="-733312" y="5049604"/>
            <a:ext cx="19125951" cy="1808401"/>
            <a:chOff x="7994577" y="7729729"/>
            <a:chExt cx="9753466" cy="2185140"/>
          </a:xfrm>
        </p:grpSpPr>
        <p:sp>
          <p:nvSpPr>
            <p:cNvPr id="20" name="Graphic 56">
              <a:extLst>
                <a:ext uri="{FF2B5EF4-FFF2-40B4-BE49-F238E27FC236}">
                  <a16:creationId xmlns:a16="http://schemas.microsoft.com/office/drawing/2014/main" id="{484B433A-B365-AF40-AF18-78D38827D42C}"/>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latin typeface="+mn-lt"/>
              </a:endParaRPr>
            </a:p>
          </p:txBody>
        </p:sp>
        <p:sp>
          <p:nvSpPr>
            <p:cNvPr id="24" name="Graphic 61">
              <a:extLst>
                <a:ext uri="{FF2B5EF4-FFF2-40B4-BE49-F238E27FC236}">
                  <a16:creationId xmlns:a16="http://schemas.microsoft.com/office/drawing/2014/main" id="{21F15D07-80FD-AD40-9056-4F75EBFC2761}"/>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latin typeface="+mn-lt"/>
              </a:endParaRPr>
            </a:p>
          </p:txBody>
        </p:sp>
      </p:grpSp>
      <p:grpSp>
        <p:nvGrpSpPr>
          <p:cNvPr id="25" name="4 Xs">
            <a:extLst>
              <a:ext uri="{FF2B5EF4-FFF2-40B4-BE49-F238E27FC236}">
                <a16:creationId xmlns:a16="http://schemas.microsoft.com/office/drawing/2014/main" id="{84C52E1C-6DCD-1E4D-9E79-30F196D9B56A}"/>
              </a:ext>
            </a:extLst>
          </p:cNvPr>
          <p:cNvGrpSpPr/>
          <p:nvPr userDrawn="1"/>
        </p:nvGrpSpPr>
        <p:grpSpPr>
          <a:xfrm>
            <a:off x="10187148" y="5496171"/>
            <a:ext cx="1738833" cy="955859"/>
            <a:chOff x="4350238" y="4169018"/>
            <a:chExt cx="1298751" cy="713976"/>
          </a:xfrm>
          <a:solidFill>
            <a:schemeClr val="accent5"/>
          </a:solidFill>
        </p:grpSpPr>
        <p:sp>
          <p:nvSpPr>
            <p:cNvPr id="27" name="Graphic 37">
              <a:extLst>
                <a:ext uri="{FF2B5EF4-FFF2-40B4-BE49-F238E27FC236}">
                  <a16:creationId xmlns:a16="http://schemas.microsoft.com/office/drawing/2014/main" id="{A8BD694A-0A7C-8345-811A-2F10688E9E38}"/>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8" name="Graphic 37">
              <a:extLst>
                <a:ext uri="{FF2B5EF4-FFF2-40B4-BE49-F238E27FC236}">
                  <a16:creationId xmlns:a16="http://schemas.microsoft.com/office/drawing/2014/main" id="{4C40E611-7C34-B946-B2F7-526516D22192}"/>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92CC11EC-761B-5740-A203-575E4C31A839}"/>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1AE7C0C5-48B0-FA44-AAE2-332F00450257}"/>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31" name="4 Xs">
            <a:extLst>
              <a:ext uri="{FF2B5EF4-FFF2-40B4-BE49-F238E27FC236}">
                <a16:creationId xmlns:a16="http://schemas.microsoft.com/office/drawing/2014/main" id="{9A709863-AE10-674F-BF39-9282B5510B9F}"/>
              </a:ext>
            </a:extLst>
          </p:cNvPr>
          <p:cNvGrpSpPr/>
          <p:nvPr userDrawn="1"/>
        </p:nvGrpSpPr>
        <p:grpSpPr>
          <a:xfrm flipH="1">
            <a:off x="5566175" y="1086351"/>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32" name="Graphic 37">
              <a:extLst>
                <a:ext uri="{FF2B5EF4-FFF2-40B4-BE49-F238E27FC236}">
                  <a16:creationId xmlns:a16="http://schemas.microsoft.com/office/drawing/2014/main" id="{9865CCEC-144C-CF42-B7A2-814888040BF4}"/>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3" name="Graphic 37">
              <a:extLst>
                <a:ext uri="{FF2B5EF4-FFF2-40B4-BE49-F238E27FC236}">
                  <a16:creationId xmlns:a16="http://schemas.microsoft.com/office/drawing/2014/main" id="{FC8C3DEA-C34F-E747-90F7-CFE68B54CB16}"/>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4" name="Graphic 37">
              <a:extLst>
                <a:ext uri="{FF2B5EF4-FFF2-40B4-BE49-F238E27FC236}">
                  <a16:creationId xmlns:a16="http://schemas.microsoft.com/office/drawing/2014/main" id="{36F7CC0E-012B-F54F-8168-5C76C6CB87DE}"/>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21" name="Oval 20">
            <a:extLst>
              <a:ext uri="{FF2B5EF4-FFF2-40B4-BE49-F238E27FC236}">
                <a16:creationId xmlns:a16="http://schemas.microsoft.com/office/drawing/2014/main" id="{87F0B90B-8C4B-46FD-9ABA-ABAC12327BE3}"/>
              </a:ext>
            </a:extLst>
          </p:cNvPr>
          <p:cNvSpPr/>
          <p:nvPr userDrawn="1"/>
        </p:nvSpPr>
        <p:spPr>
          <a:xfrm>
            <a:off x="829495" y="1631398"/>
            <a:ext cx="2746103" cy="2746103"/>
          </a:xfrm>
          <a:prstGeom prst="ellipse">
            <a:avLst/>
          </a:prstGeom>
          <a:solidFill>
            <a:srgbClr val="5C0CA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22" name="Oval 21">
            <a:extLst>
              <a:ext uri="{FF2B5EF4-FFF2-40B4-BE49-F238E27FC236}">
                <a16:creationId xmlns:a16="http://schemas.microsoft.com/office/drawing/2014/main" id="{A340EA5C-70F1-4C5E-B694-DEBBAA74234C}"/>
              </a:ext>
            </a:extLst>
          </p:cNvPr>
          <p:cNvSpPr/>
          <p:nvPr userDrawn="1"/>
        </p:nvSpPr>
        <p:spPr>
          <a:xfrm>
            <a:off x="4719323" y="1631398"/>
            <a:ext cx="2746103" cy="2746103"/>
          </a:xfrm>
          <a:prstGeom prst="ellipse">
            <a:avLst/>
          </a:prstGeom>
          <a:solidFill>
            <a:srgbClr val="730FCC"/>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tx1"/>
              </a:solidFill>
              <a:latin typeface="+mn-lt"/>
            </a:endParaRPr>
          </a:p>
        </p:txBody>
      </p:sp>
      <p:sp>
        <p:nvSpPr>
          <p:cNvPr id="23" name="Oval 22">
            <a:extLst>
              <a:ext uri="{FF2B5EF4-FFF2-40B4-BE49-F238E27FC236}">
                <a16:creationId xmlns:a16="http://schemas.microsoft.com/office/drawing/2014/main" id="{77C6CF2B-D27F-4BF4-937E-26BB630C822C}"/>
              </a:ext>
            </a:extLst>
          </p:cNvPr>
          <p:cNvSpPr/>
          <p:nvPr userDrawn="1"/>
        </p:nvSpPr>
        <p:spPr>
          <a:xfrm>
            <a:off x="8507553" y="1631398"/>
            <a:ext cx="2746103" cy="2746103"/>
          </a:xfrm>
          <a:prstGeom prst="ellipse">
            <a:avLst/>
          </a:prstGeom>
          <a:solidFill>
            <a:srgbClr val="8F3FD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9" name="Text Placeholder 5"/>
          <p:cNvSpPr>
            <a:spLocks noGrp="1"/>
          </p:cNvSpPr>
          <p:nvPr>
            <p:ph type="body" sz="quarter" idx="10" hasCustomPrompt="1"/>
          </p:nvPr>
        </p:nvSpPr>
        <p:spPr>
          <a:xfrm>
            <a:off x="617950" y="4576675"/>
            <a:ext cx="316919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762000" y="2394845"/>
            <a:ext cx="2881085" cy="711207"/>
          </a:xfrm>
        </p:spPr>
        <p:txBody>
          <a:bodyPr tIns="0" bIns="0">
            <a:normAutofit/>
          </a:bodyPr>
          <a:lstStyle>
            <a:lvl1pPr marL="0" indent="0" algn="ctr">
              <a:buFontTx/>
              <a:buNone/>
              <a:defRPr sz="44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92959" y="3098526"/>
            <a:ext cx="2619168"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3" name="Text Placeholder 5"/>
          <p:cNvSpPr>
            <a:spLocks noGrp="1"/>
          </p:cNvSpPr>
          <p:nvPr>
            <p:ph type="body" sz="quarter" idx="13" hasCustomPrompt="1"/>
          </p:nvPr>
        </p:nvSpPr>
        <p:spPr>
          <a:xfrm>
            <a:off x="4507780" y="4576675"/>
            <a:ext cx="3169193" cy="992992"/>
          </a:xfrm>
        </p:spPr>
        <p:txBody>
          <a:bodyPr tIns="0" bIns="0">
            <a:no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4" name="Text Placeholder 5"/>
          <p:cNvSpPr>
            <a:spLocks noGrp="1"/>
          </p:cNvSpPr>
          <p:nvPr>
            <p:ph type="body" sz="quarter" idx="14" hasCustomPrompt="1"/>
          </p:nvPr>
        </p:nvSpPr>
        <p:spPr>
          <a:xfrm>
            <a:off x="4651832" y="2394845"/>
            <a:ext cx="2881085" cy="711207"/>
          </a:xfrm>
        </p:spPr>
        <p:txBody>
          <a:bodyPr tIns="0" bIns="0">
            <a:normAutofit/>
          </a:bodyPr>
          <a:lstStyle>
            <a:lvl1pPr marL="0" indent="0" algn="ctr">
              <a:buFontTx/>
              <a:buNone/>
              <a:defRPr sz="44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15" name="Text Placeholder 5"/>
          <p:cNvSpPr>
            <a:spLocks noGrp="1"/>
          </p:cNvSpPr>
          <p:nvPr>
            <p:ph type="body" sz="quarter" idx="15" hasCustomPrompt="1"/>
          </p:nvPr>
        </p:nvSpPr>
        <p:spPr>
          <a:xfrm>
            <a:off x="4782788" y="3098526"/>
            <a:ext cx="2619168"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7" name="Text Placeholder 5"/>
          <p:cNvSpPr>
            <a:spLocks noGrp="1"/>
          </p:cNvSpPr>
          <p:nvPr>
            <p:ph type="body" sz="quarter" idx="16" hasCustomPrompt="1"/>
          </p:nvPr>
        </p:nvSpPr>
        <p:spPr>
          <a:xfrm>
            <a:off x="8296008" y="4576675"/>
            <a:ext cx="316919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8" name="Text Placeholder 5"/>
          <p:cNvSpPr>
            <a:spLocks noGrp="1"/>
          </p:cNvSpPr>
          <p:nvPr>
            <p:ph type="body" sz="quarter" idx="17" hasCustomPrompt="1"/>
          </p:nvPr>
        </p:nvSpPr>
        <p:spPr>
          <a:xfrm>
            <a:off x="8440060" y="2394845"/>
            <a:ext cx="2881085" cy="711207"/>
          </a:xfrm>
        </p:spPr>
        <p:txBody>
          <a:bodyPr tIns="0" bIns="0">
            <a:normAutofit/>
          </a:bodyPr>
          <a:lstStyle>
            <a:lvl1pPr marL="0" indent="0" algn="ctr">
              <a:buFontTx/>
              <a:buNone/>
              <a:defRPr sz="44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19" name="Text Placeholder 5"/>
          <p:cNvSpPr>
            <a:spLocks noGrp="1"/>
          </p:cNvSpPr>
          <p:nvPr>
            <p:ph type="body" sz="quarter" idx="18" hasCustomPrompt="1"/>
          </p:nvPr>
        </p:nvSpPr>
        <p:spPr>
          <a:xfrm>
            <a:off x="8571016" y="3098526"/>
            <a:ext cx="2619168"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37" name="Title Placeholder 1">
            <a:extLst>
              <a:ext uri="{FF2B5EF4-FFF2-40B4-BE49-F238E27FC236}">
                <a16:creationId xmlns:a16="http://schemas.microsoft.com/office/drawing/2014/main" id="{BC7984D9-928F-FA4F-907D-342A80F80EF3}"/>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425427114"/>
      </p:ext>
    </p:extLst>
  </p:cSld>
  <p:clrMapOvr>
    <a:masterClrMapping/>
  </p:clrMapOvr>
  <p:transition spd="slow">
    <p:wipe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Numbers + Four Stats">
    <p:bg>
      <p:bgPr>
        <a:solidFill>
          <a:schemeClr val="accent5"/>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134C094-16EF-6A4B-A253-6761F48C6414}"/>
              </a:ext>
            </a:extLst>
          </p:cNvPr>
          <p:cNvGrpSpPr/>
          <p:nvPr userDrawn="1"/>
        </p:nvGrpSpPr>
        <p:grpSpPr>
          <a:xfrm>
            <a:off x="-733312" y="5049604"/>
            <a:ext cx="19125951" cy="1808401"/>
            <a:chOff x="7994577" y="7729729"/>
            <a:chExt cx="9753466" cy="2185140"/>
          </a:xfrm>
        </p:grpSpPr>
        <p:sp>
          <p:nvSpPr>
            <p:cNvPr id="32" name="Graphic 56">
              <a:extLst>
                <a:ext uri="{FF2B5EF4-FFF2-40B4-BE49-F238E27FC236}">
                  <a16:creationId xmlns:a16="http://schemas.microsoft.com/office/drawing/2014/main" id="{D79F5567-1C92-254B-A0E7-A7C3D8122097}"/>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latin typeface="+mn-lt"/>
              </a:endParaRPr>
            </a:p>
          </p:txBody>
        </p:sp>
        <p:sp>
          <p:nvSpPr>
            <p:cNvPr id="34" name="Graphic 61">
              <a:extLst>
                <a:ext uri="{FF2B5EF4-FFF2-40B4-BE49-F238E27FC236}">
                  <a16:creationId xmlns:a16="http://schemas.microsoft.com/office/drawing/2014/main" id="{2042D32A-8737-2A4D-B978-AA5D7BF7EB22}"/>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latin typeface="+mn-lt"/>
              </a:endParaRPr>
            </a:p>
          </p:txBody>
        </p:sp>
      </p:grpSp>
      <p:grpSp>
        <p:nvGrpSpPr>
          <p:cNvPr id="39" name="4 Xs">
            <a:extLst>
              <a:ext uri="{FF2B5EF4-FFF2-40B4-BE49-F238E27FC236}">
                <a16:creationId xmlns:a16="http://schemas.microsoft.com/office/drawing/2014/main" id="{76826722-F6C7-0544-8DDF-CB858053D6AF}"/>
              </a:ext>
            </a:extLst>
          </p:cNvPr>
          <p:cNvGrpSpPr/>
          <p:nvPr userDrawn="1"/>
        </p:nvGrpSpPr>
        <p:grpSpPr>
          <a:xfrm>
            <a:off x="10187148" y="5496171"/>
            <a:ext cx="1738833" cy="955859"/>
            <a:chOff x="4350238" y="4169018"/>
            <a:chExt cx="1298751" cy="713976"/>
          </a:xfrm>
          <a:solidFill>
            <a:schemeClr val="accent5"/>
          </a:solidFill>
        </p:grpSpPr>
        <p:sp>
          <p:nvSpPr>
            <p:cNvPr id="40" name="Graphic 37">
              <a:extLst>
                <a:ext uri="{FF2B5EF4-FFF2-40B4-BE49-F238E27FC236}">
                  <a16:creationId xmlns:a16="http://schemas.microsoft.com/office/drawing/2014/main" id="{601BE00A-C35D-B047-9E37-BE8D5D66D53C}"/>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1" name="Graphic 37">
              <a:extLst>
                <a:ext uri="{FF2B5EF4-FFF2-40B4-BE49-F238E27FC236}">
                  <a16:creationId xmlns:a16="http://schemas.microsoft.com/office/drawing/2014/main" id="{40FAB52F-C175-A544-95B9-C28B0DC849C2}"/>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2" name="Graphic 37">
              <a:extLst>
                <a:ext uri="{FF2B5EF4-FFF2-40B4-BE49-F238E27FC236}">
                  <a16:creationId xmlns:a16="http://schemas.microsoft.com/office/drawing/2014/main" id="{E6BFBDB9-61C4-0245-82C6-239C7EACB0E8}"/>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3" name="Graphic 37">
              <a:extLst>
                <a:ext uri="{FF2B5EF4-FFF2-40B4-BE49-F238E27FC236}">
                  <a16:creationId xmlns:a16="http://schemas.microsoft.com/office/drawing/2014/main" id="{7F6BD677-5BA1-E74F-966D-C139014C935A}"/>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44" name="4 Xs">
            <a:extLst>
              <a:ext uri="{FF2B5EF4-FFF2-40B4-BE49-F238E27FC236}">
                <a16:creationId xmlns:a16="http://schemas.microsoft.com/office/drawing/2014/main" id="{C11012F5-6B8E-4245-85BB-7DBBAD9A2B62}"/>
              </a:ext>
            </a:extLst>
          </p:cNvPr>
          <p:cNvGrpSpPr/>
          <p:nvPr userDrawn="1"/>
        </p:nvGrpSpPr>
        <p:grpSpPr>
          <a:xfrm flipH="1">
            <a:off x="5566175" y="1086351"/>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45" name="Graphic 37">
              <a:extLst>
                <a:ext uri="{FF2B5EF4-FFF2-40B4-BE49-F238E27FC236}">
                  <a16:creationId xmlns:a16="http://schemas.microsoft.com/office/drawing/2014/main" id="{D5813350-B3A9-5447-8874-C66EA2C0D939}"/>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6" name="Graphic 37">
              <a:extLst>
                <a:ext uri="{FF2B5EF4-FFF2-40B4-BE49-F238E27FC236}">
                  <a16:creationId xmlns:a16="http://schemas.microsoft.com/office/drawing/2014/main" id="{527ACA28-A69B-4F48-952F-DE8B9BC96278}"/>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7" name="Graphic 37">
              <a:extLst>
                <a:ext uri="{FF2B5EF4-FFF2-40B4-BE49-F238E27FC236}">
                  <a16:creationId xmlns:a16="http://schemas.microsoft.com/office/drawing/2014/main" id="{EFD42C4E-7D12-9F41-8C5F-1827BC3CD0DD}"/>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33" name="Oval 32">
            <a:extLst>
              <a:ext uri="{FF2B5EF4-FFF2-40B4-BE49-F238E27FC236}">
                <a16:creationId xmlns:a16="http://schemas.microsoft.com/office/drawing/2014/main" id="{FAA74FCB-F0AE-436D-9371-588D5655D148}"/>
              </a:ext>
            </a:extLst>
          </p:cNvPr>
          <p:cNvSpPr/>
          <p:nvPr userDrawn="1"/>
        </p:nvSpPr>
        <p:spPr>
          <a:xfrm>
            <a:off x="623431" y="1863387"/>
            <a:ext cx="2339972" cy="2339972"/>
          </a:xfrm>
          <a:prstGeom prst="ellipse">
            <a:avLst/>
          </a:prstGeom>
          <a:solidFill>
            <a:srgbClr val="045D9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35" name="Oval 34">
            <a:extLst>
              <a:ext uri="{FF2B5EF4-FFF2-40B4-BE49-F238E27FC236}">
                <a16:creationId xmlns:a16="http://schemas.microsoft.com/office/drawing/2014/main" id="{62BDEED5-F962-4D02-94C8-D36F92D39D1C}"/>
              </a:ext>
            </a:extLst>
          </p:cNvPr>
          <p:cNvSpPr/>
          <p:nvPr userDrawn="1"/>
        </p:nvSpPr>
        <p:spPr>
          <a:xfrm>
            <a:off x="3491823" y="1863387"/>
            <a:ext cx="2339972" cy="2339972"/>
          </a:xfrm>
          <a:prstGeom prst="ellipse">
            <a:avLst/>
          </a:prstGeom>
          <a:solidFill>
            <a:srgbClr val="0675C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tx1"/>
              </a:solidFill>
              <a:latin typeface="+mn-lt"/>
            </a:endParaRPr>
          </a:p>
        </p:txBody>
      </p:sp>
      <p:sp>
        <p:nvSpPr>
          <p:cNvPr id="36" name="Oval 35">
            <a:extLst>
              <a:ext uri="{FF2B5EF4-FFF2-40B4-BE49-F238E27FC236}">
                <a16:creationId xmlns:a16="http://schemas.microsoft.com/office/drawing/2014/main" id="{C29FC565-BFF2-4618-92A7-080870EC7C50}"/>
              </a:ext>
            </a:extLst>
          </p:cNvPr>
          <p:cNvSpPr/>
          <p:nvPr userDrawn="1"/>
        </p:nvSpPr>
        <p:spPr>
          <a:xfrm>
            <a:off x="6360211" y="1863387"/>
            <a:ext cx="2339972" cy="2339972"/>
          </a:xfrm>
          <a:prstGeom prst="ellipse">
            <a:avLst/>
          </a:prstGeom>
          <a:solidFill>
            <a:srgbClr val="52B8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37" name="Oval 36">
            <a:extLst>
              <a:ext uri="{FF2B5EF4-FFF2-40B4-BE49-F238E27FC236}">
                <a16:creationId xmlns:a16="http://schemas.microsoft.com/office/drawing/2014/main" id="{50017439-FA79-4AF1-8E3A-E4AEAD1D05ED}"/>
              </a:ext>
            </a:extLst>
          </p:cNvPr>
          <p:cNvSpPr/>
          <p:nvPr userDrawn="1"/>
        </p:nvSpPr>
        <p:spPr>
          <a:xfrm>
            <a:off x="9228603" y="1863387"/>
            <a:ext cx="2339972" cy="2339972"/>
          </a:xfrm>
          <a:prstGeom prst="ellipse">
            <a:avLst/>
          </a:prstGeom>
          <a:solidFill>
            <a:srgbClr val="8ACD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tx1"/>
              </a:solidFill>
              <a:latin typeface="+mn-lt"/>
            </a:endParaRPr>
          </a:p>
        </p:txBody>
      </p:sp>
      <p:sp>
        <p:nvSpPr>
          <p:cNvPr id="9" name="Text Placeholder 5"/>
          <p:cNvSpPr>
            <a:spLocks noGrp="1"/>
          </p:cNvSpPr>
          <p:nvPr>
            <p:ph type="body" sz="quarter" idx="10" hasCustomPrompt="1"/>
          </p:nvPr>
        </p:nvSpPr>
        <p:spPr>
          <a:xfrm>
            <a:off x="617948" y="4485939"/>
            <a:ext cx="234545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837275"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37275"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3" name="Oval 2"/>
          <p:cNvSpPr/>
          <p:nvPr/>
        </p:nvSpPr>
        <p:spPr>
          <a:xfrm>
            <a:off x="62343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21" name="Oval 20"/>
          <p:cNvSpPr/>
          <p:nvPr/>
        </p:nvSpPr>
        <p:spPr>
          <a:xfrm>
            <a:off x="9228603"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tx1"/>
              </a:solidFill>
              <a:latin typeface="+mn-lt"/>
            </a:endParaRPr>
          </a:p>
        </p:txBody>
      </p:sp>
      <p:sp>
        <p:nvSpPr>
          <p:cNvPr id="22" name="Text Placeholder 5"/>
          <p:cNvSpPr>
            <a:spLocks noGrp="1"/>
          </p:cNvSpPr>
          <p:nvPr>
            <p:ph type="body" sz="quarter" idx="13" hasCustomPrompt="1"/>
          </p:nvPr>
        </p:nvSpPr>
        <p:spPr>
          <a:xfrm>
            <a:off x="3486336" y="4485939"/>
            <a:ext cx="234545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3" name="Text Placeholder 5"/>
          <p:cNvSpPr>
            <a:spLocks noGrp="1"/>
          </p:cNvSpPr>
          <p:nvPr>
            <p:ph type="body" sz="quarter" idx="14" hasCustomPrompt="1"/>
          </p:nvPr>
        </p:nvSpPr>
        <p:spPr>
          <a:xfrm>
            <a:off x="3705663"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24" name="Text Placeholder 5"/>
          <p:cNvSpPr>
            <a:spLocks noGrp="1"/>
          </p:cNvSpPr>
          <p:nvPr>
            <p:ph type="body" sz="quarter" idx="15" hasCustomPrompt="1"/>
          </p:nvPr>
        </p:nvSpPr>
        <p:spPr>
          <a:xfrm>
            <a:off x="3705663"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5" name="Text Placeholder 5"/>
          <p:cNvSpPr>
            <a:spLocks noGrp="1"/>
          </p:cNvSpPr>
          <p:nvPr>
            <p:ph type="body" sz="quarter" idx="16" hasCustomPrompt="1"/>
          </p:nvPr>
        </p:nvSpPr>
        <p:spPr>
          <a:xfrm>
            <a:off x="6354728" y="4485939"/>
            <a:ext cx="234545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6" name="Text Placeholder 5"/>
          <p:cNvSpPr>
            <a:spLocks noGrp="1"/>
          </p:cNvSpPr>
          <p:nvPr>
            <p:ph type="body" sz="quarter" idx="17" hasCustomPrompt="1"/>
          </p:nvPr>
        </p:nvSpPr>
        <p:spPr>
          <a:xfrm>
            <a:off x="6574055"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27" name="Text Placeholder 5"/>
          <p:cNvSpPr>
            <a:spLocks noGrp="1"/>
          </p:cNvSpPr>
          <p:nvPr>
            <p:ph type="body" sz="quarter" idx="18" hasCustomPrompt="1"/>
          </p:nvPr>
        </p:nvSpPr>
        <p:spPr>
          <a:xfrm>
            <a:off x="6574055"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8" name="Text Placeholder 5"/>
          <p:cNvSpPr>
            <a:spLocks noGrp="1"/>
          </p:cNvSpPr>
          <p:nvPr>
            <p:ph type="body" sz="quarter" idx="19" hasCustomPrompt="1"/>
          </p:nvPr>
        </p:nvSpPr>
        <p:spPr>
          <a:xfrm>
            <a:off x="9223120" y="4485939"/>
            <a:ext cx="234545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9" name="Text Placeholder 5"/>
          <p:cNvSpPr>
            <a:spLocks noGrp="1"/>
          </p:cNvSpPr>
          <p:nvPr>
            <p:ph type="body" sz="quarter" idx="20" hasCustomPrompt="1"/>
          </p:nvPr>
        </p:nvSpPr>
        <p:spPr>
          <a:xfrm>
            <a:off x="9442443"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30" name="Text Placeholder 5"/>
          <p:cNvSpPr>
            <a:spLocks noGrp="1"/>
          </p:cNvSpPr>
          <p:nvPr>
            <p:ph type="body" sz="quarter" idx="21" hasCustomPrompt="1"/>
          </p:nvPr>
        </p:nvSpPr>
        <p:spPr>
          <a:xfrm>
            <a:off x="9442443"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49" name="Title Placeholder 1">
            <a:extLst>
              <a:ext uri="{FF2B5EF4-FFF2-40B4-BE49-F238E27FC236}">
                <a16:creationId xmlns:a16="http://schemas.microsoft.com/office/drawing/2014/main" id="{E0D3249D-71C2-F241-970D-119CC7AC8B17}"/>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2744719456"/>
      </p:ext>
    </p:extLst>
  </p:cSld>
  <p:clrMapOvr>
    <a:masterClrMapping/>
  </p:clrMapOvr>
  <p:transition spd="slow">
    <p:wipe dir="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_Numbers + Four Stats">
    <p:bg>
      <p:bgPr>
        <a:solidFill>
          <a:schemeClr val="accent5"/>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96AC085-0D37-CF42-9F7A-D747F370A731}"/>
              </a:ext>
            </a:extLst>
          </p:cNvPr>
          <p:cNvGrpSpPr/>
          <p:nvPr userDrawn="1"/>
        </p:nvGrpSpPr>
        <p:grpSpPr>
          <a:xfrm>
            <a:off x="-733312" y="5049604"/>
            <a:ext cx="19125951" cy="1808401"/>
            <a:chOff x="7994577" y="7729729"/>
            <a:chExt cx="9753466" cy="2185140"/>
          </a:xfrm>
        </p:grpSpPr>
        <p:sp>
          <p:nvSpPr>
            <p:cNvPr id="32" name="Graphic 56">
              <a:extLst>
                <a:ext uri="{FF2B5EF4-FFF2-40B4-BE49-F238E27FC236}">
                  <a16:creationId xmlns:a16="http://schemas.microsoft.com/office/drawing/2014/main" id="{1E6429A0-66BF-FA40-8EBB-80EBE83F1498}"/>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latin typeface="+mn-lt"/>
              </a:endParaRPr>
            </a:p>
          </p:txBody>
        </p:sp>
        <p:sp>
          <p:nvSpPr>
            <p:cNvPr id="34" name="Graphic 61">
              <a:extLst>
                <a:ext uri="{FF2B5EF4-FFF2-40B4-BE49-F238E27FC236}">
                  <a16:creationId xmlns:a16="http://schemas.microsoft.com/office/drawing/2014/main" id="{C1681864-16C9-3248-9C33-97F96F290175}"/>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latin typeface="+mn-lt"/>
              </a:endParaRPr>
            </a:p>
          </p:txBody>
        </p:sp>
      </p:grpSp>
      <p:grpSp>
        <p:nvGrpSpPr>
          <p:cNvPr id="39" name="4 Xs">
            <a:extLst>
              <a:ext uri="{FF2B5EF4-FFF2-40B4-BE49-F238E27FC236}">
                <a16:creationId xmlns:a16="http://schemas.microsoft.com/office/drawing/2014/main" id="{F0A5A24D-DC52-9F4B-855F-3EEED2C487E6}"/>
              </a:ext>
            </a:extLst>
          </p:cNvPr>
          <p:cNvGrpSpPr/>
          <p:nvPr userDrawn="1"/>
        </p:nvGrpSpPr>
        <p:grpSpPr>
          <a:xfrm>
            <a:off x="10187148" y="5496171"/>
            <a:ext cx="1738833" cy="955859"/>
            <a:chOff x="4350238" y="4169018"/>
            <a:chExt cx="1298751" cy="713976"/>
          </a:xfrm>
          <a:solidFill>
            <a:schemeClr val="accent5"/>
          </a:solidFill>
        </p:grpSpPr>
        <p:sp>
          <p:nvSpPr>
            <p:cNvPr id="40" name="Graphic 37">
              <a:extLst>
                <a:ext uri="{FF2B5EF4-FFF2-40B4-BE49-F238E27FC236}">
                  <a16:creationId xmlns:a16="http://schemas.microsoft.com/office/drawing/2014/main" id="{04E1D99A-F2B2-894A-B7D3-D88426FF878F}"/>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1" name="Graphic 37">
              <a:extLst>
                <a:ext uri="{FF2B5EF4-FFF2-40B4-BE49-F238E27FC236}">
                  <a16:creationId xmlns:a16="http://schemas.microsoft.com/office/drawing/2014/main" id="{9FEF5679-6E1C-DA47-BAE6-459D5C14E8C9}"/>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2" name="Graphic 37">
              <a:extLst>
                <a:ext uri="{FF2B5EF4-FFF2-40B4-BE49-F238E27FC236}">
                  <a16:creationId xmlns:a16="http://schemas.microsoft.com/office/drawing/2014/main" id="{0C0B72FD-442F-F544-ACDB-FB9FF14F6C2D}"/>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3" name="Graphic 37">
              <a:extLst>
                <a:ext uri="{FF2B5EF4-FFF2-40B4-BE49-F238E27FC236}">
                  <a16:creationId xmlns:a16="http://schemas.microsoft.com/office/drawing/2014/main" id="{FC59287E-D24D-4543-B6D4-BCE45E210C01}"/>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44" name="4 Xs">
            <a:extLst>
              <a:ext uri="{FF2B5EF4-FFF2-40B4-BE49-F238E27FC236}">
                <a16:creationId xmlns:a16="http://schemas.microsoft.com/office/drawing/2014/main" id="{C6AD74EF-8F56-854E-963E-B1E55A318B7F}"/>
              </a:ext>
            </a:extLst>
          </p:cNvPr>
          <p:cNvGrpSpPr/>
          <p:nvPr userDrawn="1"/>
        </p:nvGrpSpPr>
        <p:grpSpPr>
          <a:xfrm flipH="1">
            <a:off x="5566175" y="1086351"/>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45" name="Graphic 37">
              <a:extLst>
                <a:ext uri="{FF2B5EF4-FFF2-40B4-BE49-F238E27FC236}">
                  <a16:creationId xmlns:a16="http://schemas.microsoft.com/office/drawing/2014/main" id="{652252A5-8F3E-7647-96C9-A8E5F2C29A4A}"/>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6" name="Graphic 37">
              <a:extLst>
                <a:ext uri="{FF2B5EF4-FFF2-40B4-BE49-F238E27FC236}">
                  <a16:creationId xmlns:a16="http://schemas.microsoft.com/office/drawing/2014/main" id="{EA7B6DED-4184-3449-91D9-B947DCD36102}"/>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47" name="Graphic 37">
              <a:extLst>
                <a:ext uri="{FF2B5EF4-FFF2-40B4-BE49-F238E27FC236}">
                  <a16:creationId xmlns:a16="http://schemas.microsoft.com/office/drawing/2014/main" id="{75564F9E-E463-1443-884C-0B298E6706C9}"/>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33" name="Oval 32">
            <a:extLst>
              <a:ext uri="{FF2B5EF4-FFF2-40B4-BE49-F238E27FC236}">
                <a16:creationId xmlns:a16="http://schemas.microsoft.com/office/drawing/2014/main" id="{FAA74FCB-F0AE-436D-9371-588D5655D148}"/>
              </a:ext>
            </a:extLst>
          </p:cNvPr>
          <p:cNvSpPr/>
          <p:nvPr userDrawn="1"/>
        </p:nvSpPr>
        <p:spPr>
          <a:xfrm>
            <a:off x="623431" y="1863387"/>
            <a:ext cx="2339972" cy="2339972"/>
          </a:xfrm>
          <a:prstGeom prst="ellipse">
            <a:avLst/>
          </a:prstGeom>
          <a:solidFill>
            <a:srgbClr val="5C0CA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35" name="Oval 34">
            <a:extLst>
              <a:ext uri="{FF2B5EF4-FFF2-40B4-BE49-F238E27FC236}">
                <a16:creationId xmlns:a16="http://schemas.microsoft.com/office/drawing/2014/main" id="{62BDEED5-F962-4D02-94C8-D36F92D39D1C}"/>
              </a:ext>
            </a:extLst>
          </p:cNvPr>
          <p:cNvSpPr/>
          <p:nvPr userDrawn="1"/>
        </p:nvSpPr>
        <p:spPr>
          <a:xfrm>
            <a:off x="3491823" y="1863387"/>
            <a:ext cx="2339972" cy="2339972"/>
          </a:xfrm>
          <a:prstGeom prst="ellipse">
            <a:avLst/>
          </a:prstGeom>
          <a:solidFill>
            <a:srgbClr val="730FCC"/>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tx1"/>
              </a:solidFill>
              <a:latin typeface="+mn-lt"/>
            </a:endParaRPr>
          </a:p>
        </p:txBody>
      </p:sp>
      <p:sp>
        <p:nvSpPr>
          <p:cNvPr id="36" name="Oval 35">
            <a:extLst>
              <a:ext uri="{FF2B5EF4-FFF2-40B4-BE49-F238E27FC236}">
                <a16:creationId xmlns:a16="http://schemas.microsoft.com/office/drawing/2014/main" id="{C29FC565-BFF2-4618-92A7-080870EC7C50}"/>
              </a:ext>
            </a:extLst>
          </p:cNvPr>
          <p:cNvSpPr/>
          <p:nvPr userDrawn="1"/>
        </p:nvSpPr>
        <p:spPr>
          <a:xfrm>
            <a:off x="6360211" y="1863387"/>
            <a:ext cx="2339972" cy="2339972"/>
          </a:xfrm>
          <a:prstGeom prst="ellipse">
            <a:avLst/>
          </a:prstGeom>
          <a:solidFill>
            <a:srgbClr val="8F3FD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37" name="Oval 36">
            <a:extLst>
              <a:ext uri="{FF2B5EF4-FFF2-40B4-BE49-F238E27FC236}">
                <a16:creationId xmlns:a16="http://schemas.microsoft.com/office/drawing/2014/main" id="{50017439-FA79-4AF1-8E3A-E4AEAD1D05ED}"/>
              </a:ext>
            </a:extLst>
          </p:cNvPr>
          <p:cNvSpPr/>
          <p:nvPr userDrawn="1"/>
        </p:nvSpPr>
        <p:spPr>
          <a:xfrm>
            <a:off x="9228603" y="1863387"/>
            <a:ext cx="2339972" cy="2339972"/>
          </a:xfrm>
          <a:prstGeom prst="ellipse">
            <a:avLst/>
          </a:prstGeom>
          <a:solidFill>
            <a:srgbClr val="9F61D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tx1"/>
              </a:solidFill>
              <a:latin typeface="+mn-lt"/>
            </a:endParaRPr>
          </a:p>
        </p:txBody>
      </p:sp>
      <p:sp>
        <p:nvSpPr>
          <p:cNvPr id="9" name="Text Placeholder 5"/>
          <p:cNvSpPr>
            <a:spLocks noGrp="1"/>
          </p:cNvSpPr>
          <p:nvPr>
            <p:ph type="body" sz="quarter" idx="10" hasCustomPrompt="1"/>
          </p:nvPr>
        </p:nvSpPr>
        <p:spPr>
          <a:xfrm>
            <a:off x="617948" y="4485939"/>
            <a:ext cx="234545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837275"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37275"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3" name="Oval 2"/>
          <p:cNvSpPr/>
          <p:nvPr/>
        </p:nvSpPr>
        <p:spPr>
          <a:xfrm>
            <a:off x="62343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21" name="Oval 20"/>
          <p:cNvSpPr/>
          <p:nvPr/>
        </p:nvSpPr>
        <p:spPr>
          <a:xfrm>
            <a:off x="9228603"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tx1"/>
              </a:solidFill>
              <a:latin typeface="+mn-lt"/>
            </a:endParaRPr>
          </a:p>
        </p:txBody>
      </p:sp>
      <p:sp>
        <p:nvSpPr>
          <p:cNvPr id="22" name="Text Placeholder 5"/>
          <p:cNvSpPr>
            <a:spLocks noGrp="1"/>
          </p:cNvSpPr>
          <p:nvPr>
            <p:ph type="body" sz="quarter" idx="13" hasCustomPrompt="1"/>
          </p:nvPr>
        </p:nvSpPr>
        <p:spPr>
          <a:xfrm>
            <a:off x="3486336" y="4485939"/>
            <a:ext cx="234545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3" name="Text Placeholder 5"/>
          <p:cNvSpPr>
            <a:spLocks noGrp="1"/>
          </p:cNvSpPr>
          <p:nvPr>
            <p:ph type="body" sz="quarter" idx="14" hasCustomPrompt="1"/>
          </p:nvPr>
        </p:nvSpPr>
        <p:spPr>
          <a:xfrm>
            <a:off x="3705663"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24" name="Text Placeholder 5"/>
          <p:cNvSpPr>
            <a:spLocks noGrp="1"/>
          </p:cNvSpPr>
          <p:nvPr>
            <p:ph type="body" sz="quarter" idx="15" hasCustomPrompt="1"/>
          </p:nvPr>
        </p:nvSpPr>
        <p:spPr>
          <a:xfrm>
            <a:off x="3705663"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5" name="Text Placeholder 5"/>
          <p:cNvSpPr>
            <a:spLocks noGrp="1"/>
          </p:cNvSpPr>
          <p:nvPr>
            <p:ph type="body" sz="quarter" idx="16" hasCustomPrompt="1"/>
          </p:nvPr>
        </p:nvSpPr>
        <p:spPr>
          <a:xfrm>
            <a:off x="6354728" y="4485939"/>
            <a:ext cx="234545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6" name="Text Placeholder 5"/>
          <p:cNvSpPr>
            <a:spLocks noGrp="1"/>
          </p:cNvSpPr>
          <p:nvPr>
            <p:ph type="body" sz="quarter" idx="17" hasCustomPrompt="1"/>
          </p:nvPr>
        </p:nvSpPr>
        <p:spPr>
          <a:xfrm>
            <a:off x="6574055"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27" name="Text Placeholder 5"/>
          <p:cNvSpPr>
            <a:spLocks noGrp="1"/>
          </p:cNvSpPr>
          <p:nvPr>
            <p:ph type="body" sz="quarter" idx="18" hasCustomPrompt="1"/>
          </p:nvPr>
        </p:nvSpPr>
        <p:spPr>
          <a:xfrm>
            <a:off x="6574055"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8" name="Text Placeholder 5"/>
          <p:cNvSpPr>
            <a:spLocks noGrp="1"/>
          </p:cNvSpPr>
          <p:nvPr>
            <p:ph type="body" sz="quarter" idx="19" hasCustomPrompt="1"/>
          </p:nvPr>
        </p:nvSpPr>
        <p:spPr>
          <a:xfrm>
            <a:off x="9223120" y="4485939"/>
            <a:ext cx="2345453" cy="992992"/>
          </a:xfrm>
        </p:spPr>
        <p:txBody>
          <a:bodyPr tIns="0" bIns="0">
            <a:normAutofit/>
          </a:bodyPr>
          <a:lstStyle>
            <a:lvl1pPr marL="0" indent="0" algn="ctr">
              <a:buFontTx/>
              <a:buNone/>
              <a:defRPr sz="1600" b="0" i="0">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9" name="Text Placeholder 5"/>
          <p:cNvSpPr>
            <a:spLocks noGrp="1"/>
          </p:cNvSpPr>
          <p:nvPr>
            <p:ph type="body" sz="quarter" idx="20" hasCustomPrompt="1"/>
          </p:nvPr>
        </p:nvSpPr>
        <p:spPr>
          <a:xfrm>
            <a:off x="9442443"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30" name="Text Placeholder 5"/>
          <p:cNvSpPr>
            <a:spLocks noGrp="1"/>
          </p:cNvSpPr>
          <p:nvPr>
            <p:ph type="body" sz="quarter" idx="21" hasCustomPrompt="1"/>
          </p:nvPr>
        </p:nvSpPr>
        <p:spPr>
          <a:xfrm>
            <a:off x="9442443"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50" name="Title Placeholder 1">
            <a:extLst>
              <a:ext uri="{FF2B5EF4-FFF2-40B4-BE49-F238E27FC236}">
                <a16:creationId xmlns:a16="http://schemas.microsoft.com/office/drawing/2014/main" id="{18E10BBB-E512-E74F-A80B-6B2BB1C793B3}"/>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844021750"/>
      </p:ext>
    </p:extLst>
  </p:cSld>
  <p:clrMapOvr>
    <a:masterClrMapping/>
  </p:clrMapOvr>
  <p:transition spd="slow">
    <p:wipe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1_Blank - white BG">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9344E7-5F1E-E84E-A4EC-E9959CDC9F8D}"/>
              </a:ext>
            </a:extLst>
          </p:cNvPr>
          <p:cNvGrpSpPr/>
          <p:nvPr userDrawn="1"/>
        </p:nvGrpSpPr>
        <p:grpSpPr>
          <a:xfrm>
            <a:off x="8283138" y="5958230"/>
            <a:ext cx="4137369" cy="926879"/>
            <a:chOff x="7994577" y="7729729"/>
            <a:chExt cx="9753466" cy="2185140"/>
          </a:xfrm>
        </p:grpSpPr>
        <p:sp>
          <p:nvSpPr>
            <p:cNvPr id="10" name="Graphic 56">
              <a:extLst>
                <a:ext uri="{FF2B5EF4-FFF2-40B4-BE49-F238E27FC236}">
                  <a16:creationId xmlns:a16="http://schemas.microsoft.com/office/drawing/2014/main" id="{7F88F3C6-8BDB-524F-9003-F642DBE46B1E}"/>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11" name="Graphic 61">
              <a:extLst>
                <a:ext uri="{FF2B5EF4-FFF2-40B4-BE49-F238E27FC236}">
                  <a16:creationId xmlns:a16="http://schemas.microsoft.com/office/drawing/2014/main" id="{539C6D13-0422-7B49-953D-C8FEA60E2F4D}"/>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Tree>
    <p:extLst>
      <p:ext uri="{BB962C8B-B14F-4D97-AF65-F5344CB8AC3E}">
        <p14:creationId xmlns:p14="http://schemas.microsoft.com/office/powerpoint/2010/main" val="324479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n Right">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EEDB29-E958-45A1-AD1E-A08D8E5E7A25}"/>
              </a:ext>
            </a:extLst>
          </p:cNvPr>
          <p:cNvSpPr/>
          <p:nvPr userDrawn="1"/>
        </p:nvSpPr>
        <p:spPr>
          <a:xfrm>
            <a:off x="6096000" y="0"/>
            <a:ext cx="6096000" cy="6858000"/>
          </a:xfrm>
          <a:prstGeom prst="rect">
            <a:avLst/>
          </a:prstGeom>
          <a:gradFill>
            <a:gsLst>
              <a:gs pos="18000">
                <a:srgbClr val="06273C"/>
              </a:gs>
              <a:gs pos="100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5" name="Text Placeholder 6">
            <a:extLst>
              <a:ext uri="{FF2B5EF4-FFF2-40B4-BE49-F238E27FC236}">
                <a16:creationId xmlns:a16="http://schemas.microsoft.com/office/drawing/2014/main" id="{6217CAC6-76F4-FA48-9ABA-3EC19E869E08}"/>
              </a:ext>
            </a:extLst>
          </p:cNvPr>
          <p:cNvSpPr>
            <a:spLocks noGrp="1"/>
          </p:cNvSpPr>
          <p:nvPr>
            <p:ph type="body" sz="quarter" idx="10"/>
          </p:nvPr>
        </p:nvSpPr>
        <p:spPr>
          <a:xfrm>
            <a:off x="6867529" y="1822453"/>
            <a:ext cx="4816473" cy="3158851"/>
          </a:xfrm>
        </p:spPr>
        <p:txBody>
          <a:bodyPr/>
          <a:lstStyle>
            <a:lvl1pPr marL="0" indent="0">
              <a:buFont typeface="Arial" panose="020B0604020202020204" pitchFamily="34" charset="0"/>
              <a:buNone/>
              <a:defRPr>
                <a:solidFill>
                  <a:schemeClr val="bg1"/>
                </a:solidFill>
                <a:latin typeface="+mn-lt"/>
              </a:defRPr>
            </a:lvl1pPr>
            <a:lvl2pPr marL="295261" indent="-285736">
              <a:buFont typeface="Arial" panose="020B0604020202020204" pitchFamily="34" charset="0"/>
              <a:buChar char="•"/>
              <a:defRPr>
                <a:solidFill>
                  <a:schemeClr val="bg1"/>
                </a:solidFill>
                <a:latin typeface="+mn-lt"/>
              </a:defRPr>
            </a:lvl2pPr>
            <a:lvl3pPr marL="463527" indent="-285736">
              <a:buFont typeface="Arial" panose="020B0604020202020204" pitchFamily="34" charset="0"/>
              <a:buChar char="•"/>
              <a:defRPr>
                <a:solidFill>
                  <a:schemeClr val="bg1"/>
                </a:solidFill>
                <a:latin typeface="+mn-lt"/>
              </a:defRPr>
            </a:lvl3pPr>
            <a:lvl4pPr marL="631794" indent="-285736">
              <a:buFont typeface="Arial" panose="020B0604020202020204" pitchFamily="34" charset="0"/>
              <a:buChar char="•"/>
              <a:defRPr>
                <a:solidFill>
                  <a:schemeClr val="bg1"/>
                </a:solidFill>
                <a:latin typeface="+mn-lt"/>
              </a:defRPr>
            </a:lvl4pPr>
            <a:lvl5pPr marL="801648" indent="-285736">
              <a:buFont typeface="Arial" panose="020B0604020202020204" pitchFamily="34" charset="0"/>
              <a:buChar cha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508000" y="2888193"/>
            <a:ext cx="5051552" cy="1081616"/>
          </a:xfrm>
        </p:spPr>
        <p:txBody>
          <a:bodyPr anchor="ctr" anchorCtr="0">
            <a:noAutofit/>
          </a:bodyPr>
          <a:lstStyle>
            <a:lvl1pPr algn="l">
              <a:lnSpc>
                <a:spcPct val="80000"/>
              </a:lnSpc>
              <a:defRPr sz="2800"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2676945373"/>
      </p:ext>
    </p:extLst>
  </p:cSld>
  <p:clrMapOvr>
    <a:masterClrMapping/>
  </p:clrMapOvr>
  <p:transition spd="slow">
    <p:wipe dir="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n Left + image">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EEDB29-E958-45A1-AD1E-A08D8E5E7A25}"/>
              </a:ext>
            </a:extLst>
          </p:cNvPr>
          <p:cNvSpPr/>
          <p:nvPr userDrawn="1"/>
        </p:nvSpPr>
        <p:spPr>
          <a:xfrm>
            <a:off x="6096000" y="0"/>
            <a:ext cx="6096000" cy="6858000"/>
          </a:xfrm>
          <a:prstGeom prst="rect">
            <a:avLst/>
          </a:prstGeom>
          <a:gradFill>
            <a:gsLst>
              <a:gs pos="0">
                <a:srgbClr val="06273C"/>
              </a:gs>
              <a:gs pos="100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3" name="Picture Placeholder 2">
            <a:extLst>
              <a:ext uri="{FF2B5EF4-FFF2-40B4-BE49-F238E27FC236}">
                <a16:creationId xmlns:a16="http://schemas.microsoft.com/office/drawing/2014/main" id="{511B2D52-B2E7-46FA-84A1-46BFDE8502CB}"/>
              </a:ext>
            </a:extLst>
          </p:cNvPr>
          <p:cNvSpPr>
            <a:spLocks noGrp="1"/>
          </p:cNvSpPr>
          <p:nvPr>
            <p:ph type="pic" sz="quarter" idx="11"/>
          </p:nvPr>
        </p:nvSpPr>
        <p:spPr>
          <a:xfrm>
            <a:off x="6096000" y="552"/>
            <a:ext cx="6096000" cy="6858000"/>
          </a:xfrm>
        </p:spPr>
        <p:txBody>
          <a:bodyPr/>
          <a:lstStyle>
            <a:lvl1pPr>
              <a:defRPr>
                <a:solidFill>
                  <a:schemeClr val="bg2"/>
                </a:solidFill>
                <a:latin typeface="+mn-lt"/>
              </a:defRPr>
            </a:lvl1pPr>
          </a:lstStyle>
          <a:p>
            <a:r>
              <a:rPr lang="en-US"/>
              <a:t>Click icon to add picture</a:t>
            </a:r>
          </a:p>
        </p:txBody>
      </p:sp>
      <p:sp>
        <p:nvSpPr>
          <p:cNvPr id="6" name="Text Placeholder 6">
            <a:extLst>
              <a:ext uri="{FF2B5EF4-FFF2-40B4-BE49-F238E27FC236}">
                <a16:creationId xmlns:a16="http://schemas.microsoft.com/office/drawing/2014/main" id="{065DB2D7-C908-8046-BFD7-4A9D972EAA83}"/>
              </a:ext>
            </a:extLst>
          </p:cNvPr>
          <p:cNvSpPr>
            <a:spLocks noGrp="1"/>
          </p:cNvSpPr>
          <p:nvPr>
            <p:ph type="body" sz="quarter" idx="10"/>
          </p:nvPr>
        </p:nvSpPr>
        <p:spPr>
          <a:xfrm>
            <a:off x="508232" y="1828803"/>
            <a:ext cx="5194197" cy="2533859"/>
          </a:xfrm>
        </p:spPr>
        <p:txBody>
          <a:bodyPr/>
          <a:lstStyle>
            <a:lvl1pPr marL="0" indent="0">
              <a:buFont typeface="Arial" panose="020B0604020202020204" pitchFamily="34" charset="0"/>
              <a:buNone/>
              <a:defRPr>
                <a:solidFill>
                  <a:schemeClr val="tx1"/>
                </a:solidFill>
                <a:latin typeface="+mn-lt"/>
              </a:defRPr>
            </a:lvl1pPr>
            <a:lvl2pPr marL="295261" indent="-285736">
              <a:buFont typeface="Arial" panose="020B0604020202020204" pitchFamily="34" charset="0"/>
              <a:buChar char="•"/>
              <a:defRPr>
                <a:solidFill>
                  <a:schemeClr val="tx1"/>
                </a:solidFill>
                <a:latin typeface="+mn-lt"/>
              </a:defRPr>
            </a:lvl2pPr>
            <a:lvl3pPr marL="463527" indent="-285736">
              <a:buFont typeface="Arial" panose="020B0604020202020204" pitchFamily="34" charset="0"/>
              <a:buChar char="•"/>
              <a:defRPr>
                <a:solidFill>
                  <a:schemeClr val="tx1"/>
                </a:solidFill>
                <a:latin typeface="+mn-lt"/>
              </a:defRPr>
            </a:lvl3pPr>
            <a:lvl4pPr marL="631794" indent="-285736">
              <a:buFont typeface="Arial" panose="020B0604020202020204" pitchFamily="34" charset="0"/>
              <a:buChar char="•"/>
              <a:defRPr>
                <a:solidFill>
                  <a:schemeClr val="tx1"/>
                </a:solidFill>
                <a:latin typeface="+mn-lt"/>
              </a:defRPr>
            </a:lvl4pPr>
            <a:lvl5pPr marL="801648" indent="-285736">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508232" y="516468"/>
            <a:ext cx="5194197" cy="1081616"/>
          </a:xfrm>
        </p:spPr>
        <p:txBody>
          <a:bodyPr anchor="ctr" anchorCtr="0">
            <a:noAutofit/>
          </a:bodyPr>
          <a:lstStyle>
            <a:lvl1pPr algn="l">
              <a:lnSpc>
                <a:spcPct val="80000"/>
              </a:lnSpc>
              <a:defRPr sz="2800"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366835264"/>
      </p:ext>
    </p:extLst>
  </p:cSld>
  <p:clrMapOvr>
    <a:masterClrMapping/>
  </p:clrMapOvr>
  <p:transition spd="slow">
    <p:wipe dir="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on Left">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6096000" cy="6858000"/>
          </a:xfrm>
          <a:prstGeom prst="rect">
            <a:avLst/>
          </a:prstGeom>
          <a:gradFill>
            <a:gsLst>
              <a:gs pos="0">
                <a:srgbClr val="06273C"/>
              </a:gs>
              <a:gs pos="99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5" name="Text Placeholder 6">
            <a:extLst>
              <a:ext uri="{FF2B5EF4-FFF2-40B4-BE49-F238E27FC236}">
                <a16:creationId xmlns:a16="http://schemas.microsoft.com/office/drawing/2014/main" id="{F2E6EE80-2B0C-9A42-9CE7-59F8E97E35C8}"/>
              </a:ext>
            </a:extLst>
          </p:cNvPr>
          <p:cNvSpPr>
            <a:spLocks noGrp="1"/>
          </p:cNvSpPr>
          <p:nvPr>
            <p:ph type="body" sz="quarter" idx="10" hasCustomPrompt="1"/>
          </p:nvPr>
        </p:nvSpPr>
        <p:spPr>
          <a:xfrm>
            <a:off x="508232" y="1828803"/>
            <a:ext cx="4769165" cy="3397249"/>
          </a:xfrm>
        </p:spPr>
        <p:txBody>
          <a:bodyPr/>
          <a:lstStyle>
            <a:lvl1pPr>
              <a:defRPr>
                <a:solidFill>
                  <a:schemeClr val="bg1"/>
                </a:solidFill>
                <a:latin typeface="+mn-lt"/>
              </a:defRPr>
            </a:lvl1pPr>
            <a:lvl2pPr marL="295261" indent="-285736">
              <a:buFont typeface="Arial" panose="020B0604020202020204" pitchFamily="34" charset="0"/>
              <a:buChar char="•"/>
              <a:defRPr>
                <a:solidFill>
                  <a:schemeClr val="bg1"/>
                </a:solidFill>
                <a:latin typeface="+mn-lt"/>
              </a:defRPr>
            </a:lvl2pPr>
            <a:lvl3pPr marL="463527" indent="-285736">
              <a:buFont typeface="Arial" panose="020B0604020202020204" pitchFamily="34" charset="0"/>
              <a:buChar char="•"/>
              <a:defRPr>
                <a:solidFill>
                  <a:schemeClr val="bg1"/>
                </a:solidFill>
                <a:latin typeface="+mn-lt"/>
              </a:defRPr>
            </a:lvl3pPr>
            <a:lvl4pPr marL="631794" indent="-285736">
              <a:buFont typeface="Arial" panose="020B0604020202020204" pitchFamily="34" charset="0"/>
              <a:buChar char="•"/>
              <a:defRPr>
                <a:solidFill>
                  <a:schemeClr val="bg1"/>
                </a:solidFill>
                <a:latin typeface="+mn-lt"/>
              </a:defRPr>
            </a:lvl4pPr>
            <a:lvl5pPr marL="801648" indent="-285736">
              <a:buFont typeface="Arial" panose="020B0604020202020204" pitchFamily="34" charset="0"/>
              <a:buChar cha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6797551" y="2888193"/>
            <a:ext cx="4886223" cy="1081616"/>
          </a:xfrm>
        </p:spPr>
        <p:txBody>
          <a:bodyPr anchor="ctr" anchorCtr="0">
            <a:noAutofit/>
          </a:bodyPr>
          <a:lstStyle>
            <a:lvl1pPr algn="l">
              <a:lnSpc>
                <a:spcPct val="80000"/>
              </a:lnSpc>
              <a:defRPr sz="2800"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1261491018"/>
      </p:ext>
    </p:extLst>
  </p:cSld>
  <p:clrMapOvr>
    <a:masterClrMapping/>
  </p:clrMapOvr>
  <p:transition spd="slow">
    <p:wipe dir="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on Right + Imag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6096000" cy="6858000"/>
          </a:xfrm>
          <a:prstGeom prst="rect">
            <a:avLst/>
          </a:prstGeom>
          <a:gradFill>
            <a:gsLst>
              <a:gs pos="0">
                <a:srgbClr val="06273C"/>
              </a:gs>
              <a:gs pos="100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5" name="Picture Placeholder 4">
            <a:extLst>
              <a:ext uri="{FF2B5EF4-FFF2-40B4-BE49-F238E27FC236}">
                <a16:creationId xmlns:a16="http://schemas.microsoft.com/office/drawing/2014/main" id="{25753F52-C453-4A8A-930B-17FCBCC028BB}"/>
              </a:ext>
            </a:extLst>
          </p:cNvPr>
          <p:cNvSpPr>
            <a:spLocks noGrp="1"/>
          </p:cNvSpPr>
          <p:nvPr>
            <p:ph type="pic" sz="quarter" idx="11"/>
          </p:nvPr>
        </p:nvSpPr>
        <p:spPr>
          <a:xfrm>
            <a:off x="3" y="0"/>
            <a:ext cx="6096551" cy="6858000"/>
          </a:xfrm>
        </p:spPr>
        <p:txBody>
          <a:bodyPr/>
          <a:lstStyle>
            <a:lvl1pPr>
              <a:defRPr>
                <a:solidFill>
                  <a:schemeClr val="bg2"/>
                </a:solidFill>
                <a:latin typeface="+mn-lt"/>
              </a:defRPr>
            </a:lvl1pPr>
          </a:lstStyle>
          <a:p>
            <a:r>
              <a:rPr lang="en-US"/>
              <a:t>Click icon to add picture</a:t>
            </a:r>
          </a:p>
        </p:txBody>
      </p:sp>
      <p:sp>
        <p:nvSpPr>
          <p:cNvPr id="6" name="Text Placeholder 6">
            <a:extLst>
              <a:ext uri="{FF2B5EF4-FFF2-40B4-BE49-F238E27FC236}">
                <a16:creationId xmlns:a16="http://schemas.microsoft.com/office/drawing/2014/main" id="{6F2525D6-15B3-1445-92B9-7E555F446141}"/>
              </a:ext>
            </a:extLst>
          </p:cNvPr>
          <p:cNvSpPr>
            <a:spLocks noGrp="1"/>
          </p:cNvSpPr>
          <p:nvPr>
            <p:ph type="body" sz="quarter" idx="10" hasCustomPrompt="1"/>
          </p:nvPr>
        </p:nvSpPr>
        <p:spPr>
          <a:xfrm>
            <a:off x="6591303" y="1828802"/>
            <a:ext cx="5092700" cy="3568700"/>
          </a:xfrm>
        </p:spPr>
        <p:txBody>
          <a:bodyPr/>
          <a:lstStyle>
            <a:lvl1pPr>
              <a:defRPr>
                <a:solidFill>
                  <a:schemeClr val="tx1"/>
                </a:solidFill>
                <a:latin typeface="+mn-lt"/>
              </a:defRPr>
            </a:lvl1pPr>
            <a:lvl2pPr marL="295261" indent="-285736">
              <a:buFont typeface="Arial" panose="020B0604020202020204" pitchFamily="34" charset="0"/>
              <a:buChar char="•"/>
              <a:defRPr>
                <a:solidFill>
                  <a:schemeClr val="tx1"/>
                </a:solidFill>
                <a:latin typeface="+mn-lt"/>
              </a:defRPr>
            </a:lvl2pPr>
            <a:lvl3pPr marL="463527" indent="-285736">
              <a:buFont typeface="Arial" panose="020B0604020202020204" pitchFamily="34" charset="0"/>
              <a:buChar char="•"/>
              <a:defRPr>
                <a:solidFill>
                  <a:schemeClr val="tx1"/>
                </a:solidFill>
                <a:latin typeface="+mn-lt"/>
              </a:defRPr>
            </a:lvl3pPr>
            <a:lvl4pPr marL="631794" indent="-285736">
              <a:buFont typeface="Arial" panose="020B0604020202020204" pitchFamily="34" charset="0"/>
              <a:buChar char="•"/>
              <a:defRPr>
                <a:solidFill>
                  <a:schemeClr val="tx1"/>
                </a:solidFill>
                <a:latin typeface="+mn-lt"/>
              </a:defRPr>
            </a:lvl4pPr>
            <a:lvl5pPr marL="801648" indent="-285736">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6591299" y="423864"/>
            <a:ext cx="5092700" cy="1081616"/>
          </a:xfrm>
        </p:spPr>
        <p:txBody>
          <a:bodyPr anchor="ctr" anchorCtr="0">
            <a:noAutofit/>
          </a:bodyPr>
          <a:lstStyle>
            <a:lvl1pPr algn="l">
              <a:lnSpc>
                <a:spcPct val="80000"/>
              </a:lnSpc>
              <a:defRPr sz="2800"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152354107"/>
      </p:ext>
    </p:extLst>
  </p:cSld>
  <p:clrMapOvr>
    <a:masterClrMapping/>
  </p:clrMapOvr>
  <p:transition spd="slow">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ark Title, Subtitle and Content w/ Contrail">
    <p:bg>
      <p:bgRef idx="1001">
        <a:schemeClr val="bg2"/>
      </p:bgRef>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FA2791E-F6D3-B661-BD3F-3DCD8E5B1162}"/>
              </a:ext>
            </a:extLst>
          </p:cNvPr>
          <p:cNvSpPr>
            <a:spLocks noGrp="1"/>
          </p:cNvSpPr>
          <p:nvPr>
            <p:ph type="body" sz="quarter" idx="13"/>
          </p:nvPr>
        </p:nvSpPr>
        <p:spPr>
          <a:xfrm>
            <a:off x="449689" y="1836431"/>
            <a:ext cx="11291736" cy="4196231"/>
          </a:xfrm>
        </p:spPr>
        <p:txBody>
          <a:bodyPr vert="horz" lIns="91440" tIns="45720" rIns="91440" bIns="45720" rtlCol="0">
            <a:normAutofit/>
          </a:bodyPr>
          <a:lstStyle>
            <a:lvl1pPr>
              <a:buClr>
                <a:schemeClr val="accent4"/>
              </a:buClr>
              <a:defRPr lang="en-US" dirty="0"/>
            </a:lvl1pPr>
            <a:lvl2pPr>
              <a:buClr>
                <a:schemeClr val="accent4"/>
              </a:buClr>
              <a:defRPr lang="en-US" dirty="0"/>
            </a:lvl2pPr>
            <a:lvl3pPr>
              <a:buClr>
                <a:schemeClr val="accent4"/>
              </a:buClr>
              <a:defRPr lang="en-US" dirty="0"/>
            </a:lvl3pPr>
            <a:lvl4pPr>
              <a:buClr>
                <a:schemeClr val="accent4"/>
              </a:buClr>
              <a:defRPr lang="en-US" dirty="0"/>
            </a:lvl4pPr>
            <a:lvl5pPr>
              <a:buClr>
                <a:schemeClr val="accent4"/>
              </a:buCl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4F6E8D7C-BCD2-BF09-E007-0B3E40E78D8B}"/>
              </a:ext>
            </a:extLst>
          </p:cNvPr>
          <p:cNvSpPr>
            <a:spLocks noGrp="1"/>
          </p:cNvSpPr>
          <p:nvPr>
            <p:ph type="sldNum" sz="quarter" idx="17"/>
          </p:nvPr>
        </p:nvSpPr>
        <p:spPr>
          <a:xfrm>
            <a:off x="8998226" y="6370592"/>
            <a:ext cx="2743200" cy="365125"/>
          </a:xfrm>
          <a:prstGeom prst="rect">
            <a:avLst/>
          </a:prstGeom>
        </p:spPr>
        <p:txBody>
          <a:bodyPr/>
          <a:lstStyle>
            <a:lvl1pPr>
              <a:defRPr>
                <a:solidFill>
                  <a:schemeClr val="accent6"/>
                </a:solidFill>
              </a:defRPr>
            </a:lvl1pPr>
          </a:lstStyle>
          <a:p>
            <a:fld id="{93BFCDF7-B76A-EE4A-9647-B0AB61850522}" type="slidenum">
              <a:rPr lang="en-US" smtClean="0"/>
              <a:pPr/>
              <a:t>‹#›</a:t>
            </a:fld>
            <a:endParaRPr lang="en-US"/>
          </a:p>
        </p:txBody>
      </p:sp>
      <p:sp>
        <p:nvSpPr>
          <p:cNvPr id="8" name="Title 1">
            <a:extLst>
              <a:ext uri="{FF2B5EF4-FFF2-40B4-BE49-F238E27FC236}">
                <a16:creationId xmlns:a16="http://schemas.microsoft.com/office/drawing/2014/main" id="{A940A5A4-F7F8-6AE6-7462-D71B5D3F8DAC}"/>
              </a:ext>
            </a:extLst>
          </p:cNvPr>
          <p:cNvSpPr>
            <a:spLocks noGrp="1"/>
          </p:cNvSpPr>
          <p:nvPr>
            <p:ph type="title"/>
          </p:nvPr>
        </p:nvSpPr>
        <p:spPr>
          <a:xfrm>
            <a:off x="449690" y="479915"/>
            <a:ext cx="11291736" cy="577716"/>
          </a:xfrm>
          <a:prstGeom prst="rect">
            <a:avLst/>
          </a:prstGeom>
        </p:spPr>
        <p:txBody>
          <a:bodyPr anchor="t">
            <a:noAutofit/>
          </a:bodyPr>
          <a:lstStyle>
            <a:lvl1pPr>
              <a:defRPr sz="3200">
                <a:solidFill>
                  <a:schemeClr val="tx1"/>
                </a:solidFill>
              </a:defRPr>
            </a:lvl1pPr>
          </a:lstStyle>
          <a:p>
            <a:r>
              <a:rPr lang="en-US"/>
              <a:t>Click to edit Master title style</a:t>
            </a:r>
          </a:p>
        </p:txBody>
      </p:sp>
      <p:sp>
        <p:nvSpPr>
          <p:cNvPr id="10" name="Subtitle 2">
            <a:extLst>
              <a:ext uri="{FF2B5EF4-FFF2-40B4-BE49-F238E27FC236}">
                <a16:creationId xmlns:a16="http://schemas.microsoft.com/office/drawing/2014/main" id="{92F47D7E-344A-96C0-38DE-837E5CE2267F}"/>
              </a:ext>
            </a:extLst>
          </p:cNvPr>
          <p:cNvSpPr>
            <a:spLocks noGrp="1"/>
          </p:cNvSpPr>
          <p:nvPr>
            <p:ph type="subTitle" idx="14"/>
          </p:nvPr>
        </p:nvSpPr>
        <p:spPr>
          <a:xfrm>
            <a:off x="449690" y="1057632"/>
            <a:ext cx="11291736" cy="429208"/>
          </a:xfrm>
        </p:spPr>
        <p:txBody>
          <a:bodyPr anchor="t">
            <a:noAutofit/>
          </a:bodyPr>
          <a:lstStyle>
            <a:lvl1pPr marL="0" indent="0" algn="l">
              <a:buNone/>
              <a:defRPr sz="2400" b="0" i="0">
                <a:solidFill>
                  <a:schemeClr val="accent4"/>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5" name="Picture 14" descr="A black background with a green line&#10;&#10;Description automatically generated">
            <a:extLst>
              <a:ext uri="{FF2B5EF4-FFF2-40B4-BE49-F238E27FC236}">
                <a16:creationId xmlns:a16="http://schemas.microsoft.com/office/drawing/2014/main" id="{98AAB693-A520-4D1A-8A2F-E96431EBC9B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2191656" y="1"/>
            <a:ext cx="10000343" cy="758536"/>
          </a:xfrm>
          <a:prstGeom prst="rect">
            <a:avLst/>
          </a:prstGeom>
        </p:spPr>
      </p:pic>
      <p:sp>
        <p:nvSpPr>
          <p:cNvPr id="2" name="Text Placeholder 7">
            <a:extLst>
              <a:ext uri="{FF2B5EF4-FFF2-40B4-BE49-F238E27FC236}">
                <a16:creationId xmlns:a16="http://schemas.microsoft.com/office/drawing/2014/main" id="{1908FA4E-4464-0E46-CCCA-B32AA9B8FE77}"/>
              </a:ext>
            </a:extLst>
          </p:cNvPr>
          <p:cNvSpPr>
            <a:spLocks noGrp="1"/>
          </p:cNvSpPr>
          <p:nvPr>
            <p:ph type="body" sz="quarter" idx="18" hasCustomPrompt="1"/>
          </p:nvPr>
        </p:nvSpPr>
        <p:spPr>
          <a:xfrm>
            <a:off x="1529665" y="6461872"/>
            <a:ext cx="7123447" cy="196543"/>
          </a:xfrm>
        </p:spPr>
        <p:txBody>
          <a:bodyPr>
            <a:noAutofit/>
          </a:bodyPr>
          <a:lstStyle>
            <a:lvl1pPr marL="0" indent="0">
              <a:buNone/>
              <a:defRPr sz="1100">
                <a:solidFill>
                  <a:schemeClr val="accent6"/>
                </a:solidFill>
              </a:defRPr>
            </a:lvl1pPr>
            <a:lvl2pPr>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Footnotes</a:t>
            </a:r>
          </a:p>
        </p:txBody>
      </p:sp>
      <p:pic>
        <p:nvPicPr>
          <p:cNvPr id="5" name="Graphic 4">
            <a:extLst>
              <a:ext uri="{FF2B5EF4-FFF2-40B4-BE49-F238E27FC236}">
                <a16:creationId xmlns:a16="http://schemas.microsoft.com/office/drawing/2014/main" id="{8CE353FC-885A-FC28-034A-8B470B17737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34" y="6289636"/>
            <a:ext cx="795418" cy="441899"/>
          </a:xfrm>
          <a:prstGeom prst="rect">
            <a:avLst/>
          </a:prstGeom>
        </p:spPr>
      </p:pic>
    </p:spTree>
    <p:extLst>
      <p:ext uri="{BB962C8B-B14F-4D97-AF65-F5344CB8AC3E}">
        <p14:creationId xmlns:p14="http://schemas.microsoft.com/office/powerpoint/2010/main" val="2653068160"/>
      </p:ext>
    </p:extLst>
  </p:cSld>
  <p:clrMapOvr>
    <a:overrideClrMapping bg1="dk1" tx1="lt1" bg2="dk2" tx2="lt2" accent1="accent1" accent2="accent2" accent3="accent3" accent4="accent4" accent5="accent5" accent6="accent6" hlink="hlink" folHlink="folHlink"/>
  </p:clrMapOvr>
  <p:hf hd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Product">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2ECCD5-5EFD-432B-A6AB-33C099254F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25468" y="847437"/>
            <a:ext cx="6356825" cy="5497383"/>
          </a:xfrm>
          <a:prstGeom prst="rect">
            <a:avLst/>
          </a:prstGeom>
        </p:spPr>
      </p:pic>
      <p:sp>
        <p:nvSpPr>
          <p:cNvPr id="14" name="Picture Placeholder 9">
            <a:extLst>
              <a:ext uri="{FF2B5EF4-FFF2-40B4-BE49-F238E27FC236}">
                <a16:creationId xmlns:a16="http://schemas.microsoft.com/office/drawing/2014/main" id="{9E856C2D-5E3B-4ABA-AC59-1F521C087856}"/>
              </a:ext>
            </a:extLst>
          </p:cNvPr>
          <p:cNvSpPr>
            <a:spLocks noGrp="1"/>
          </p:cNvSpPr>
          <p:nvPr>
            <p:ph type="pic" sz="quarter" idx="13"/>
          </p:nvPr>
        </p:nvSpPr>
        <p:spPr>
          <a:xfrm>
            <a:off x="7177795" y="1107016"/>
            <a:ext cx="5852160" cy="3291840"/>
          </a:xfrm>
          <a:prstGeom prst="round2SameRect">
            <a:avLst>
              <a:gd name="adj1" fmla="val 0"/>
              <a:gd name="adj2" fmla="val 451"/>
            </a:avLst>
          </a:prstGeom>
        </p:spPr>
        <p:txBody>
          <a:bodyPr/>
          <a:lstStyle>
            <a:lvl1pPr marL="0" indent="0">
              <a:buFontTx/>
              <a:buNone/>
              <a:defRPr/>
            </a:lvl1pPr>
          </a:lstStyle>
          <a:p>
            <a:r>
              <a:rPr lang="en-US"/>
              <a:t>Click icon to add picture</a:t>
            </a:r>
          </a:p>
        </p:txBody>
      </p:sp>
      <p:sp>
        <p:nvSpPr>
          <p:cNvPr id="6" name="Content Placeholder 2">
            <a:extLst>
              <a:ext uri="{FF2B5EF4-FFF2-40B4-BE49-F238E27FC236}">
                <a16:creationId xmlns:a16="http://schemas.microsoft.com/office/drawing/2014/main" id="{FA2F5356-67CE-7741-808F-A8690394A141}"/>
              </a:ext>
            </a:extLst>
          </p:cNvPr>
          <p:cNvSpPr>
            <a:spLocks noGrp="1"/>
          </p:cNvSpPr>
          <p:nvPr>
            <p:ph sz="half" idx="1"/>
          </p:nvPr>
        </p:nvSpPr>
        <p:spPr>
          <a:xfrm>
            <a:off x="507776" y="1828802"/>
            <a:ext cx="5395609" cy="4243916"/>
          </a:xfrm>
        </p:spPr>
        <p:txBody>
          <a:bodyPr/>
          <a:lstStyle>
            <a:lvl1pPr marL="0" indent="0">
              <a:buFont typeface="Arial" panose="020B0604020202020204" pitchFamily="34" charset="0"/>
              <a:buNone/>
              <a:defRPr/>
            </a:lvl1pPr>
            <a:lvl2pPr marL="457178" indent="-285736">
              <a:buFont typeface="Arial" panose="020B0604020202020204" pitchFamily="34" charset="0"/>
              <a:buChar char="•"/>
              <a:defRPr/>
            </a:lvl2pPr>
            <a:lvl3pPr marL="628619" indent="-285736">
              <a:buFont typeface="Arial" panose="020B0604020202020204" pitchFamily="34" charset="0"/>
              <a:buChar char="•"/>
              <a:defRPr/>
            </a:lvl3pPr>
            <a:lvl4pPr marL="742912" indent="-285736">
              <a:buFont typeface="Arial" panose="020B0604020202020204" pitchFamily="34" charset="0"/>
              <a:buChar char="•"/>
              <a:defRPr/>
            </a:lvl4pPr>
            <a:lvl5pPr marL="914356" indent="-285736">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7C302FAD-8AA3-4C49-ABD7-C4738AE17503}"/>
              </a:ext>
            </a:extLst>
          </p:cNvPr>
          <p:cNvSpPr>
            <a:spLocks noGrp="1"/>
          </p:cNvSpPr>
          <p:nvPr>
            <p:ph type="title" hasCustomPrompt="1"/>
          </p:nvPr>
        </p:nvSpPr>
        <p:spPr>
          <a:xfrm>
            <a:off x="507772" y="365127"/>
            <a:ext cx="5709920" cy="1048492"/>
          </a:xfrm>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417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Product">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2ECCD5-5EFD-432B-A6AB-33C099254F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25468" y="1348869"/>
            <a:ext cx="6356825" cy="5497383"/>
          </a:xfrm>
          <a:prstGeom prst="rect">
            <a:avLst/>
          </a:prstGeom>
        </p:spPr>
      </p:pic>
      <p:sp>
        <p:nvSpPr>
          <p:cNvPr id="14" name="Picture Placeholder 9">
            <a:extLst>
              <a:ext uri="{FF2B5EF4-FFF2-40B4-BE49-F238E27FC236}">
                <a16:creationId xmlns:a16="http://schemas.microsoft.com/office/drawing/2014/main" id="{9E856C2D-5E3B-4ABA-AC59-1F521C087856}"/>
              </a:ext>
            </a:extLst>
          </p:cNvPr>
          <p:cNvSpPr>
            <a:spLocks noGrp="1"/>
          </p:cNvSpPr>
          <p:nvPr>
            <p:ph type="pic" sz="quarter" idx="13"/>
          </p:nvPr>
        </p:nvSpPr>
        <p:spPr>
          <a:xfrm>
            <a:off x="7177795" y="1608448"/>
            <a:ext cx="5852160" cy="3291840"/>
          </a:xfrm>
          <a:prstGeom prst="round2SameRect">
            <a:avLst>
              <a:gd name="adj1" fmla="val 0"/>
              <a:gd name="adj2" fmla="val 451"/>
            </a:avLst>
          </a:prstGeom>
        </p:spPr>
        <p:txBody>
          <a:bodyPr/>
          <a:lstStyle>
            <a:lvl1pPr marL="0" indent="0">
              <a:buFontTx/>
              <a:buNone/>
              <a:defRPr/>
            </a:lvl1pPr>
          </a:lstStyle>
          <a:p>
            <a:r>
              <a:rPr lang="en-US"/>
              <a:t>Click icon to add picture</a:t>
            </a:r>
          </a:p>
        </p:txBody>
      </p:sp>
      <p:sp>
        <p:nvSpPr>
          <p:cNvPr id="6" name="Content Placeholder 2">
            <a:extLst>
              <a:ext uri="{FF2B5EF4-FFF2-40B4-BE49-F238E27FC236}">
                <a16:creationId xmlns:a16="http://schemas.microsoft.com/office/drawing/2014/main" id="{FA2F5356-67CE-7741-808F-A8690394A141}"/>
              </a:ext>
            </a:extLst>
          </p:cNvPr>
          <p:cNvSpPr>
            <a:spLocks noGrp="1"/>
          </p:cNvSpPr>
          <p:nvPr>
            <p:ph sz="half" idx="1"/>
          </p:nvPr>
        </p:nvSpPr>
        <p:spPr>
          <a:xfrm>
            <a:off x="507776" y="1828802"/>
            <a:ext cx="5395609" cy="4243916"/>
          </a:xfrm>
        </p:spPr>
        <p:txBody>
          <a:bodyPr/>
          <a:lstStyle>
            <a:lvl1pPr marL="0" indent="0">
              <a:buFont typeface="Arial" panose="020B0604020202020204" pitchFamily="34" charset="0"/>
              <a:buNone/>
              <a:defRPr/>
            </a:lvl1pPr>
            <a:lvl2pPr marL="457178" indent="-285736">
              <a:buFont typeface="Arial" panose="020B0604020202020204" pitchFamily="34" charset="0"/>
              <a:buChar char="•"/>
              <a:defRPr/>
            </a:lvl2pPr>
            <a:lvl3pPr marL="628619" indent="-285736">
              <a:buFont typeface="Arial" panose="020B0604020202020204" pitchFamily="34" charset="0"/>
              <a:buChar char="•"/>
              <a:defRPr/>
            </a:lvl3pPr>
            <a:lvl4pPr marL="742912" indent="-285736">
              <a:buFont typeface="Arial" panose="020B0604020202020204" pitchFamily="34" charset="0"/>
              <a:buChar char="•"/>
              <a:defRPr/>
            </a:lvl4pPr>
            <a:lvl5pPr marL="914356" indent="-285736">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7C302FAD-8AA3-4C49-ABD7-C4738AE17503}"/>
              </a:ext>
            </a:extLst>
          </p:cNvPr>
          <p:cNvSpPr>
            <a:spLocks noGrp="1"/>
          </p:cNvSpPr>
          <p:nvPr>
            <p:ph type="title" hasCustomPrompt="1"/>
          </p:nvPr>
        </p:nvSpPr>
        <p:spPr>
          <a:xfrm>
            <a:off x="507772" y="365127"/>
            <a:ext cx="5709920" cy="1048492"/>
          </a:xfrm>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7281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Produc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2ECCD5-5EFD-432B-A6AB-33C099254F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25468" y="847437"/>
            <a:ext cx="6356825" cy="5497383"/>
          </a:xfrm>
          <a:prstGeom prst="rect">
            <a:avLst/>
          </a:prstGeom>
        </p:spPr>
      </p:pic>
      <p:sp>
        <p:nvSpPr>
          <p:cNvPr id="14" name="Picture Placeholder 9">
            <a:extLst>
              <a:ext uri="{FF2B5EF4-FFF2-40B4-BE49-F238E27FC236}">
                <a16:creationId xmlns:a16="http://schemas.microsoft.com/office/drawing/2014/main" id="{9E856C2D-5E3B-4ABA-AC59-1F521C087856}"/>
              </a:ext>
            </a:extLst>
          </p:cNvPr>
          <p:cNvSpPr>
            <a:spLocks noGrp="1"/>
          </p:cNvSpPr>
          <p:nvPr>
            <p:ph type="pic" sz="quarter" idx="13"/>
          </p:nvPr>
        </p:nvSpPr>
        <p:spPr>
          <a:xfrm>
            <a:off x="7177795" y="1107016"/>
            <a:ext cx="5852160" cy="3291840"/>
          </a:xfrm>
          <a:prstGeom prst="round2SameRect">
            <a:avLst>
              <a:gd name="adj1" fmla="val 0"/>
              <a:gd name="adj2" fmla="val 451"/>
            </a:avLst>
          </a:prstGeom>
        </p:spPr>
        <p:txBody>
          <a:bodyPr/>
          <a:lstStyle>
            <a:lvl1pPr marL="0" indent="0">
              <a:buNone/>
              <a:defRPr/>
            </a:lvl1pPr>
          </a:lstStyle>
          <a:p>
            <a:r>
              <a:rPr lang="en-US"/>
              <a:t>Click icon to add picture</a:t>
            </a:r>
          </a:p>
        </p:txBody>
      </p:sp>
      <p:sp>
        <p:nvSpPr>
          <p:cNvPr id="6" name="Content Placeholder 2">
            <a:extLst>
              <a:ext uri="{FF2B5EF4-FFF2-40B4-BE49-F238E27FC236}">
                <a16:creationId xmlns:a16="http://schemas.microsoft.com/office/drawing/2014/main" id="{BE088932-2492-824A-B653-FF4025680447}"/>
              </a:ext>
            </a:extLst>
          </p:cNvPr>
          <p:cNvSpPr>
            <a:spLocks noGrp="1"/>
          </p:cNvSpPr>
          <p:nvPr>
            <p:ph sz="half" idx="1"/>
          </p:nvPr>
        </p:nvSpPr>
        <p:spPr>
          <a:xfrm>
            <a:off x="508000" y="1828802"/>
            <a:ext cx="5395381" cy="4243916"/>
          </a:xfrm>
        </p:spPr>
        <p:txBody>
          <a:bodyPr/>
          <a:lstStyle>
            <a:lvl1pPr marL="0" indent="0">
              <a:buFont typeface="Arial" panose="020B0604020202020204" pitchFamily="34" charset="0"/>
              <a:buNone/>
              <a:defRPr>
                <a:solidFill>
                  <a:schemeClr val="accent5"/>
                </a:solidFill>
              </a:defRPr>
            </a:lvl1pPr>
            <a:lvl2pPr marL="457178" indent="-285736">
              <a:buFont typeface="Arial" panose="020B0604020202020204" pitchFamily="34" charset="0"/>
              <a:buChar char="•"/>
              <a:defRPr>
                <a:solidFill>
                  <a:schemeClr val="accent5"/>
                </a:solidFill>
              </a:defRPr>
            </a:lvl2pPr>
            <a:lvl3pPr marL="628619" indent="-285736">
              <a:buFont typeface="Arial" panose="020B0604020202020204" pitchFamily="34" charset="0"/>
              <a:buChar char="•"/>
              <a:defRPr>
                <a:solidFill>
                  <a:schemeClr val="accent5"/>
                </a:solidFill>
              </a:defRPr>
            </a:lvl3pPr>
            <a:lvl4pPr marL="742912" indent="-285736">
              <a:buFont typeface="Arial" panose="020B0604020202020204" pitchFamily="34" charset="0"/>
              <a:buChar char="•"/>
              <a:defRPr>
                <a:solidFill>
                  <a:schemeClr val="accent5"/>
                </a:solidFill>
              </a:defRPr>
            </a:lvl4pPr>
            <a:lvl5pPr marL="914356" indent="-285736">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7C302FAD-8AA3-4C49-ABD7-C4738AE17503}"/>
              </a:ext>
            </a:extLst>
          </p:cNvPr>
          <p:cNvSpPr>
            <a:spLocks noGrp="1"/>
          </p:cNvSpPr>
          <p:nvPr>
            <p:ph type="title" hasCustomPrompt="1"/>
          </p:nvPr>
        </p:nvSpPr>
        <p:spPr>
          <a:xfrm>
            <a:off x="507772" y="365127"/>
            <a:ext cx="5709920" cy="104849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8102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D14881E-A2BD-4349-804B-EF0474149158}"/>
              </a:ext>
            </a:extLst>
          </p:cNvPr>
          <p:cNvGrpSpPr/>
          <p:nvPr userDrawn="1"/>
        </p:nvGrpSpPr>
        <p:grpSpPr>
          <a:xfrm>
            <a:off x="8283138" y="5958230"/>
            <a:ext cx="4137369" cy="926879"/>
            <a:chOff x="7994577" y="7729729"/>
            <a:chExt cx="9753466" cy="2185140"/>
          </a:xfrm>
        </p:grpSpPr>
        <p:sp>
          <p:nvSpPr>
            <p:cNvPr id="12" name="Graphic 56">
              <a:extLst>
                <a:ext uri="{FF2B5EF4-FFF2-40B4-BE49-F238E27FC236}">
                  <a16:creationId xmlns:a16="http://schemas.microsoft.com/office/drawing/2014/main" id="{51951C46-E991-0B4D-A0CD-9877FAAE5CBA}"/>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937">
                <a:latin typeface="+mn-lt"/>
              </a:endParaRPr>
            </a:p>
          </p:txBody>
        </p:sp>
        <p:sp>
          <p:nvSpPr>
            <p:cNvPr id="13" name="Graphic 61">
              <a:extLst>
                <a:ext uri="{FF2B5EF4-FFF2-40B4-BE49-F238E27FC236}">
                  <a16:creationId xmlns:a16="http://schemas.microsoft.com/office/drawing/2014/main" id="{50B9B9A2-C8CC-2E48-ADF7-1B11F9663FE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937">
                <a:latin typeface="+mn-lt"/>
              </a:endParaRPr>
            </a:p>
          </p:txBody>
        </p:sp>
      </p:grpSp>
      <p:sp>
        <p:nvSpPr>
          <p:cNvPr id="7" name="Content Placeholder 2">
            <a:extLst>
              <a:ext uri="{FF2B5EF4-FFF2-40B4-BE49-F238E27FC236}">
                <a16:creationId xmlns:a16="http://schemas.microsoft.com/office/drawing/2014/main" id="{DA29B1AB-9392-CC45-9C4F-C942055E0A30}"/>
              </a:ext>
            </a:extLst>
          </p:cNvPr>
          <p:cNvSpPr>
            <a:spLocks noGrp="1"/>
          </p:cNvSpPr>
          <p:nvPr>
            <p:ph idx="1" hasCustomPrompt="1"/>
          </p:nvPr>
        </p:nvSpPr>
        <p:spPr>
          <a:xfrm>
            <a:off x="508000" y="1828805"/>
            <a:ext cx="11176000" cy="4354513"/>
          </a:xfrm>
          <a:prstGeom prst="rect">
            <a:avLst/>
          </a:prstGeom>
        </p:spPr>
        <p:txBody>
          <a:bodyPr/>
          <a:lstStyle>
            <a:lvl1pPr marL="0" indent="0">
              <a:buClr>
                <a:schemeClr val="tx2"/>
              </a:buClr>
              <a:buSzPct val="80000"/>
              <a:buFont typeface="Arial" panose="020B0604020202020204" pitchFamily="34" charset="0"/>
              <a:buNone/>
              <a:defRPr>
                <a:solidFill>
                  <a:schemeClr val="accent5"/>
                </a:solidFill>
                <a:latin typeface="+mn-lt"/>
              </a:defRPr>
            </a:lvl1pPr>
            <a:lvl2pPr marL="295261" indent="-285736">
              <a:buClr>
                <a:schemeClr val="tx2"/>
              </a:buClr>
              <a:buSzPct val="80000"/>
              <a:buFont typeface="Arial" panose="020B0604020202020204" pitchFamily="34" charset="0"/>
              <a:buChar char="•"/>
              <a:tabLst/>
              <a:defRPr>
                <a:solidFill>
                  <a:schemeClr val="accent5"/>
                </a:solidFill>
                <a:latin typeface="+mn-lt"/>
              </a:defRPr>
            </a:lvl2pPr>
            <a:lvl3pPr marL="463527" indent="-285736">
              <a:buClr>
                <a:schemeClr val="tx2"/>
              </a:buClr>
              <a:buSzPct val="80000"/>
              <a:buFont typeface="Arial" panose="020B0604020202020204" pitchFamily="34" charset="0"/>
              <a:buChar char="•"/>
              <a:tabLst/>
              <a:defRPr>
                <a:solidFill>
                  <a:schemeClr val="accent5"/>
                </a:solidFill>
                <a:latin typeface="+mn-lt"/>
              </a:defRPr>
            </a:lvl3pPr>
            <a:lvl4pPr marL="631794" indent="-285736">
              <a:buClr>
                <a:schemeClr val="tx2"/>
              </a:buClr>
              <a:buSzPct val="80000"/>
              <a:buFont typeface="Arial" panose="020B0604020202020204" pitchFamily="34" charset="0"/>
              <a:buChar char="•"/>
              <a:tabLst/>
              <a:defRPr>
                <a:solidFill>
                  <a:schemeClr val="accent5"/>
                </a:solidFill>
                <a:latin typeface="+mn-lt"/>
              </a:defRPr>
            </a:lvl4pPr>
            <a:lvl5pPr marL="801648" indent="-285736">
              <a:buClr>
                <a:schemeClr val="tx2"/>
              </a:buClr>
              <a:buSzPct val="80000"/>
              <a:buFont typeface="Arial" panose="020B0604020202020204" pitchFamily="34" charset="0"/>
              <a:buChar char="•"/>
              <a:tabLst/>
              <a:defRPr>
                <a:solidFill>
                  <a:schemeClr val="accent5"/>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Title Placeholder 1">
            <a:extLst>
              <a:ext uri="{FF2B5EF4-FFF2-40B4-BE49-F238E27FC236}">
                <a16:creationId xmlns:a16="http://schemas.microsoft.com/office/drawing/2014/main" id="{A34EE994-CC4B-6247-A547-6FBBF184828E}"/>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419598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111">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ntent w/ Subhead and conten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4DF65C1-058C-2E4A-BDC4-877E82187F8A}"/>
              </a:ext>
            </a:extLst>
          </p:cNvPr>
          <p:cNvGrpSpPr/>
          <p:nvPr userDrawn="1"/>
        </p:nvGrpSpPr>
        <p:grpSpPr>
          <a:xfrm>
            <a:off x="8283138" y="5958230"/>
            <a:ext cx="4137369" cy="926879"/>
            <a:chOff x="7994577" y="7729729"/>
            <a:chExt cx="9753466" cy="2185140"/>
          </a:xfrm>
        </p:grpSpPr>
        <p:sp>
          <p:nvSpPr>
            <p:cNvPr id="13" name="Graphic 56">
              <a:extLst>
                <a:ext uri="{FF2B5EF4-FFF2-40B4-BE49-F238E27FC236}">
                  <a16:creationId xmlns:a16="http://schemas.microsoft.com/office/drawing/2014/main" id="{CFB88C54-BEEF-5C47-9A6F-9139AD229259}"/>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937"/>
            </a:p>
          </p:txBody>
        </p:sp>
        <p:sp>
          <p:nvSpPr>
            <p:cNvPr id="18" name="Graphic 61">
              <a:extLst>
                <a:ext uri="{FF2B5EF4-FFF2-40B4-BE49-F238E27FC236}">
                  <a16:creationId xmlns:a16="http://schemas.microsoft.com/office/drawing/2014/main" id="{D918878A-0A51-5F4A-AE27-F3C911C1EC8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937"/>
            </a:p>
          </p:txBody>
        </p:sp>
      </p:grpSp>
      <p:sp>
        <p:nvSpPr>
          <p:cNvPr id="8" name="Content Placeholder 2">
            <a:extLst>
              <a:ext uri="{FF2B5EF4-FFF2-40B4-BE49-F238E27FC236}">
                <a16:creationId xmlns:a16="http://schemas.microsoft.com/office/drawing/2014/main" id="{9EB6F1B9-90E8-744E-BA2D-822A9124F177}"/>
              </a:ext>
            </a:extLst>
          </p:cNvPr>
          <p:cNvSpPr>
            <a:spLocks noGrp="1"/>
          </p:cNvSpPr>
          <p:nvPr>
            <p:ph idx="1" hasCustomPrompt="1"/>
          </p:nvPr>
        </p:nvSpPr>
        <p:spPr>
          <a:xfrm>
            <a:off x="507288" y="1828805"/>
            <a:ext cx="11176712" cy="4354513"/>
          </a:xfrm>
          <a:prstGeom prst="rect">
            <a:avLst/>
          </a:prstGeom>
        </p:spPr>
        <p:txBody>
          <a:bodyPr/>
          <a:lstStyle>
            <a:lvl1pPr marL="0" indent="0">
              <a:buClr>
                <a:schemeClr val="tx2"/>
              </a:buClr>
              <a:buSzPct val="80000"/>
              <a:buFont typeface="Arial" panose="020B0604020202020204" pitchFamily="34" charset="0"/>
              <a:buNone/>
              <a:defRPr>
                <a:solidFill>
                  <a:schemeClr val="accent5"/>
                </a:solidFill>
                <a:latin typeface="+mn-lt"/>
              </a:defRPr>
            </a:lvl1pPr>
            <a:lvl2pPr marL="295261" indent="-285736">
              <a:buClr>
                <a:schemeClr val="tx2"/>
              </a:buClr>
              <a:buSzPct val="80000"/>
              <a:buFont typeface="Arial" panose="020B0604020202020204" pitchFamily="34" charset="0"/>
              <a:buChar char="•"/>
              <a:tabLst/>
              <a:defRPr>
                <a:solidFill>
                  <a:schemeClr val="accent5"/>
                </a:solidFill>
                <a:latin typeface="+mn-lt"/>
              </a:defRPr>
            </a:lvl2pPr>
            <a:lvl3pPr marL="463527" indent="-285736">
              <a:buClr>
                <a:schemeClr val="tx2"/>
              </a:buClr>
              <a:buSzPct val="80000"/>
              <a:buFont typeface="Arial" panose="020B0604020202020204" pitchFamily="34" charset="0"/>
              <a:buChar char="•"/>
              <a:tabLst/>
              <a:defRPr>
                <a:solidFill>
                  <a:schemeClr val="accent5"/>
                </a:solidFill>
                <a:latin typeface="+mn-lt"/>
              </a:defRPr>
            </a:lvl3pPr>
            <a:lvl4pPr marL="631794" indent="-285736">
              <a:buClr>
                <a:schemeClr val="tx2"/>
              </a:buClr>
              <a:buSzPct val="80000"/>
              <a:buFont typeface="Arial" panose="020B0604020202020204" pitchFamily="34" charset="0"/>
              <a:buChar char="•"/>
              <a:tabLst/>
              <a:defRPr>
                <a:solidFill>
                  <a:schemeClr val="accent5"/>
                </a:solidFill>
                <a:latin typeface="+mn-lt"/>
              </a:defRPr>
            </a:lvl4pPr>
            <a:lvl5pPr marL="801648" indent="-285736">
              <a:buClr>
                <a:schemeClr val="tx2"/>
              </a:buClr>
              <a:buSzPct val="80000"/>
              <a:buFont typeface="Arial" panose="020B0604020202020204" pitchFamily="34" charset="0"/>
              <a:buChar char="•"/>
              <a:tabLst/>
              <a:defRPr>
                <a:solidFill>
                  <a:schemeClr val="accent5"/>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p:cNvSpPr>
            <a:spLocks noGrp="1"/>
          </p:cNvSpPr>
          <p:nvPr>
            <p:ph type="body" sz="quarter" idx="11" hasCustomPrompt="1"/>
          </p:nvPr>
        </p:nvSpPr>
        <p:spPr>
          <a:xfrm>
            <a:off x="507288" y="1097356"/>
            <a:ext cx="11176712" cy="461665"/>
          </a:xfrm>
          <a:prstGeom prst="rect">
            <a:avLst/>
          </a:prstGeom>
        </p:spPr>
        <p:txBody>
          <a:bodyPr tIns="0" bIns="0">
            <a:normAutofit/>
          </a:bodyPr>
          <a:lstStyle>
            <a:lvl1pPr marL="0" indent="0">
              <a:buNone/>
              <a:defRPr sz="1800" b="0" i="0">
                <a:solidFill>
                  <a:schemeClr val="accent5"/>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
        <p:nvSpPr>
          <p:cNvPr id="10" name="Title Placeholder 1">
            <a:extLst>
              <a:ext uri="{FF2B5EF4-FFF2-40B4-BE49-F238E27FC236}">
                <a16:creationId xmlns:a16="http://schemas.microsoft.com/office/drawing/2014/main" id="{153765C9-00EB-864D-BF27-31898C8E1E61}"/>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2583638297"/>
      </p:ext>
    </p:extLst>
  </p:cSld>
  <p:clrMapOvr>
    <a:masterClrMapping/>
  </p:clrMapOvr>
  <p:transition spd="slow">
    <p:wipe dir="r"/>
  </p:transition>
  <p:extLst>
    <p:ext uri="{DCECCB84-F9BA-43D5-87BE-67443E8EF086}">
      <p15:sldGuideLst xmlns:p15="http://schemas.microsoft.com/office/powerpoint/2012/main">
        <p15:guide id="1" orient="horz" pos="3111">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wo Columns no Sub">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85E213B-B19B-1A46-AAA9-AF234D0EFACB}"/>
              </a:ext>
            </a:extLst>
          </p:cNvPr>
          <p:cNvGrpSpPr/>
          <p:nvPr userDrawn="1"/>
        </p:nvGrpSpPr>
        <p:grpSpPr>
          <a:xfrm>
            <a:off x="8283138" y="5958230"/>
            <a:ext cx="4137369" cy="926879"/>
            <a:chOff x="7994577" y="7729729"/>
            <a:chExt cx="9753466" cy="2185140"/>
          </a:xfrm>
        </p:grpSpPr>
        <p:sp>
          <p:nvSpPr>
            <p:cNvPr id="13" name="Graphic 56">
              <a:extLst>
                <a:ext uri="{FF2B5EF4-FFF2-40B4-BE49-F238E27FC236}">
                  <a16:creationId xmlns:a16="http://schemas.microsoft.com/office/drawing/2014/main" id="{53CD207D-87FD-BB42-B118-96D6CA44D5A3}"/>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937"/>
            </a:p>
          </p:txBody>
        </p:sp>
        <p:sp>
          <p:nvSpPr>
            <p:cNvPr id="14" name="Graphic 61">
              <a:extLst>
                <a:ext uri="{FF2B5EF4-FFF2-40B4-BE49-F238E27FC236}">
                  <a16:creationId xmlns:a16="http://schemas.microsoft.com/office/drawing/2014/main" id="{74FF77E3-0726-E741-A135-4798C0859724}"/>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937"/>
            </a:p>
          </p:txBody>
        </p:sp>
      </p:grpSp>
      <p:sp>
        <p:nvSpPr>
          <p:cNvPr id="11" name="Content Placeholder 2">
            <a:extLst>
              <a:ext uri="{FF2B5EF4-FFF2-40B4-BE49-F238E27FC236}">
                <a16:creationId xmlns:a16="http://schemas.microsoft.com/office/drawing/2014/main" id="{A129C16C-FACD-EA41-95A9-AB4FD021D7EE}"/>
              </a:ext>
            </a:extLst>
          </p:cNvPr>
          <p:cNvSpPr>
            <a:spLocks noGrp="1"/>
          </p:cNvSpPr>
          <p:nvPr>
            <p:ph sz="half" idx="10"/>
          </p:nvPr>
        </p:nvSpPr>
        <p:spPr>
          <a:xfrm>
            <a:off x="6288624" y="1828802"/>
            <a:ext cx="5395381" cy="4243916"/>
          </a:xfrm>
        </p:spPr>
        <p:txBody>
          <a:bodyPr/>
          <a:lstStyle>
            <a:lvl1pPr marL="0" indent="0">
              <a:buFont typeface="Arial" panose="020B0604020202020204" pitchFamily="34" charset="0"/>
              <a:buNone/>
              <a:defRPr>
                <a:solidFill>
                  <a:schemeClr val="accent5"/>
                </a:solidFill>
              </a:defRPr>
            </a:lvl1pPr>
            <a:lvl2pPr marL="457178" indent="-285736">
              <a:buFont typeface="Arial" panose="020B0604020202020204" pitchFamily="34" charset="0"/>
              <a:buChar char="•"/>
              <a:defRPr>
                <a:solidFill>
                  <a:schemeClr val="accent5"/>
                </a:solidFill>
              </a:defRPr>
            </a:lvl2pPr>
            <a:lvl3pPr marL="628619" indent="-285736">
              <a:buFont typeface="Arial" panose="020B0604020202020204" pitchFamily="34" charset="0"/>
              <a:buChar char="•"/>
              <a:defRPr>
                <a:solidFill>
                  <a:schemeClr val="accent5"/>
                </a:solidFill>
              </a:defRPr>
            </a:lvl3pPr>
            <a:lvl4pPr marL="742912" indent="-285736">
              <a:buFont typeface="Arial" panose="020B0604020202020204" pitchFamily="34" charset="0"/>
              <a:buChar char="•"/>
              <a:defRPr>
                <a:solidFill>
                  <a:schemeClr val="accent5"/>
                </a:solidFill>
              </a:defRPr>
            </a:lvl4pPr>
            <a:lvl5pPr marL="914356" indent="-285736">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269A132E-32C2-E34C-B8E1-E677348787E0}"/>
              </a:ext>
            </a:extLst>
          </p:cNvPr>
          <p:cNvSpPr>
            <a:spLocks noGrp="1"/>
          </p:cNvSpPr>
          <p:nvPr>
            <p:ph sz="half" idx="1"/>
          </p:nvPr>
        </p:nvSpPr>
        <p:spPr>
          <a:xfrm>
            <a:off x="508000" y="1828802"/>
            <a:ext cx="5395381" cy="4243916"/>
          </a:xfrm>
        </p:spPr>
        <p:txBody>
          <a:bodyPr/>
          <a:lstStyle>
            <a:lvl1pPr marL="0" indent="0">
              <a:buFont typeface="Arial" panose="020B0604020202020204" pitchFamily="34" charset="0"/>
              <a:buNone/>
              <a:defRPr>
                <a:solidFill>
                  <a:schemeClr val="accent5"/>
                </a:solidFill>
              </a:defRPr>
            </a:lvl1pPr>
            <a:lvl2pPr marL="457178" indent="-285736">
              <a:buFont typeface="Arial" panose="020B0604020202020204" pitchFamily="34" charset="0"/>
              <a:buChar char="•"/>
              <a:defRPr>
                <a:solidFill>
                  <a:schemeClr val="accent5"/>
                </a:solidFill>
              </a:defRPr>
            </a:lvl2pPr>
            <a:lvl3pPr marL="628619" indent="-285736">
              <a:buFont typeface="Arial" panose="020B0604020202020204" pitchFamily="34" charset="0"/>
              <a:buChar char="•"/>
              <a:defRPr>
                <a:solidFill>
                  <a:schemeClr val="accent5"/>
                </a:solidFill>
              </a:defRPr>
            </a:lvl3pPr>
            <a:lvl4pPr marL="742912" indent="-285736">
              <a:buFont typeface="Arial" panose="020B0604020202020204" pitchFamily="34" charset="0"/>
              <a:buChar char="•"/>
              <a:defRPr>
                <a:solidFill>
                  <a:schemeClr val="accent5"/>
                </a:solidFill>
              </a:defRPr>
            </a:lvl4pPr>
            <a:lvl5pPr marL="914356" indent="-285736">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43D68099-30CF-BF45-BD36-F9C140F9C4B5}"/>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1995286970"/>
      </p:ext>
    </p:extLst>
  </p:cSld>
  <p:clrMapOvr>
    <a:masterClrMapping/>
  </p:clrMapOvr>
  <p:transition spd="slow">
    <p:wipe dir="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wo Column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0957259-C07A-EC4D-A493-C759F48CF70B}"/>
              </a:ext>
            </a:extLst>
          </p:cNvPr>
          <p:cNvGrpSpPr/>
          <p:nvPr userDrawn="1"/>
        </p:nvGrpSpPr>
        <p:grpSpPr>
          <a:xfrm>
            <a:off x="8283138" y="5958230"/>
            <a:ext cx="4137369" cy="926879"/>
            <a:chOff x="7994577" y="7729729"/>
            <a:chExt cx="9753466" cy="2185140"/>
          </a:xfrm>
        </p:grpSpPr>
        <p:sp>
          <p:nvSpPr>
            <p:cNvPr id="15" name="Graphic 56">
              <a:extLst>
                <a:ext uri="{FF2B5EF4-FFF2-40B4-BE49-F238E27FC236}">
                  <a16:creationId xmlns:a16="http://schemas.microsoft.com/office/drawing/2014/main" id="{F0612777-0C21-9E48-886A-FF4D9BD2557D}"/>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937"/>
            </a:p>
          </p:txBody>
        </p:sp>
        <p:sp>
          <p:nvSpPr>
            <p:cNvPr id="18" name="Graphic 61">
              <a:extLst>
                <a:ext uri="{FF2B5EF4-FFF2-40B4-BE49-F238E27FC236}">
                  <a16:creationId xmlns:a16="http://schemas.microsoft.com/office/drawing/2014/main" id="{190D78D4-6071-7F44-A804-5EC20DE6FA58}"/>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937"/>
            </a:p>
          </p:txBody>
        </p:sp>
      </p:grpSp>
      <p:sp>
        <p:nvSpPr>
          <p:cNvPr id="12" name="Content Placeholder 2">
            <a:extLst>
              <a:ext uri="{FF2B5EF4-FFF2-40B4-BE49-F238E27FC236}">
                <a16:creationId xmlns:a16="http://schemas.microsoft.com/office/drawing/2014/main" id="{821E33D3-A9F8-1347-855B-6D7B17AD4C2F}"/>
              </a:ext>
            </a:extLst>
          </p:cNvPr>
          <p:cNvSpPr>
            <a:spLocks noGrp="1"/>
          </p:cNvSpPr>
          <p:nvPr>
            <p:ph sz="half" idx="10"/>
          </p:nvPr>
        </p:nvSpPr>
        <p:spPr>
          <a:xfrm>
            <a:off x="6288621" y="1828802"/>
            <a:ext cx="5395384" cy="4142316"/>
          </a:xfrm>
        </p:spPr>
        <p:txBody>
          <a:bodyPr/>
          <a:lstStyle>
            <a:lvl1pPr marL="0" indent="0">
              <a:buFont typeface="Arial" panose="020B0604020202020204" pitchFamily="34" charset="0"/>
              <a:buNone/>
              <a:defRPr>
                <a:solidFill>
                  <a:schemeClr val="accent5"/>
                </a:solidFill>
              </a:defRPr>
            </a:lvl1pPr>
            <a:lvl2pPr marL="457178" indent="-285736">
              <a:buFont typeface="Arial" panose="020B0604020202020204" pitchFamily="34" charset="0"/>
              <a:buChar char="•"/>
              <a:defRPr>
                <a:solidFill>
                  <a:schemeClr val="accent5"/>
                </a:solidFill>
              </a:defRPr>
            </a:lvl2pPr>
            <a:lvl3pPr marL="628619" indent="-285736">
              <a:buFont typeface="Arial" panose="020B0604020202020204" pitchFamily="34" charset="0"/>
              <a:buChar char="•"/>
              <a:defRPr>
                <a:solidFill>
                  <a:schemeClr val="accent5"/>
                </a:solidFill>
              </a:defRPr>
            </a:lvl3pPr>
            <a:lvl4pPr marL="742912" indent="-285736">
              <a:buFont typeface="Arial" panose="020B0604020202020204" pitchFamily="34" charset="0"/>
              <a:buChar char="•"/>
              <a:defRPr>
                <a:solidFill>
                  <a:schemeClr val="accent5"/>
                </a:solidFill>
              </a:defRPr>
            </a:lvl4pPr>
            <a:lvl5pPr marL="914356" indent="-285736">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9FE00EB-6F4E-FC4B-895D-041C1C088986}"/>
              </a:ext>
            </a:extLst>
          </p:cNvPr>
          <p:cNvSpPr>
            <a:spLocks noGrp="1"/>
          </p:cNvSpPr>
          <p:nvPr>
            <p:ph sz="half" idx="1"/>
          </p:nvPr>
        </p:nvSpPr>
        <p:spPr>
          <a:xfrm>
            <a:off x="507997" y="1828802"/>
            <a:ext cx="5395384" cy="4142316"/>
          </a:xfrm>
        </p:spPr>
        <p:txBody>
          <a:bodyPr/>
          <a:lstStyle>
            <a:lvl1pPr marL="0" indent="0">
              <a:buFont typeface="Arial" panose="020B0604020202020204" pitchFamily="34" charset="0"/>
              <a:buNone/>
              <a:defRPr>
                <a:solidFill>
                  <a:schemeClr val="accent5"/>
                </a:solidFill>
              </a:defRPr>
            </a:lvl1pPr>
            <a:lvl2pPr marL="457178" indent="-285736">
              <a:buFont typeface="Arial" panose="020B0604020202020204" pitchFamily="34" charset="0"/>
              <a:buChar char="•"/>
              <a:defRPr>
                <a:solidFill>
                  <a:schemeClr val="accent5"/>
                </a:solidFill>
              </a:defRPr>
            </a:lvl2pPr>
            <a:lvl3pPr marL="628619" indent="-285736">
              <a:buFont typeface="Arial" panose="020B0604020202020204" pitchFamily="34" charset="0"/>
              <a:buChar char="•"/>
              <a:defRPr>
                <a:solidFill>
                  <a:schemeClr val="accent5"/>
                </a:solidFill>
              </a:defRPr>
            </a:lvl3pPr>
            <a:lvl4pPr marL="742912" indent="-285736">
              <a:buFont typeface="Arial" panose="020B0604020202020204" pitchFamily="34" charset="0"/>
              <a:buChar char="•"/>
              <a:defRPr>
                <a:solidFill>
                  <a:schemeClr val="accent5"/>
                </a:solidFill>
              </a:defRPr>
            </a:lvl4pPr>
            <a:lvl5pPr marL="914356" indent="-285736">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42039B54-0E19-C74C-A669-70383297D37C}"/>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
        <p:nvSpPr>
          <p:cNvPr id="2" name="Text Placeholder 4">
            <a:extLst>
              <a:ext uri="{FF2B5EF4-FFF2-40B4-BE49-F238E27FC236}">
                <a16:creationId xmlns:a16="http://schemas.microsoft.com/office/drawing/2014/main" id="{6FCA12AA-0E31-C1F5-5C5B-DD72B86BDBD7}"/>
              </a:ext>
            </a:extLst>
          </p:cNvPr>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5"/>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Tree>
    <p:extLst>
      <p:ext uri="{BB962C8B-B14F-4D97-AF65-F5344CB8AC3E}">
        <p14:creationId xmlns:p14="http://schemas.microsoft.com/office/powerpoint/2010/main" val="4240144051"/>
      </p:ext>
    </p:extLst>
  </p:cSld>
  <p:clrMapOvr>
    <a:masterClrMapping/>
  </p:clrMapOvr>
  <p:transition spd="slow">
    <p:wipe dir="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One Column no Sub">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CC9237-F234-EC42-95C1-E2D7ADD3C11C}"/>
              </a:ext>
            </a:extLst>
          </p:cNvPr>
          <p:cNvGrpSpPr/>
          <p:nvPr userDrawn="1"/>
        </p:nvGrpSpPr>
        <p:grpSpPr>
          <a:xfrm>
            <a:off x="8283138" y="5958230"/>
            <a:ext cx="4137369" cy="926879"/>
            <a:chOff x="7994577" y="7729729"/>
            <a:chExt cx="9753466" cy="2185140"/>
          </a:xfrm>
        </p:grpSpPr>
        <p:sp>
          <p:nvSpPr>
            <p:cNvPr id="12" name="Graphic 56">
              <a:extLst>
                <a:ext uri="{FF2B5EF4-FFF2-40B4-BE49-F238E27FC236}">
                  <a16:creationId xmlns:a16="http://schemas.microsoft.com/office/drawing/2014/main" id="{7249D0C6-B576-7B43-BCF9-2769F89B5954}"/>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937"/>
            </a:p>
          </p:txBody>
        </p:sp>
        <p:sp>
          <p:nvSpPr>
            <p:cNvPr id="16" name="Graphic 61">
              <a:extLst>
                <a:ext uri="{FF2B5EF4-FFF2-40B4-BE49-F238E27FC236}">
                  <a16:creationId xmlns:a16="http://schemas.microsoft.com/office/drawing/2014/main" id="{631ED4C5-4FB2-C649-B848-E54B12FA37F4}"/>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937"/>
            </a:p>
          </p:txBody>
        </p:sp>
      </p:grpSp>
      <p:sp>
        <p:nvSpPr>
          <p:cNvPr id="8" name="Content Placeholder 2">
            <a:extLst>
              <a:ext uri="{FF2B5EF4-FFF2-40B4-BE49-F238E27FC236}">
                <a16:creationId xmlns:a16="http://schemas.microsoft.com/office/drawing/2014/main" id="{4EC778C4-7953-E346-82AE-740999B36FC5}"/>
              </a:ext>
            </a:extLst>
          </p:cNvPr>
          <p:cNvSpPr>
            <a:spLocks noGrp="1"/>
          </p:cNvSpPr>
          <p:nvPr>
            <p:ph sz="half" idx="1"/>
          </p:nvPr>
        </p:nvSpPr>
        <p:spPr>
          <a:xfrm>
            <a:off x="507997" y="1828802"/>
            <a:ext cx="5395384" cy="4243916"/>
          </a:xfrm>
        </p:spPr>
        <p:txBody>
          <a:bodyPr/>
          <a:lstStyle>
            <a:lvl1pPr marL="0" indent="0">
              <a:buFont typeface="Arial" panose="020B0604020202020204" pitchFamily="34" charset="0"/>
              <a:buNone/>
              <a:defRPr>
                <a:solidFill>
                  <a:schemeClr val="accent5"/>
                </a:solidFill>
              </a:defRPr>
            </a:lvl1pPr>
            <a:lvl2pPr marL="457178" indent="-285736">
              <a:buFont typeface="Arial" panose="020B0604020202020204" pitchFamily="34" charset="0"/>
              <a:buChar char="•"/>
              <a:defRPr>
                <a:solidFill>
                  <a:schemeClr val="accent5"/>
                </a:solidFill>
              </a:defRPr>
            </a:lvl2pPr>
            <a:lvl3pPr marL="628619" indent="-285736">
              <a:buFont typeface="Arial" panose="020B0604020202020204" pitchFamily="34" charset="0"/>
              <a:buChar char="•"/>
              <a:defRPr>
                <a:solidFill>
                  <a:schemeClr val="accent5"/>
                </a:solidFill>
              </a:defRPr>
            </a:lvl3pPr>
            <a:lvl4pPr marL="742912" indent="-285736">
              <a:buFont typeface="Arial" panose="020B0604020202020204" pitchFamily="34" charset="0"/>
              <a:buChar char="•"/>
              <a:defRPr>
                <a:solidFill>
                  <a:schemeClr val="accent5"/>
                </a:solidFill>
              </a:defRPr>
            </a:lvl4pPr>
            <a:lvl5pPr marL="914356" indent="-285736">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3D568265-36BD-E142-86B7-565918B6AB81}"/>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2512218638"/>
      </p:ext>
    </p:extLst>
  </p:cSld>
  <p:clrMapOvr>
    <a:masterClrMapping/>
  </p:clrMapOvr>
  <p:transition spd="slow">
    <p:wipe dir="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 Sub">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864F2D1-B37A-084E-ACD7-D689CB05D494}"/>
              </a:ext>
            </a:extLst>
          </p:cNvPr>
          <p:cNvGrpSpPr/>
          <p:nvPr userDrawn="1"/>
        </p:nvGrpSpPr>
        <p:grpSpPr>
          <a:xfrm>
            <a:off x="8283138" y="5958230"/>
            <a:ext cx="4137369" cy="926879"/>
            <a:chOff x="7994577" y="7729729"/>
            <a:chExt cx="9753466" cy="2185140"/>
          </a:xfrm>
        </p:grpSpPr>
        <p:sp>
          <p:nvSpPr>
            <p:cNvPr id="24" name="Graphic 56">
              <a:extLst>
                <a:ext uri="{FF2B5EF4-FFF2-40B4-BE49-F238E27FC236}">
                  <a16:creationId xmlns:a16="http://schemas.microsoft.com/office/drawing/2014/main" id="{D05BB184-6D39-CA48-8961-264217AACAFB}"/>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937"/>
            </a:p>
          </p:txBody>
        </p:sp>
        <p:sp>
          <p:nvSpPr>
            <p:cNvPr id="25" name="Graphic 61">
              <a:extLst>
                <a:ext uri="{FF2B5EF4-FFF2-40B4-BE49-F238E27FC236}">
                  <a16:creationId xmlns:a16="http://schemas.microsoft.com/office/drawing/2014/main" id="{1CD7AA0B-D817-7445-AD4E-6BDFF8266AF8}"/>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937"/>
            </a:p>
          </p:txBody>
        </p:sp>
      </p:grpSp>
      <p:sp>
        <p:nvSpPr>
          <p:cNvPr id="7" name="Title Placeholder 1">
            <a:extLst>
              <a:ext uri="{FF2B5EF4-FFF2-40B4-BE49-F238E27FC236}">
                <a16:creationId xmlns:a16="http://schemas.microsoft.com/office/drawing/2014/main" id="{5BA6B9B1-99B5-1C43-9433-4F3CFBB9A7FE}"/>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
        <p:nvSpPr>
          <p:cNvPr id="2" name="Text Placeholder 4">
            <a:extLst>
              <a:ext uri="{FF2B5EF4-FFF2-40B4-BE49-F238E27FC236}">
                <a16:creationId xmlns:a16="http://schemas.microsoft.com/office/drawing/2014/main" id="{3870A574-724B-CDD4-AF3A-C186FB5D908D}"/>
              </a:ext>
            </a:extLst>
          </p:cNvPr>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5"/>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Tree>
    <p:extLst>
      <p:ext uri="{BB962C8B-B14F-4D97-AF65-F5344CB8AC3E}">
        <p14:creationId xmlns:p14="http://schemas.microsoft.com/office/powerpoint/2010/main" val="80505226"/>
      </p:ext>
    </p:extLst>
  </p:cSld>
  <p:clrMapOvr>
    <a:masterClrMapping/>
  </p:clrMapOvr>
  <p:transition spd="slow">
    <p:wipe dir="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itl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E20262-CF46-294D-8B24-37A3ABF75D19}"/>
              </a:ext>
            </a:extLst>
          </p:cNvPr>
          <p:cNvGrpSpPr/>
          <p:nvPr userDrawn="1"/>
        </p:nvGrpSpPr>
        <p:grpSpPr>
          <a:xfrm>
            <a:off x="8283138" y="5958230"/>
            <a:ext cx="4137369" cy="926879"/>
            <a:chOff x="7994577" y="7729729"/>
            <a:chExt cx="9753466" cy="2185140"/>
          </a:xfrm>
        </p:grpSpPr>
        <p:sp>
          <p:nvSpPr>
            <p:cNvPr id="15" name="Graphic 56">
              <a:extLst>
                <a:ext uri="{FF2B5EF4-FFF2-40B4-BE49-F238E27FC236}">
                  <a16:creationId xmlns:a16="http://schemas.microsoft.com/office/drawing/2014/main" id="{4B8C3E54-4F02-A04A-9F4E-41E9403DE5C4}"/>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937"/>
            </a:p>
          </p:txBody>
        </p:sp>
        <p:sp>
          <p:nvSpPr>
            <p:cNvPr id="19" name="Graphic 61">
              <a:extLst>
                <a:ext uri="{FF2B5EF4-FFF2-40B4-BE49-F238E27FC236}">
                  <a16:creationId xmlns:a16="http://schemas.microsoft.com/office/drawing/2014/main" id="{D2717489-D0A9-AB41-95B2-7EF5BD67BB1D}"/>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937"/>
            </a:p>
          </p:txBody>
        </p:sp>
      </p:grpSp>
      <p:sp>
        <p:nvSpPr>
          <p:cNvPr id="6" name="Title Placeholder 1">
            <a:extLst>
              <a:ext uri="{FF2B5EF4-FFF2-40B4-BE49-F238E27FC236}">
                <a16:creationId xmlns:a16="http://schemas.microsoft.com/office/drawing/2014/main" id="{E9920AC9-60A5-C74B-8956-2C8747782137}"/>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1755609357"/>
      </p:ext>
    </p:extLst>
  </p:cSld>
  <p:clrMapOvr>
    <a:masterClrMapping/>
  </p:clrMapOvr>
  <p:transition spd="slow">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w/ Contrail">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FA2791E-F6D3-B661-BD3F-3DCD8E5B1162}"/>
              </a:ext>
            </a:extLst>
          </p:cNvPr>
          <p:cNvSpPr>
            <a:spLocks noGrp="1"/>
          </p:cNvSpPr>
          <p:nvPr>
            <p:ph type="body" sz="quarter" idx="13"/>
          </p:nvPr>
        </p:nvSpPr>
        <p:spPr>
          <a:xfrm>
            <a:off x="449689" y="1407221"/>
            <a:ext cx="11291736" cy="4625441"/>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4F6E8D7C-BCD2-BF09-E007-0B3E40E78D8B}"/>
              </a:ext>
            </a:extLst>
          </p:cNvPr>
          <p:cNvSpPr>
            <a:spLocks noGrp="1"/>
          </p:cNvSpPr>
          <p:nvPr>
            <p:ph type="sldNum" sz="quarter" idx="17"/>
          </p:nvPr>
        </p:nvSpPr>
        <p:spPr>
          <a:xfrm>
            <a:off x="8998226" y="6370592"/>
            <a:ext cx="2743200" cy="365125"/>
          </a:xfrm>
          <a:prstGeom prst="rect">
            <a:avLst/>
          </a:prstGeom>
        </p:spPr>
        <p:txBody>
          <a:bodyPr/>
          <a:lstStyle>
            <a:lvl1pPr>
              <a:defRPr>
                <a:solidFill>
                  <a:schemeClr val="accent6"/>
                </a:solidFill>
              </a:defRPr>
            </a:lvl1pPr>
          </a:lstStyle>
          <a:p>
            <a:fld id="{93BFCDF7-B76A-EE4A-9647-B0AB61850522}" type="slidenum">
              <a:rPr lang="en-US" smtClean="0"/>
              <a:pPr/>
              <a:t>‹#›</a:t>
            </a:fld>
            <a:endParaRPr lang="en-US"/>
          </a:p>
        </p:txBody>
      </p:sp>
      <p:sp>
        <p:nvSpPr>
          <p:cNvPr id="8" name="Title 1">
            <a:extLst>
              <a:ext uri="{FF2B5EF4-FFF2-40B4-BE49-F238E27FC236}">
                <a16:creationId xmlns:a16="http://schemas.microsoft.com/office/drawing/2014/main" id="{A940A5A4-F7F8-6AE6-7462-D71B5D3F8DAC}"/>
              </a:ext>
            </a:extLst>
          </p:cNvPr>
          <p:cNvSpPr>
            <a:spLocks noGrp="1"/>
          </p:cNvSpPr>
          <p:nvPr>
            <p:ph type="title"/>
          </p:nvPr>
        </p:nvSpPr>
        <p:spPr>
          <a:xfrm>
            <a:off x="449690" y="479915"/>
            <a:ext cx="11291736" cy="577716"/>
          </a:xfrm>
          <a:prstGeom prst="rect">
            <a:avLst/>
          </a:prstGeom>
        </p:spPr>
        <p:txBody>
          <a:bodyPr anchor="t">
            <a:noAutofit/>
          </a:bodyPr>
          <a:lstStyle>
            <a:lvl1pPr>
              <a:defRPr sz="3200">
                <a:solidFill>
                  <a:schemeClr val="tx1"/>
                </a:solidFill>
              </a:defRPr>
            </a:lvl1pPr>
          </a:lstStyle>
          <a:p>
            <a:r>
              <a:rPr lang="en-US"/>
              <a:t>Click to edit Master title style</a:t>
            </a:r>
          </a:p>
        </p:txBody>
      </p:sp>
      <p:pic>
        <p:nvPicPr>
          <p:cNvPr id="15" name="Picture 14" descr="A black background with a green line&#10;&#10;Description automatically generated">
            <a:extLst>
              <a:ext uri="{FF2B5EF4-FFF2-40B4-BE49-F238E27FC236}">
                <a16:creationId xmlns:a16="http://schemas.microsoft.com/office/drawing/2014/main" id="{98AAB693-A520-4D1A-8A2F-E96431EBC9B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2191656" y="1"/>
            <a:ext cx="10000343" cy="758536"/>
          </a:xfrm>
          <a:prstGeom prst="rect">
            <a:avLst/>
          </a:prstGeom>
        </p:spPr>
      </p:pic>
      <p:sp>
        <p:nvSpPr>
          <p:cNvPr id="2" name="Text Placeholder 7">
            <a:extLst>
              <a:ext uri="{FF2B5EF4-FFF2-40B4-BE49-F238E27FC236}">
                <a16:creationId xmlns:a16="http://schemas.microsoft.com/office/drawing/2014/main" id="{1908FA4E-4464-0E46-CCCA-B32AA9B8FE77}"/>
              </a:ext>
            </a:extLst>
          </p:cNvPr>
          <p:cNvSpPr>
            <a:spLocks noGrp="1"/>
          </p:cNvSpPr>
          <p:nvPr>
            <p:ph type="body" sz="quarter" idx="18" hasCustomPrompt="1"/>
          </p:nvPr>
        </p:nvSpPr>
        <p:spPr>
          <a:xfrm>
            <a:off x="1529665" y="6461872"/>
            <a:ext cx="7123447" cy="196543"/>
          </a:xfrm>
        </p:spPr>
        <p:txBody>
          <a:bodyPr>
            <a:noAutofit/>
          </a:bodyPr>
          <a:lstStyle>
            <a:lvl1pPr marL="0" indent="0">
              <a:buNone/>
              <a:defRPr sz="1100">
                <a:solidFill>
                  <a:schemeClr val="accent6"/>
                </a:solidFill>
              </a:defRPr>
            </a:lvl1pPr>
            <a:lvl2pPr>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Footnotes</a:t>
            </a:r>
          </a:p>
        </p:txBody>
      </p:sp>
      <p:pic>
        <p:nvPicPr>
          <p:cNvPr id="4" name="Graphic 3">
            <a:extLst>
              <a:ext uri="{FF2B5EF4-FFF2-40B4-BE49-F238E27FC236}">
                <a16:creationId xmlns:a16="http://schemas.microsoft.com/office/drawing/2014/main" id="{19DBBE2E-0998-460C-49E7-9B5206761C7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34" y="6289908"/>
            <a:ext cx="802456" cy="445809"/>
          </a:xfrm>
          <a:prstGeom prst="rect">
            <a:avLst/>
          </a:prstGeom>
        </p:spPr>
      </p:pic>
    </p:spTree>
    <p:extLst>
      <p:ext uri="{BB962C8B-B14F-4D97-AF65-F5344CB8AC3E}">
        <p14:creationId xmlns:p14="http://schemas.microsoft.com/office/powerpoint/2010/main" val="3202570306"/>
      </p:ext>
    </p:extLst>
  </p:cSld>
  <p:clrMapOvr>
    <a:masterClrMapping/>
  </p:clrMapOvr>
  <p:hf hd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er Lis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5700B7E-EBCA-DD47-B00D-51697087445C}"/>
              </a:ext>
            </a:extLst>
          </p:cNvPr>
          <p:cNvGrpSpPr/>
          <p:nvPr userDrawn="1"/>
        </p:nvGrpSpPr>
        <p:grpSpPr>
          <a:xfrm>
            <a:off x="508001" y="2247205"/>
            <a:ext cx="10805547" cy="3706435"/>
            <a:chOff x="381000" y="1685402"/>
            <a:chExt cx="8104160" cy="2779826"/>
          </a:xfrm>
        </p:grpSpPr>
        <p:cxnSp>
          <p:nvCxnSpPr>
            <p:cNvPr id="27" name="Straight Connector 26">
              <a:extLst>
                <a:ext uri="{FF2B5EF4-FFF2-40B4-BE49-F238E27FC236}">
                  <a16:creationId xmlns:a16="http://schemas.microsoft.com/office/drawing/2014/main" id="{3403F92B-022A-9344-8CAF-F0FBBCA0FCE1}"/>
                </a:ext>
              </a:extLst>
            </p:cNvPr>
            <p:cNvCxnSpPr/>
            <p:nvPr userDrawn="1"/>
          </p:nvCxnSpPr>
          <p:spPr>
            <a:xfrm>
              <a:off x="381000" y="168540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3674C9-B1BC-7D42-9BAC-20D6147F655F}"/>
                </a:ext>
              </a:extLst>
            </p:cNvPr>
            <p:cNvCxnSpPr/>
            <p:nvPr userDrawn="1"/>
          </p:nvCxnSpPr>
          <p:spPr>
            <a:xfrm>
              <a:off x="381000" y="224136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52B451-08BC-5846-8F64-C06AE3BB5B9D}"/>
                </a:ext>
              </a:extLst>
            </p:cNvPr>
            <p:cNvCxnSpPr/>
            <p:nvPr userDrawn="1"/>
          </p:nvCxnSpPr>
          <p:spPr>
            <a:xfrm>
              <a:off x="381000" y="279733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A0C796-48A2-9C49-A3F2-8FD7329AF8E3}"/>
                </a:ext>
              </a:extLst>
            </p:cNvPr>
            <p:cNvCxnSpPr/>
            <p:nvPr userDrawn="1"/>
          </p:nvCxnSpPr>
          <p:spPr>
            <a:xfrm>
              <a:off x="381000" y="335329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814B20-7BAA-C04F-A0CA-2B918181A42C}"/>
                </a:ext>
              </a:extLst>
            </p:cNvPr>
            <p:cNvCxnSpPr/>
            <p:nvPr userDrawn="1"/>
          </p:nvCxnSpPr>
          <p:spPr>
            <a:xfrm>
              <a:off x="381000" y="390926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C66088-8AA8-F44A-8070-2F1BE8399FF0}"/>
                </a:ext>
              </a:extLst>
            </p:cNvPr>
            <p:cNvCxnSpPr/>
            <p:nvPr userDrawn="1"/>
          </p:nvCxnSpPr>
          <p:spPr>
            <a:xfrm>
              <a:off x="381000" y="4465228"/>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8" name="Text Placeholder 5">
            <a:extLst>
              <a:ext uri="{FF2B5EF4-FFF2-40B4-BE49-F238E27FC236}">
                <a16:creationId xmlns:a16="http://schemas.microsoft.com/office/drawing/2014/main" id="{72F1D58F-68FC-3A46-9534-23F71B1A402A}"/>
              </a:ext>
            </a:extLst>
          </p:cNvPr>
          <p:cNvSpPr>
            <a:spLocks noGrp="1"/>
          </p:cNvSpPr>
          <p:nvPr>
            <p:ph type="body" sz="quarter" idx="10" hasCustomPrompt="1"/>
          </p:nvPr>
        </p:nvSpPr>
        <p:spPr>
          <a:xfrm>
            <a:off x="508003" y="1763850"/>
            <a:ext cx="2447700" cy="203132"/>
          </a:xfrm>
          <a:prstGeom prst="rect">
            <a:avLst/>
          </a:prstGeom>
        </p:spPr>
        <p:txBody>
          <a:bodyPr wrap="square" tIns="0" bIns="0">
            <a:normAutofit/>
          </a:bodyPr>
          <a:lstStyle>
            <a:lvl1pPr marL="0" indent="0" algn="r">
              <a:buNone/>
              <a:defRPr sz="1051" b="0" i="0">
                <a:solidFill>
                  <a:schemeClr val="accent5"/>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29" name="Text Placeholder 5">
            <a:extLst>
              <a:ext uri="{FF2B5EF4-FFF2-40B4-BE49-F238E27FC236}">
                <a16:creationId xmlns:a16="http://schemas.microsoft.com/office/drawing/2014/main" id="{11267EB9-2443-FF4C-9C8E-6EE8F23176D8}"/>
              </a:ext>
            </a:extLst>
          </p:cNvPr>
          <p:cNvSpPr>
            <a:spLocks noGrp="1"/>
          </p:cNvSpPr>
          <p:nvPr>
            <p:ph type="body" sz="quarter" idx="12" hasCustomPrompt="1"/>
          </p:nvPr>
        </p:nvSpPr>
        <p:spPr>
          <a:xfrm>
            <a:off x="508003" y="2525791"/>
            <a:ext cx="2447700" cy="203132"/>
          </a:xfrm>
          <a:prstGeom prst="rect">
            <a:avLst/>
          </a:prstGeom>
        </p:spPr>
        <p:txBody>
          <a:bodyPr wrap="square" tIns="0" bIns="0">
            <a:normAutofit/>
          </a:bodyPr>
          <a:lstStyle>
            <a:lvl1pPr marL="0" indent="0" algn="r">
              <a:buNone/>
              <a:defRPr sz="1051" b="0" i="0">
                <a:solidFill>
                  <a:schemeClr val="accent5"/>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30" name="Text Placeholder 5">
            <a:extLst>
              <a:ext uri="{FF2B5EF4-FFF2-40B4-BE49-F238E27FC236}">
                <a16:creationId xmlns:a16="http://schemas.microsoft.com/office/drawing/2014/main" id="{07A48080-241B-6F41-AE40-3D3D08F9C167}"/>
              </a:ext>
            </a:extLst>
          </p:cNvPr>
          <p:cNvSpPr>
            <a:spLocks noGrp="1"/>
          </p:cNvSpPr>
          <p:nvPr>
            <p:ph type="body" sz="quarter" idx="13" hasCustomPrompt="1"/>
          </p:nvPr>
        </p:nvSpPr>
        <p:spPr>
          <a:xfrm>
            <a:off x="508003" y="3260991"/>
            <a:ext cx="2447700" cy="203132"/>
          </a:xfrm>
          <a:prstGeom prst="rect">
            <a:avLst/>
          </a:prstGeom>
        </p:spPr>
        <p:txBody>
          <a:bodyPr wrap="square" tIns="0" bIns="0">
            <a:normAutofit/>
          </a:bodyPr>
          <a:lstStyle>
            <a:lvl1pPr marL="0" indent="0" algn="r">
              <a:buNone/>
              <a:defRPr sz="1051" b="0" i="0">
                <a:solidFill>
                  <a:schemeClr val="accent5"/>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31" name="Text Placeholder 5">
            <a:extLst>
              <a:ext uri="{FF2B5EF4-FFF2-40B4-BE49-F238E27FC236}">
                <a16:creationId xmlns:a16="http://schemas.microsoft.com/office/drawing/2014/main" id="{540C1323-E3B3-0147-BE2D-D60B3847E527}"/>
              </a:ext>
            </a:extLst>
          </p:cNvPr>
          <p:cNvSpPr>
            <a:spLocks noGrp="1"/>
          </p:cNvSpPr>
          <p:nvPr>
            <p:ph type="body" sz="quarter" idx="14" hasCustomPrompt="1"/>
          </p:nvPr>
        </p:nvSpPr>
        <p:spPr>
          <a:xfrm>
            <a:off x="508003" y="3993311"/>
            <a:ext cx="2447700" cy="203132"/>
          </a:xfrm>
          <a:prstGeom prst="rect">
            <a:avLst/>
          </a:prstGeom>
        </p:spPr>
        <p:txBody>
          <a:bodyPr wrap="square" tIns="0" bIns="0">
            <a:normAutofit/>
          </a:bodyPr>
          <a:lstStyle>
            <a:lvl1pPr marL="0" indent="0" algn="r">
              <a:buNone/>
              <a:defRPr sz="1051" b="0" i="0">
                <a:solidFill>
                  <a:schemeClr val="accent5"/>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32" name="Text Placeholder 5">
            <a:extLst>
              <a:ext uri="{FF2B5EF4-FFF2-40B4-BE49-F238E27FC236}">
                <a16:creationId xmlns:a16="http://schemas.microsoft.com/office/drawing/2014/main" id="{F688B9EF-B595-1241-A0AA-49B6F2F6D2D5}"/>
              </a:ext>
            </a:extLst>
          </p:cNvPr>
          <p:cNvSpPr>
            <a:spLocks noGrp="1"/>
          </p:cNvSpPr>
          <p:nvPr>
            <p:ph type="body" sz="quarter" idx="15" hasCustomPrompt="1"/>
          </p:nvPr>
        </p:nvSpPr>
        <p:spPr>
          <a:xfrm>
            <a:off x="508003" y="4725631"/>
            <a:ext cx="2447700" cy="203132"/>
          </a:xfrm>
          <a:prstGeom prst="rect">
            <a:avLst/>
          </a:prstGeom>
        </p:spPr>
        <p:txBody>
          <a:bodyPr wrap="square" tIns="0" bIns="0">
            <a:normAutofit/>
          </a:bodyPr>
          <a:lstStyle>
            <a:lvl1pPr marL="0" indent="0" algn="r">
              <a:buNone/>
              <a:defRPr sz="1051" b="0" i="0">
                <a:solidFill>
                  <a:schemeClr val="accent5"/>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33" name="Text Placeholder 5">
            <a:extLst>
              <a:ext uri="{FF2B5EF4-FFF2-40B4-BE49-F238E27FC236}">
                <a16:creationId xmlns:a16="http://schemas.microsoft.com/office/drawing/2014/main" id="{709B8BA3-FC5D-D14E-BA30-6603F9D4F110}"/>
              </a:ext>
            </a:extLst>
          </p:cNvPr>
          <p:cNvSpPr>
            <a:spLocks noGrp="1"/>
          </p:cNvSpPr>
          <p:nvPr>
            <p:ph type="body" sz="quarter" idx="16" hasCustomPrompt="1"/>
          </p:nvPr>
        </p:nvSpPr>
        <p:spPr>
          <a:xfrm>
            <a:off x="508003" y="5468255"/>
            <a:ext cx="2447700" cy="203132"/>
          </a:xfrm>
          <a:prstGeom prst="rect">
            <a:avLst/>
          </a:prstGeom>
        </p:spPr>
        <p:txBody>
          <a:bodyPr wrap="square" tIns="0" bIns="0">
            <a:normAutofit/>
          </a:bodyPr>
          <a:lstStyle>
            <a:lvl1pPr marL="0" indent="0" algn="r">
              <a:buNone/>
              <a:defRPr sz="1051" b="0" i="0">
                <a:solidFill>
                  <a:schemeClr val="accent5"/>
                </a:solidFill>
                <a:latin typeface="+mn-lt"/>
                <a:ea typeface="Source Sans Pro" panose="020B0503030403020204" pitchFamily="34" charset="0"/>
                <a:cs typeface="Calibri" charset="0"/>
              </a:defRPr>
            </a:lvl1pPr>
            <a:lvl3pPr marL="861916" indent="-176194">
              <a:buFont typeface="Arial" charset="0"/>
              <a:buChar char="•"/>
              <a:tabLst/>
              <a:defRPr/>
            </a:lvl3pPr>
          </a:lstStyle>
          <a:p>
            <a:pPr lvl="0"/>
            <a:r>
              <a:rPr lang="en-US"/>
              <a:t>Click to edit master text styles</a:t>
            </a:r>
          </a:p>
        </p:txBody>
      </p:sp>
      <p:sp>
        <p:nvSpPr>
          <p:cNvPr id="17" name="Title Placeholder 1">
            <a:extLst>
              <a:ext uri="{FF2B5EF4-FFF2-40B4-BE49-F238E27FC236}">
                <a16:creationId xmlns:a16="http://schemas.microsoft.com/office/drawing/2014/main" id="{A1B1B4E8-4632-4C43-A28E-6A7D43A99FF6}"/>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
        <p:nvSpPr>
          <p:cNvPr id="2" name="Text Placeholder 4">
            <a:extLst>
              <a:ext uri="{FF2B5EF4-FFF2-40B4-BE49-F238E27FC236}">
                <a16:creationId xmlns:a16="http://schemas.microsoft.com/office/drawing/2014/main" id="{1C74FEEC-3599-8352-4ACA-A9FEDBC16410}"/>
              </a:ext>
            </a:extLst>
          </p:cNvPr>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5"/>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Tree>
    <p:extLst>
      <p:ext uri="{BB962C8B-B14F-4D97-AF65-F5344CB8AC3E}">
        <p14:creationId xmlns:p14="http://schemas.microsoft.com/office/powerpoint/2010/main" val="4067300880"/>
      </p:ext>
    </p:extLst>
  </p:cSld>
  <p:clrMapOvr>
    <a:masterClrMapping/>
  </p:clrMapOvr>
  <p:transition spd="slow">
    <p:wipe dir="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hree Categorie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131B463-ECEC-8641-9440-C628B4508743}"/>
              </a:ext>
            </a:extLst>
          </p:cNvPr>
          <p:cNvGrpSpPr/>
          <p:nvPr userDrawn="1"/>
        </p:nvGrpSpPr>
        <p:grpSpPr>
          <a:xfrm>
            <a:off x="-1566254" y="5170550"/>
            <a:ext cx="17037436" cy="1687452"/>
            <a:chOff x="-1174691" y="3877911"/>
            <a:chExt cx="12778077" cy="1265589"/>
          </a:xfrm>
        </p:grpSpPr>
        <p:sp>
          <p:nvSpPr>
            <p:cNvPr id="23" name="coral">
              <a:extLst>
                <a:ext uri="{FF2B5EF4-FFF2-40B4-BE49-F238E27FC236}">
                  <a16:creationId xmlns:a16="http://schemas.microsoft.com/office/drawing/2014/main" id="{C9417BD3-016E-5744-9A62-FD85D3ADFE25}"/>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latin typeface="+mn-lt"/>
              </a:endParaRPr>
            </a:p>
          </p:txBody>
        </p:sp>
        <p:sp>
          <p:nvSpPr>
            <p:cNvPr id="24" name="green">
              <a:extLst>
                <a:ext uri="{FF2B5EF4-FFF2-40B4-BE49-F238E27FC236}">
                  <a16:creationId xmlns:a16="http://schemas.microsoft.com/office/drawing/2014/main" id="{26B1483B-004D-8C48-80D7-C8D5FC7BD94C}"/>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latin typeface="+mn-lt"/>
              </a:endParaRPr>
            </a:p>
          </p:txBody>
        </p:sp>
      </p:grpSp>
      <p:grpSp>
        <p:nvGrpSpPr>
          <p:cNvPr id="30" name="4 Xs">
            <a:extLst>
              <a:ext uri="{FF2B5EF4-FFF2-40B4-BE49-F238E27FC236}">
                <a16:creationId xmlns:a16="http://schemas.microsoft.com/office/drawing/2014/main" id="{1158C3E7-4E08-534B-8628-E6F654E10FAB}"/>
              </a:ext>
            </a:extLst>
          </p:cNvPr>
          <p:cNvGrpSpPr/>
          <p:nvPr userDrawn="1"/>
        </p:nvGrpSpPr>
        <p:grpSpPr>
          <a:xfrm flipH="1">
            <a:off x="5566175" y="1086351"/>
            <a:ext cx="776348" cy="502003"/>
            <a:chOff x="4544881" y="4169018"/>
            <a:chExt cx="1104108" cy="713976"/>
          </a:xfrm>
          <a:gradFill>
            <a:gsLst>
              <a:gs pos="0">
                <a:schemeClr val="accent3">
                  <a:alpha val="21000"/>
                </a:schemeClr>
              </a:gs>
              <a:gs pos="100000">
                <a:schemeClr val="accent1">
                  <a:lumMod val="60000"/>
                  <a:lumOff val="40000"/>
                  <a:alpha val="20000"/>
                </a:schemeClr>
              </a:gs>
            </a:gsLst>
            <a:lin ang="5400000" scaled="1"/>
          </a:gradFill>
        </p:grpSpPr>
        <p:sp>
          <p:nvSpPr>
            <p:cNvPr id="31" name="Graphic 37">
              <a:extLst>
                <a:ext uri="{FF2B5EF4-FFF2-40B4-BE49-F238E27FC236}">
                  <a16:creationId xmlns:a16="http://schemas.microsoft.com/office/drawing/2014/main" id="{BAB9FEDC-C151-2243-8D77-D93EE87DC1C0}"/>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2" name="Graphic 37">
              <a:extLst>
                <a:ext uri="{FF2B5EF4-FFF2-40B4-BE49-F238E27FC236}">
                  <a16:creationId xmlns:a16="http://schemas.microsoft.com/office/drawing/2014/main" id="{5CA72DBB-57A5-4540-8628-DA6FD1E2D55A}"/>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3" name="Graphic 37">
              <a:extLst>
                <a:ext uri="{FF2B5EF4-FFF2-40B4-BE49-F238E27FC236}">
                  <a16:creationId xmlns:a16="http://schemas.microsoft.com/office/drawing/2014/main" id="{498E8B6F-199F-CD49-A946-13B2C7105C43}"/>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9" name="Rounded Rectangle 8">
            <a:extLst>
              <a:ext uri="{FF2B5EF4-FFF2-40B4-BE49-F238E27FC236}">
                <a16:creationId xmlns:a16="http://schemas.microsoft.com/office/drawing/2014/main" id="{7DA20BDE-4D9D-EC4F-BDAE-F4DF575CCA85}"/>
              </a:ext>
            </a:extLst>
          </p:cNvPr>
          <p:cNvSpPr/>
          <p:nvPr userDrawn="1"/>
        </p:nvSpPr>
        <p:spPr>
          <a:xfrm>
            <a:off x="835041" y="2159005"/>
            <a:ext cx="3236715" cy="2858401"/>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solidFill>
              <a:effectLst/>
              <a:uLnTx/>
              <a:uFillTx/>
              <a:latin typeface="+mn-lt"/>
              <a:ea typeface="+mn-ea"/>
              <a:cs typeface="+mn-cs"/>
            </a:endParaRPr>
          </a:p>
        </p:txBody>
      </p:sp>
      <p:sp>
        <p:nvSpPr>
          <p:cNvPr id="10" name="Rounded Rectangle 9">
            <a:extLst>
              <a:ext uri="{FF2B5EF4-FFF2-40B4-BE49-F238E27FC236}">
                <a16:creationId xmlns:a16="http://schemas.microsoft.com/office/drawing/2014/main" id="{620E16B4-6F25-4E43-AC78-826C63D91C7F}"/>
              </a:ext>
            </a:extLst>
          </p:cNvPr>
          <p:cNvSpPr/>
          <p:nvPr userDrawn="1"/>
        </p:nvSpPr>
        <p:spPr>
          <a:xfrm>
            <a:off x="4440609" y="2159005"/>
            <a:ext cx="3236715" cy="2858401"/>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solidFill>
              <a:effectLst/>
              <a:uLnTx/>
              <a:uFillTx/>
              <a:latin typeface="+mn-lt"/>
              <a:ea typeface="+mn-ea"/>
              <a:cs typeface="+mn-cs"/>
            </a:endParaRPr>
          </a:p>
        </p:txBody>
      </p:sp>
      <p:sp>
        <p:nvSpPr>
          <p:cNvPr id="11" name="Rounded Rectangle 10">
            <a:extLst>
              <a:ext uri="{FF2B5EF4-FFF2-40B4-BE49-F238E27FC236}">
                <a16:creationId xmlns:a16="http://schemas.microsoft.com/office/drawing/2014/main" id="{BE4B7114-3D69-8A4C-97AA-7604A6B2D9E3}"/>
              </a:ext>
            </a:extLst>
          </p:cNvPr>
          <p:cNvSpPr/>
          <p:nvPr userDrawn="1"/>
        </p:nvSpPr>
        <p:spPr>
          <a:xfrm>
            <a:off x="8042277" y="2159005"/>
            <a:ext cx="3236715" cy="2858401"/>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solidFill>
              <a:effectLst/>
              <a:uLnTx/>
              <a:uFillTx/>
              <a:latin typeface="+mn-lt"/>
              <a:ea typeface="+mn-ea"/>
              <a:cs typeface="+mn-cs"/>
            </a:endParaRPr>
          </a:p>
        </p:txBody>
      </p:sp>
      <p:sp>
        <p:nvSpPr>
          <p:cNvPr id="12" name="Text Placeholder 5">
            <a:extLst>
              <a:ext uri="{FF2B5EF4-FFF2-40B4-BE49-F238E27FC236}">
                <a16:creationId xmlns:a16="http://schemas.microsoft.com/office/drawing/2014/main" id="{4EFA0EF9-1E6C-D943-9AF6-00464594DF1C}"/>
              </a:ext>
            </a:extLst>
          </p:cNvPr>
          <p:cNvSpPr>
            <a:spLocks noGrp="1"/>
          </p:cNvSpPr>
          <p:nvPr>
            <p:ph type="body" sz="quarter" idx="15" hasCustomPrompt="1"/>
          </p:nvPr>
        </p:nvSpPr>
        <p:spPr>
          <a:xfrm>
            <a:off x="835041" y="3525773"/>
            <a:ext cx="3236715" cy="384873"/>
          </a:xfrm>
          <a:noFill/>
        </p:spPr>
        <p:txBody>
          <a:bodyPr tIns="0" bIns="0">
            <a:normAutofit/>
          </a:bodyPr>
          <a:lstStyle>
            <a:lvl1pPr marL="0" indent="0" algn="ctr">
              <a:buFontTx/>
              <a:buNone/>
              <a:defRPr sz="1600" b="1"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13" name="Text Placeholder 5">
            <a:extLst>
              <a:ext uri="{FF2B5EF4-FFF2-40B4-BE49-F238E27FC236}">
                <a16:creationId xmlns:a16="http://schemas.microsoft.com/office/drawing/2014/main" id="{354E5A50-9471-5841-BB4F-025B27241E07}"/>
              </a:ext>
            </a:extLst>
          </p:cNvPr>
          <p:cNvSpPr>
            <a:spLocks noGrp="1"/>
          </p:cNvSpPr>
          <p:nvPr>
            <p:ph type="body" sz="quarter" idx="16" hasCustomPrompt="1"/>
          </p:nvPr>
        </p:nvSpPr>
        <p:spPr>
          <a:xfrm>
            <a:off x="4433974" y="3525773"/>
            <a:ext cx="3243351" cy="384873"/>
          </a:xfrm>
          <a:noFill/>
        </p:spPr>
        <p:txBody>
          <a:bodyPr tIns="0" bIns="0">
            <a:normAutofit/>
          </a:bodyPr>
          <a:lstStyle>
            <a:lvl1pPr marL="0" indent="0" algn="ctr">
              <a:buFontTx/>
              <a:buNone/>
              <a:defRPr sz="1600" b="1"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14" name="Text Placeholder 5">
            <a:extLst>
              <a:ext uri="{FF2B5EF4-FFF2-40B4-BE49-F238E27FC236}">
                <a16:creationId xmlns:a16="http://schemas.microsoft.com/office/drawing/2014/main" id="{94C52842-F1CA-4548-A604-7EB89EF696E2}"/>
              </a:ext>
            </a:extLst>
          </p:cNvPr>
          <p:cNvSpPr>
            <a:spLocks noGrp="1"/>
          </p:cNvSpPr>
          <p:nvPr>
            <p:ph type="body" sz="quarter" idx="17" hasCustomPrompt="1"/>
          </p:nvPr>
        </p:nvSpPr>
        <p:spPr>
          <a:xfrm>
            <a:off x="8039541" y="3525773"/>
            <a:ext cx="3236715" cy="384873"/>
          </a:xfrm>
          <a:noFill/>
        </p:spPr>
        <p:txBody>
          <a:bodyPr tIns="0" bIns="0">
            <a:normAutofit/>
          </a:bodyPr>
          <a:lstStyle>
            <a:lvl1pPr marL="0" indent="0" algn="ctr">
              <a:buFontTx/>
              <a:buNone/>
              <a:defRPr sz="1600" b="1"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15" name="Text Placeholder 3">
            <a:extLst>
              <a:ext uri="{FF2B5EF4-FFF2-40B4-BE49-F238E27FC236}">
                <a16:creationId xmlns:a16="http://schemas.microsoft.com/office/drawing/2014/main" id="{5A6278B9-6E30-4B47-924D-41497B0FE815}"/>
              </a:ext>
            </a:extLst>
          </p:cNvPr>
          <p:cNvSpPr>
            <a:spLocks noGrp="1"/>
          </p:cNvSpPr>
          <p:nvPr>
            <p:ph type="body" sz="quarter" idx="19"/>
          </p:nvPr>
        </p:nvSpPr>
        <p:spPr>
          <a:xfrm>
            <a:off x="835041" y="3945200"/>
            <a:ext cx="3236715" cy="765913"/>
          </a:xfrm>
          <a:noFill/>
        </p:spPr>
        <p:txBody>
          <a:bodyPr>
            <a:normAutofit/>
          </a:bodyPr>
          <a:lstStyle>
            <a:lvl1pPr marL="0" indent="0" algn="ctr">
              <a:buNone/>
              <a:defRPr sz="1200">
                <a:solidFill>
                  <a:schemeClr val="accent5"/>
                </a:solidFill>
                <a:latin typeface="+mn-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32F06F2-9797-4945-9C8A-26529897D962}"/>
              </a:ext>
            </a:extLst>
          </p:cNvPr>
          <p:cNvSpPr>
            <a:spLocks noGrp="1"/>
          </p:cNvSpPr>
          <p:nvPr>
            <p:ph type="body" sz="quarter" idx="20"/>
          </p:nvPr>
        </p:nvSpPr>
        <p:spPr>
          <a:xfrm>
            <a:off x="4436713" y="3945200"/>
            <a:ext cx="3236715" cy="765913"/>
          </a:xfrm>
          <a:noFill/>
        </p:spPr>
        <p:txBody>
          <a:bodyPr>
            <a:normAutofit/>
          </a:bodyPr>
          <a:lstStyle>
            <a:lvl1pPr marL="0" indent="0" algn="ctr">
              <a:buNone/>
              <a:defRPr sz="1200">
                <a:solidFill>
                  <a:schemeClr val="accent5"/>
                </a:solidFill>
                <a:latin typeface="+mn-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ED7D4B0B-C00E-1241-905D-F6FEE3FAD8E5}"/>
              </a:ext>
            </a:extLst>
          </p:cNvPr>
          <p:cNvSpPr>
            <a:spLocks noGrp="1"/>
          </p:cNvSpPr>
          <p:nvPr>
            <p:ph type="body" sz="quarter" idx="21"/>
          </p:nvPr>
        </p:nvSpPr>
        <p:spPr>
          <a:xfrm>
            <a:off x="8032797" y="3945200"/>
            <a:ext cx="3246091" cy="765913"/>
          </a:xfrm>
          <a:noFill/>
        </p:spPr>
        <p:txBody>
          <a:bodyPr>
            <a:normAutofit/>
          </a:bodyPr>
          <a:lstStyle>
            <a:lvl1pPr marL="0" indent="0" algn="ctr">
              <a:buNone/>
              <a:defRPr sz="1200">
                <a:solidFill>
                  <a:schemeClr val="accent5"/>
                </a:solidFill>
                <a:latin typeface="+mn-lt"/>
              </a:defRPr>
            </a:lvl1pPr>
          </a:lstStyle>
          <a:p>
            <a:pPr lvl="0"/>
            <a:r>
              <a:rPr lang="en-US"/>
              <a:t>Click to edit Master text styles</a:t>
            </a:r>
          </a:p>
        </p:txBody>
      </p:sp>
      <p:grpSp>
        <p:nvGrpSpPr>
          <p:cNvPr id="25" name="4 Xs">
            <a:extLst>
              <a:ext uri="{FF2B5EF4-FFF2-40B4-BE49-F238E27FC236}">
                <a16:creationId xmlns:a16="http://schemas.microsoft.com/office/drawing/2014/main" id="{9EF6ED93-54C9-FC4F-8A0B-C87E98BAEA9D}"/>
              </a:ext>
            </a:extLst>
          </p:cNvPr>
          <p:cNvGrpSpPr/>
          <p:nvPr userDrawn="1"/>
        </p:nvGrpSpPr>
        <p:grpSpPr>
          <a:xfrm>
            <a:off x="10187148" y="5496171"/>
            <a:ext cx="1738833" cy="955859"/>
            <a:chOff x="4350238" y="4169018"/>
            <a:chExt cx="1298751" cy="713976"/>
          </a:xfrm>
          <a:solidFill>
            <a:schemeClr val="accent5">
              <a:alpha val="20000"/>
            </a:schemeClr>
          </a:solidFill>
        </p:grpSpPr>
        <p:sp>
          <p:nvSpPr>
            <p:cNvPr id="26" name="Graphic 37">
              <a:extLst>
                <a:ext uri="{FF2B5EF4-FFF2-40B4-BE49-F238E27FC236}">
                  <a16:creationId xmlns:a16="http://schemas.microsoft.com/office/drawing/2014/main" id="{75193E33-4F11-EB4F-9FDB-0C8F0D581A72}"/>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7" name="Graphic 37">
              <a:extLst>
                <a:ext uri="{FF2B5EF4-FFF2-40B4-BE49-F238E27FC236}">
                  <a16:creationId xmlns:a16="http://schemas.microsoft.com/office/drawing/2014/main" id="{49F3ABC6-E306-4A48-AEF7-78A3CDFB72C9}"/>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8" name="Graphic 37">
              <a:extLst>
                <a:ext uri="{FF2B5EF4-FFF2-40B4-BE49-F238E27FC236}">
                  <a16:creationId xmlns:a16="http://schemas.microsoft.com/office/drawing/2014/main" id="{45905929-1400-8645-8CC9-875BF003A900}"/>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A3B5F0A5-865C-FB4D-AAAE-E2AEBBF3A17C}"/>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34" name="Title Placeholder 1">
            <a:extLst>
              <a:ext uri="{FF2B5EF4-FFF2-40B4-BE49-F238E27FC236}">
                <a16:creationId xmlns:a16="http://schemas.microsoft.com/office/drawing/2014/main" id="{952ED4F5-C03A-3E4C-887D-CE2E3ADC05D1}"/>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404391435"/>
      </p:ext>
    </p:extLst>
  </p:cSld>
  <p:clrMapOvr>
    <a:masterClrMapping/>
  </p:clrMapOvr>
  <p:transition spd="slow">
    <p:wipe dir="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Four Categorie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ACCF58C-7947-A44C-857C-04EB31470271}"/>
              </a:ext>
            </a:extLst>
          </p:cNvPr>
          <p:cNvGrpSpPr/>
          <p:nvPr userDrawn="1"/>
        </p:nvGrpSpPr>
        <p:grpSpPr>
          <a:xfrm>
            <a:off x="-1566254" y="5170550"/>
            <a:ext cx="17037436" cy="1687452"/>
            <a:chOff x="-1174691" y="3877911"/>
            <a:chExt cx="12778077" cy="1265589"/>
          </a:xfrm>
        </p:grpSpPr>
        <p:sp>
          <p:nvSpPr>
            <p:cNvPr id="21" name="coral">
              <a:extLst>
                <a:ext uri="{FF2B5EF4-FFF2-40B4-BE49-F238E27FC236}">
                  <a16:creationId xmlns:a16="http://schemas.microsoft.com/office/drawing/2014/main" id="{6851D49D-33E5-6D41-9C83-1275BCA6A7C2}"/>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latin typeface="+mn-lt"/>
              </a:endParaRPr>
            </a:p>
          </p:txBody>
        </p:sp>
        <p:sp>
          <p:nvSpPr>
            <p:cNvPr id="22" name="green">
              <a:extLst>
                <a:ext uri="{FF2B5EF4-FFF2-40B4-BE49-F238E27FC236}">
                  <a16:creationId xmlns:a16="http://schemas.microsoft.com/office/drawing/2014/main" id="{889CD3B8-F171-C945-8DA9-81B4BE706516}"/>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latin typeface="+mn-lt"/>
              </a:endParaRPr>
            </a:p>
          </p:txBody>
        </p:sp>
      </p:grpSp>
      <p:grpSp>
        <p:nvGrpSpPr>
          <p:cNvPr id="33" name="4 Xs">
            <a:extLst>
              <a:ext uri="{FF2B5EF4-FFF2-40B4-BE49-F238E27FC236}">
                <a16:creationId xmlns:a16="http://schemas.microsoft.com/office/drawing/2014/main" id="{F90F0EF4-1EA7-EF44-A811-B7D1AACC7F88}"/>
              </a:ext>
            </a:extLst>
          </p:cNvPr>
          <p:cNvGrpSpPr/>
          <p:nvPr userDrawn="1"/>
        </p:nvGrpSpPr>
        <p:grpSpPr>
          <a:xfrm flipH="1">
            <a:off x="5566175" y="1086351"/>
            <a:ext cx="776348" cy="502003"/>
            <a:chOff x="4544881" y="4169018"/>
            <a:chExt cx="1104108" cy="713976"/>
          </a:xfrm>
          <a:gradFill>
            <a:gsLst>
              <a:gs pos="0">
                <a:schemeClr val="accent3">
                  <a:alpha val="21000"/>
                </a:schemeClr>
              </a:gs>
              <a:gs pos="100000">
                <a:schemeClr val="accent1">
                  <a:lumMod val="60000"/>
                  <a:lumOff val="40000"/>
                  <a:alpha val="20000"/>
                </a:schemeClr>
              </a:gs>
            </a:gsLst>
            <a:lin ang="5400000" scaled="1"/>
          </a:gradFill>
        </p:grpSpPr>
        <p:sp>
          <p:nvSpPr>
            <p:cNvPr id="34" name="Graphic 37">
              <a:extLst>
                <a:ext uri="{FF2B5EF4-FFF2-40B4-BE49-F238E27FC236}">
                  <a16:creationId xmlns:a16="http://schemas.microsoft.com/office/drawing/2014/main" id="{51AAC50E-256D-BB43-8265-08C9475CE92A}"/>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5" name="Graphic 37">
              <a:extLst>
                <a:ext uri="{FF2B5EF4-FFF2-40B4-BE49-F238E27FC236}">
                  <a16:creationId xmlns:a16="http://schemas.microsoft.com/office/drawing/2014/main" id="{DA9816EF-FA6B-8E48-8726-2E0621F53694}"/>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6" name="Graphic 37">
              <a:extLst>
                <a:ext uri="{FF2B5EF4-FFF2-40B4-BE49-F238E27FC236}">
                  <a16:creationId xmlns:a16="http://schemas.microsoft.com/office/drawing/2014/main" id="{EAEA6FE6-230F-394B-8B29-FA631326A4A1}"/>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7" name="Rounded Rectangle 6">
            <a:extLst>
              <a:ext uri="{FF2B5EF4-FFF2-40B4-BE49-F238E27FC236}">
                <a16:creationId xmlns:a16="http://schemas.microsoft.com/office/drawing/2014/main" id="{EFEB194F-E6AC-FB41-999F-6756C41F7056}"/>
              </a:ext>
            </a:extLst>
          </p:cNvPr>
          <p:cNvSpPr/>
          <p:nvPr userDrawn="1"/>
        </p:nvSpPr>
        <p:spPr>
          <a:xfrm>
            <a:off x="508000" y="2141336"/>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solidFill>
              <a:effectLst/>
              <a:uLnTx/>
              <a:uFillTx/>
              <a:latin typeface="+mn-lt"/>
              <a:ea typeface="+mn-ea"/>
              <a:cs typeface="+mn-cs"/>
            </a:endParaRPr>
          </a:p>
        </p:txBody>
      </p:sp>
      <p:sp>
        <p:nvSpPr>
          <p:cNvPr id="8" name="Text Placeholder 5">
            <a:extLst>
              <a:ext uri="{FF2B5EF4-FFF2-40B4-BE49-F238E27FC236}">
                <a16:creationId xmlns:a16="http://schemas.microsoft.com/office/drawing/2014/main" id="{4662CB5D-70D5-2849-A16A-B29F3D53D54E}"/>
              </a:ext>
            </a:extLst>
          </p:cNvPr>
          <p:cNvSpPr>
            <a:spLocks noGrp="1"/>
          </p:cNvSpPr>
          <p:nvPr>
            <p:ph type="body" sz="quarter" idx="10" hasCustomPrompt="1"/>
          </p:nvPr>
        </p:nvSpPr>
        <p:spPr>
          <a:xfrm>
            <a:off x="504105" y="3154104"/>
            <a:ext cx="2353056" cy="492017"/>
          </a:xfrm>
          <a:noFill/>
        </p:spPr>
        <p:txBody>
          <a:bodyPr tIns="0" bIns="0">
            <a:normAutofit/>
          </a:bodyPr>
          <a:lstStyle>
            <a:lvl1pPr marL="0" indent="0" algn="ctr">
              <a:buFontTx/>
              <a:buNone/>
              <a:defRPr sz="1600" b="1"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9" name="Text Placeholder 3">
            <a:extLst>
              <a:ext uri="{FF2B5EF4-FFF2-40B4-BE49-F238E27FC236}">
                <a16:creationId xmlns:a16="http://schemas.microsoft.com/office/drawing/2014/main" id="{47C32F49-ECC8-7543-A17E-D6C83296D38F}"/>
              </a:ext>
            </a:extLst>
          </p:cNvPr>
          <p:cNvSpPr>
            <a:spLocks noGrp="1"/>
          </p:cNvSpPr>
          <p:nvPr>
            <p:ph type="body" sz="quarter" idx="19"/>
          </p:nvPr>
        </p:nvSpPr>
        <p:spPr>
          <a:xfrm>
            <a:off x="508001" y="3699400"/>
            <a:ext cx="2353056" cy="1687453"/>
          </a:xfrm>
          <a:noFill/>
        </p:spPr>
        <p:txBody>
          <a:bodyPr>
            <a:normAutofit/>
          </a:bodyPr>
          <a:lstStyle>
            <a:lvl1pPr marL="0" indent="0" algn="ctr">
              <a:buNone/>
              <a:defRPr sz="1200">
                <a:solidFill>
                  <a:schemeClr val="accent5"/>
                </a:solidFill>
                <a:latin typeface="+mn-lt"/>
              </a:defRPr>
            </a:lvl1pPr>
          </a:lstStyle>
          <a:p>
            <a:pPr lvl="0"/>
            <a:r>
              <a:rPr lang="en-US"/>
              <a:t>Click to edit Master text styles</a:t>
            </a:r>
          </a:p>
        </p:txBody>
      </p:sp>
      <p:sp>
        <p:nvSpPr>
          <p:cNvPr id="10" name="Rounded Rectangle 9">
            <a:extLst>
              <a:ext uri="{FF2B5EF4-FFF2-40B4-BE49-F238E27FC236}">
                <a16:creationId xmlns:a16="http://schemas.microsoft.com/office/drawing/2014/main" id="{8DC48B5D-3257-6345-8033-DBFA4E45B77E}"/>
              </a:ext>
            </a:extLst>
          </p:cNvPr>
          <p:cNvSpPr/>
          <p:nvPr userDrawn="1"/>
        </p:nvSpPr>
        <p:spPr>
          <a:xfrm>
            <a:off x="3458817" y="2141336"/>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solidFill>
              <a:effectLst/>
              <a:uLnTx/>
              <a:uFillTx/>
              <a:latin typeface="+mn-lt"/>
              <a:ea typeface="+mn-ea"/>
              <a:cs typeface="+mn-cs"/>
            </a:endParaRPr>
          </a:p>
        </p:txBody>
      </p:sp>
      <p:sp>
        <p:nvSpPr>
          <p:cNvPr id="11" name="Text Placeholder 5">
            <a:extLst>
              <a:ext uri="{FF2B5EF4-FFF2-40B4-BE49-F238E27FC236}">
                <a16:creationId xmlns:a16="http://schemas.microsoft.com/office/drawing/2014/main" id="{010B0BD4-ED1F-734E-A7C3-15452462B5C9}"/>
              </a:ext>
            </a:extLst>
          </p:cNvPr>
          <p:cNvSpPr>
            <a:spLocks noGrp="1"/>
          </p:cNvSpPr>
          <p:nvPr>
            <p:ph type="body" sz="quarter" idx="26" hasCustomPrompt="1"/>
          </p:nvPr>
        </p:nvSpPr>
        <p:spPr>
          <a:xfrm>
            <a:off x="3454923" y="3154104"/>
            <a:ext cx="2353056" cy="492017"/>
          </a:xfrm>
          <a:noFill/>
        </p:spPr>
        <p:txBody>
          <a:bodyPr tIns="0" bIns="0">
            <a:normAutofit/>
          </a:bodyPr>
          <a:lstStyle>
            <a:lvl1pPr marL="0" indent="0" algn="ctr">
              <a:buFontTx/>
              <a:buNone/>
              <a:defRPr sz="1600" b="1"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12" name="Text Placeholder 3">
            <a:extLst>
              <a:ext uri="{FF2B5EF4-FFF2-40B4-BE49-F238E27FC236}">
                <a16:creationId xmlns:a16="http://schemas.microsoft.com/office/drawing/2014/main" id="{5C58243A-6D2A-B34D-A477-BE9D48442A4C}"/>
              </a:ext>
            </a:extLst>
          </p:cNvPr>
          <p:cNvSpPr>
            <a:spLocks noGrp="1"/>
          </p:cNvSpPr>
          <p:nvPr>
            <p:ph type="body" sz="quarter" idx="27"/>
          </p:nvPr>
        </p:nvSpPr>
        <p:spPr>
          <a:xfrm>
            <a:off x="3458819" y="3699401"/>
            <a:ext cx="2353056" cy="1687455"/>
          </a:xfrm>
          <a:noFill/>
        </p:spPr>
        <p:txBody>
          <a:bodyPr>
            <a:normAutofit/>
          </a:bodyPr>
          <a:lstStyle>
            <a:lvl1pPr marL="0" indent="0" algn="ctr">
              <a:buNone/>
              <a:defRPr sz="1200">
                <a:solidFill>
                  <a:schemeClr val="accent5"/>
                </a:solidFill>
                <a:latin typeface="+mn-lt"/>
              </a:defRPr>
            </a:lvl1pPr>
          </a:lstStyle>
          <a:p>
            <a:pPr lvl="0"/>
            <a:r>
              <a:rPr lang="en-US"/>
              <a:t>Click to edit Master text styles</a:t>
            </a:r>
          </a:p>
        </p:txBody>
      </p:sp>
      <p:sp>
        <p:nvSpPr>
          <p:cNvPr id="13" name="Rounded Rectangle 12">
            <a:extLst>
              <a:ext uri="{FF2B5EF4-FFF2-40B4-BE49-F238E27FC236}">
                <a16:creationId xmlns:a16="http://schemas.microsoft.com/office/drawing/2014/main" id="{D81C37F3-64CA-6C40-84A4-9A4B8F40504E}"/>
              </a:ext>
            </a:extLst>
          </p:cNvPr>
          <p:cNvSpPr/>
          <p:nvPr userDrawn="1"/>
        </p:nvSpPr>
        <p:spPr>
          <a:xfrm>
            <a:off x="6409635" y="2141336"/>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solidFill>
              <a:effectLst/>
              <a:uLnTx/>
              <a:uFillTx/>
              <a:latin typeface="+mn-lt"/>
              <a:ea typeface="+mn-ea"/>
              <a:cs typeface="+mn-cs"/>
            </a:endParaRPr>
          </a:p>
        </p:txBody>
      </p:sp>
      <p:sp>
        <p:nvSpPr>
          <p:cNvPr id="14" name="Text Placeholder 5">
            <a:extLst>
              <a:ext uri="{FF2B5EF4-FFF2-40B4-BE49-F238E27FC236}">
                <a16:creationId xmlns:a16="http://schemas.microsoft.com/office/drawing/2014/main" id="{F531AD48-9A0E-4C44-A62A-96419D46365F}"/>
              </a:ext>
            </a:extLst>
          </p:cNvPr>
          <p:cNvSpPr>
            <a:spLocks noGrp="1"/>
          </p:cNvSpPr>
          <p:nvPr>
            <p:ph type="body" sz="quarter" idx="28" hasCustomPrompt="1"/>
          </p:nvPr>
        </p:nvSpPr>
        <p:spPr>
          <a:xfrm>
            <a:off x="6401812" y="3154104"/>
            <a:ext cx="2357209" cy="492017"/>
          </a:xfrm>
          <a:noFill/>
        </p:spPr>
        <p:txBody>
          <a:bodyPr tIns="0" bIns="0">
            <a:normAutofit/>
          </a:bodyPr>
          <a:lstStyle>
            <a:lvl1pPr marL="0" indent="0" algn="ctr">
              <a:buFontTx/>
              <a:buNone/>
              <a:defRPr sz="1600" b="1"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15" name="Text Placeholder 3">
            <a:extLst>
              <a:ext uri="{FF2B5EF4-FFF2-40B4-BE49-F238E27FC236}">
                <a16:creationId xmlns:a16="http://schemas.microsoft.com/office/drawing/2014/main" id="{7AFD4CFE-B587-C941-8C5B-2997537795D8}"/>
              </a:ext>
            </a:extLst>
          </p:cNvPr>
          <p:cNvSpPr>
            <a:spLocks noGrp="1"/>
          </p:cNvSpPr>
          <p:nvPr>
            <p:ph type="body" sz="quarter" idx="29"/>
          </p:nvPr>
        </p:nvSpPr>
        <p:spPr>
          <a:xfrm>
            <a:off x="6402473" y="3699401"/>
            <a:ext cx="2356547" cy="1687455"/>
          </a:xfrm>
          <a:noFill/>
        </p:spPr>
        <p:txBody>
          <a:bodyPr>
            <a:normAutofit/>
          </a:bodyPr>
          <a:lstStyle>
            <a:lvl1pPr marL="0" indent="0" algn="ctr">
              <a:buNone/>
              <a:defRPr sz="1200">
                <a:solidFill>
                  <a:schemeClr val="accent5"/>
                </a:solidFill>
                <a:latin typeface="+mn-lt"/>
              </a:defRPr>
            </a:lvl1pPr>
          </a:lstStyle>
          <a:p>
            <a:pPr lvl="0"/>
            <a:r>
              <a:rPr lang="en-US"/>
              <a:t>Click to edit Master text styles</a:t>
            </a:r>
          </a:p>
        </p:txBody>
      </p:sp>
      <p:sp>
        <p:nvSpPr>
          <p:cNvPr id="16" name="Rounded Rectangle 15">
            <a:extLst>
              <a:ext uri="{FF2B5EF4-FFF2-40B4-BE49-F238E27FC236}">
                <a16:creationId xmlns:a16="http://schemas.microsoft.com/office/drawing/2014/main" id="{3571EB29-A54B-8042-B005-8BD9DEC7BECB}"/>
              </a:ext>
            </a:extLst>
          </p:cNvPr>
          <p:cNvSpPr/>
          <p:nvPr userDrawn="1"/>
        </p:nvSpPr>
        <p:spPr>
          <a:xfrm>
            <a:off x="9351617" y="2141336"/>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solidFill>
              <a:effectLst/>
              <a:uLnTx/>
              <a:uFillTx/>
              <a:latin typeface="+mn-lt"/>
              <a:ea typeface="+mn-ea"/>
              <a:cs typeface="+mn-cs"/>
            </a:endParaRPr>
          </a:p>
        </p:txBody>
      </p:sp>
      <p:sp>
        <p:nvSpPr>
          <p:cNvPr id="17" name="Text Placeholder 5">
            <a:extLst>
              <a:ext uri="{FF2B5EF4-FFF2-40B4-BE49-F238E27FC236}">
                <a16:creationId xmlns:a16="http://schemas.microsoft.com/office/drawing/2014/main" id="{F97868D5-3B54-B044-BBEA-564B7AA52091}"/>
              </a:ext>
            </a:extLst>
          </p:cNvPr>
          <p:cNvSpPr>
            <a:spLocks noGrp="1"/>
          </p:cNvSpPr>
          <p:nvPr>
            <p:ph type="body" sz="quarter" idx="30" hasCustomPrompt="1"/>
          </p:nvPr>
        </p:nvSpPr>
        <p:spPr>
          <a:xfrm>
            <a:off x="9347723" y="3151653"/>
            <a:ext cx="2353056" cy="492017"/>
          </a:xfrm>
          <a:noFill/>
        </p:spPr>
        <p:txBody>
          <a:bodyPr tIns="0" bIns="0">
            <a:normAutofit/>
          </a:bodyPr>
          <a:lstStyle>
            <a:lvl1pPr marL="0" indent="0" algn="ctr">
              <a:buFontTx/>
              <a:buNone/>
              <a:defRPr sz="1600" b="1"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Benefit</a:t>
            </a:r>
          </a:p>
        </p:txBody>
      </p:sp>
      <p:sp>
        <p:nvSpPr>
          <p:cNvPr id="18" name="Text Placeholder 3">
            <a:extLst>
              <a:ext uri="{FF2B5EF4-FFF2-40B4-BE49-F238E27FC236}">
                <a16:creationId xmlns:a16="http://schemas.microsoft.com/office/drawing/2014/main" id="{5E427254-2B14-9D49-84B1-EE7EFA47EFEA}"/>
              </a:ext>
            </a:extLst>
          </p:cNvPr>
          <p:cNvSpPr>
            <a:spLocks noGrp="1"/>
          </p:cNvSpPr>
          <p:nvPr>
            <p:ph type="body" sz="quarter" idx="31"/>
          </p:nvPr>
        </p:nvSpPr>
        <p:spPr>
          <a:xfrm>
            <a:off x="9347724" y="3696951"/>
            <a:ext cx="2357173" cy="1687453"/>
          </a:xfrm>
          <a:noFill/>
        </p:spPr>
        <p:txBody>
          <a:bodyPr>
            <a:normAutofit/>
          </a:bodyPr>
          <a:lstStyle>
            <a:lvl1pPr marL="0" indent="0" algn="ctr">
              <a:buNone/>
              <a:defRPr sz="1200">
                <a:solidFill>
                  <a:schemeClr val="accent5"/>
                </a:solidFill>
                <a:latin typeface="+mn-lt"/>
              </a:defRPr>
            </a:lvl1pPr>
          </a:lstStyle>
          <a:p>
            <a:pPr lvl="0"/>
            <a:r>
              <a:rPr lang="en-US"/>
              <a:t>Click to edit Master text styles</a:t>
            </a:r>
          </a:p>
        </p:txBody>
      </p:sp>
      <p:grpSp>
        <p:nvGrpSpPr>
          <p:cNvPr id="28" name="4 Xs">
            <a:extLst>
              <a:ext uri="{FF2B5EF4-FFF2-40B4-BE49-F238E27FC236}">
                <a16:creationId xmlns:a16="http://schemas.microsoft.com/office/drawing/2014/main" id="{5E16CE66-B99D-134A-9A39-F05942DDE560}"/>
              </a:ext>
            </a:extLst>
          </p:cNvPr>
          <p:cNvGrpSpPr/>
          <p:nvPr userDrawn="1"/>
        </p:nvGrpSpPr>
        <p:grpSpPr>
          <a:xfrm>
            <a:off x="10187148" y="5496171"/>
            <a:ext cx="1738833" cy="955859"/>
            <a:chOff x="4350238" y="4169018"/>
            <a:chExt cx="1298751" cy="713976"/>
          </a:xfrm>
          <a:solidFill>
            <a:schemeClr val="accent5">
              <a:alpha val="20000"/>
            </a:schemeClr>
          </a:solidFill>
        </p:grpSpPr>
        <p:sp>
          <p:nvSpPr>
            <p:cNvPr id="29" name="Graphic 37">
              <a:extLst>
                <a:ext uri="{FF2B5EF4-FFF2-40B4-BE49-F238E27FC236}">
                  <a16:creationId xmlns:a16="http://schemas.microsoft.com/office/drawing/2014/main" id="{94E1AC8C-36C6-4B45-8603-E10FB9B27957}"/>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9A316CDC-25E8-994B-9323-9A90A34AA095}"/>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1" name="Graphic 37">
              <a:extLst>
                <a:ext uri="{FF2B5EF4-FFF2-40B4-BE49-F238E27FC236}">
                  <a16:creationId xmlns:a16="http://schemas.microsoft.com/office/drawing/2014/main" id="{9A60D419-AC31-3C44-BDC9-A18D97815628}"/>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sp>
          <p:nvSpPr>
            <p:cNvPr id="32" name="Graphic 37">
              <a:extLst>
                <a:ext uri="{FF2B5EF4-FFF2-40B4-BE49-F238E27FC236}">
                  <a16:creationId xmlns:a16="http://schemas.microsoft.com/office/drawing/2014/main" id="{A3C0E6C8-D545-1A4D-BAD9-19176A06DCB0}"/>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srgbClr val="323E48"/>
                </a:solidFill>
                <a:effectLst/>
                <a:uLnTx/>
                <a:uFillTx/>
                <a:latin typeface="+mn-lt"/>
                <a:ea typeface="+mn-ea"/>
                <a:cs typeface="+mn-cs"/>
              </a:endParaRPr>
            </a:p>
          </p:txBody>
        </p:sp>
      </p:grpSp>
      <p:sp>
        <p:nvSpPr>
          <p:cNvPr id="27" name="Title Placeholder 1">
            <a:extLst>
              <a:ext uri="{FF2B5EF4-FFF2-40B4-BE49-F238E27FC236}">
                <a16:creationId xmlns:a16="http://schemas.microsoft.com/office/drawing/2014/main" id="{51A0C7C8-9298-5F44-ADF5-A12FA4A0A43F}"/>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1176998846"/>
      </p:ext>
    </p:extLst>
  </p:cSld>
  <p:clrMapOvr>
    <a:masterClrMapping/>
  </p:clrMapOvr>
  <p:transition spd="slow">
    <p:wipe dir="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_Numbers + Three Stat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1D69050-B991-6245-8B09-D4B36ADB9AEB}"/>
              </a:ext>
            </a:extLst>
          </p:cNvPr>
          <p:cNvSpPr/>
          <p:nvPr userDrawn="1"/>
        </p:nvSpPr>
        <p:spPr>
          <a:xfrm>
            <a:off x="829495" y="1631398"/>
            <a:ext cx="2746103" cy="2746103"/>
          </a:xfrm>
          <a:prstGeom prst="ellipse">
            <a:avLst/>
          </a:prstGeom>
          <a:solidFill>
            <a:srgbClr val="000000">
              <a:alpha val="2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22" name="Oval 21">
            <a:extLst>
              <a:ext uri="{FF2B5EF4-FFF2-40B4-BE49-F238E27FC236}">
                <a16:creationId xmlns:a16="http://schemas.microsoft.com/office/drawing/2014/main" id="{CC928121-DB66-BF4A-B0C2-11026942B111}"/>
              </a:ext>
            </a:extLst>
          </p:cNvPr>
          <p:cNvSpPr/>
          <p:nvPr userDrawn="1"/>
        </p:nvSpPr>
        <p:spPr>
          <a:xfrm>
            <a:off x="4719323" y="1631398"/>
            <a:ext cx="2746103" cy="2746103"/>
          </a:xfrm>
          <a:prstGeom prst="ellipse">
            <a:avLst/>
          </a:prstGeom>
          <a:solidFill>
            <a:srgbClr val="000000">
              <a:alpha val="4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tx1"/>
              </a:solidFill>
              <a:latin typeface="+mn-lt"/>
            </a:endParaRPr>
          </a:p>
        </p:txBody>
      </p:sp>
      <p:sp>
        <p:nvSpPr>
          <p:cNvPr id="23" name="Oval 22">
            <a:extLst>
              <a:ext uri="{FF2B5EF4-FFF2-40B4-BE49-F238E27FC236}">
                <a16:creationId xmlns:a16="http://schemas.microsoft.com/office/drawing/2014/main" id="{F979E32A-1456-0C47-AAB0-41735CAC899C}"/>
              </a:ext>
            </a:extLst>
          </p:cNvPr>
          <p:cNvSpPr/>
          <p:nvPr userDrawn="1"/>
        </p:nvSpPr>
        <p:spPr>
          <a:xfrm>
            <a:off x="8507553" y="1631398"/>
            <a:ext cx="2746103" cy="2746103"/>
          </a:xfrm>
          <a:prstGeom prst="ellipse">
            <a:avLst/>
          </a:prstGeom>
          <a:solidFill>
            <a:srgbClr val="000000">
              <a:alpha val="6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9" name="Text Placeholder 5"/>
          <p:cNvSpPr>
            <a:spLocks noGrp="1"/>
          </p:cNvSpPr>
          <p:nvPr>
            <p:ph type="body" sz="quarter" idx="10" hasCustomPrompt="1"/>
          </p:nvPr>
        </p:nvSpPr>
        <p:spPr>
          <a:xfrm>
            <a:off x="617950" y="4576675"/>
            <a:ext cx="3169193" cy="992992"/>
          </a:xfrm>
        </p:spPr>
        <p:txBody>
          <a:bodyPr tIns="0" bIns="0">
            <a:normAutofit/>
          </a:bodyPr>
          <a:lstStyle>
            <a:lvl1pPr marL="0" indent="0" algn="ctr">
              <a:buFontTx/>
              <a:buNone/>
              <a:defRPr sz="1600" b="0" i="0">
                <a:solidFill>
                  <a:schemeClr val="bg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762000" y="2394845"/>
            <a:ext cx="2881085" cy="711207"/>
          </a:xfrm>
        </p:spPr>
        <p:txBody>
          <a:bodyPr tIns="0" bIns="0">
            <a:normAutofit/>
          </a:bodyPr>
          <a:lstStyle>
            <a:lvl1pPr marL="0" indent="0" algn="ctr">
              <a:buFontTx/>
              <a:buNone/>
              <a:defRPr sz="4400" b="0" i="0">
                <a:solidFill>
                  <a:schemeClr val="bg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92959" y="3098526"/>
            <a:ext cx="2619168" cy="493493"/>
          </a:xfrm>
        </p:spPr>
        <p:txBody>
          <a:bodyPr tIns="0" bIns="0">
            <a:normAutofit/>
          </a:bodyPr>
          <a:lstStyle>
            <a:lvl1pPr marL="0" indent="0" algn="ctr">
              <a:lnSpc>
                <a:spcPct val="80000"/>
              </a:lnSpc>
              <a:buFontTx/>
              <a:buNone/>
              <a:defRPr sz="1200" b="0" i="0" cap="none" baseline="0">
                <a:solidFill>
                  <a:schemeClr val="bg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3" name="Text Placeholder 5"/>
          <p:cNvSpPr>
            <a:spLocks noGrp="1"/>
          </p:cNvSpPr>
          <p:nvPr>
            <p:ph type="body" sz="quarter" idx="13" hasCustomPrompt="1"/>
          </p:nvPr>
        </p:nvSpPr>
        <p:spPr>
          <a:xfrm>
            <a:off x="4507780" y="4576675"/>
            <a:ext cx="3169193" cy="992992"/>
          </a:xfrm>
        </p:spPr>
        <p:txBody>
          <a:bodyPr tIns="0" bIns="0">
            <a:noAutofit/>
          </a:bodyPr>
          <a:lstStyle>
            <a:lvl1pPr marL="0" indent="0" algn="ctr">
              <a:buFontTx/>
              <a:buNone/>
              <a:defRPr sz="1600" b="0" i="0">
                <a:solidFill>
                  <a:schemeClr val="bg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4" name="Text Placeholder 5"/>
          <p:cNvSpPr>
            <a:spLocks noGrp="1"/>
          </p:cNvSpPr>
          <p:nvPr>
            <p:ph type="body" sz="quarter" idx="14" hasCustomPrompt="1"/>
          </p:nvPr>
        </p:nvSpPr>
        <p:spPr>
          <a:xfrm>
            <a:off x="4651832" y="2394845"/>
            <a:ext cx="2881085" cy="711207"/>
          </a:xfrm>
        </p:spPr>
        <p:txBody>
          <a:bodyPr tIns="0" bIns="0">
            <a:normAutofit/>
          </a:bodyPr>
          <a:lstStyle>
            <a:lvl1pPr marL="0" indent="0" algn="ctr">
              <a:buFontTx/>
              <a:buNone/>
              <a:defRPr sz="4400" b="0" i="0">
                <a:solidFill>
                  <a:schemeClr val="bg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15" name="Text Placeholder 5"/>
          <p:cNvSpPr>
            <a:spLocks noGrp="1"/>
          </p:cNvSpPr>
          <p:nvPr>
            <p:ph type="body" sz="quarter" idx="15" hasCustomPrompt="1"/>
          </p:nvPr>
        </p:nvSpPr>
        <p:spPr>
          <a:xfrm>
            <a:off x="4782788" y="3098526"/>
            <a:ext cx="2619168" cy="493493"/>
          </a:xfrm>
        </p:spPr>
        <p:txBody>
          <a:bodyPr tIns="0" bIns="0">
            <a:normAutofit/>
          </a:bodyPr>
          <a:lstStyle>
            <a:lvl1pPr marL="0" indent="0" algn="ctr">
              <a:lnSpc>
                <a:spcPct val="80000"/>
              </a:lnSpc>
              <a:buFontTx/>
              <a:buNone/>
              <a:defRPr sz="1200" b="0" i="0" cap="none" baseline="0">
                <a:solidFill>
                  <a:schemeClr val="bg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7" name="Text Placeholder 5"/>
          <p:cNvSpPr>
            <a:spLocks noGrp="1"/>
          </p:cNvSpPr>
          <p:nvPr>
            <p:ph type="body" sz="quarter" idx="16" hasCustomPrompt="1"/>
          </p:nvPr>
        </p:nvSpPr>
        <p:spPr>
          <a:xfrm>
            <a:off x="8296008" y="4576675"/>
            <a:ext cx="3169193" cy="992992"/>
          </a:xfrm>
        </p:spPr>
        <p:txBody>
          <a:bodyPr tIns="0" bIns="0">
            <a:normAutofit/>
          </a:bodyPr>
          <a:lstStyle>
            <a:lvl1pPr marL="0" indent="0" algn="ctr">
              <a:buFontTx/>
              <a:buNone/>
              <a:defRPr sz="1600" b="0" i="0">
                <a:solidFill>
                  <a:schemeClr val="bg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18" name="Text Placeholder 5"/>
          <p:cNvSpPr>
            <a:spLocks noGrp="1"/>
          </p:cNvSpPr>
          <p:nvPr>
            <p:ph type="body" sz="quarter" idx="17" hasCustomPrompt="1"/>
          </p:nvPr>
        </p:nvSpPr>
        <p:spPr>
          <a:xfrm>
            <a:off x="8440060" y="2394845"/>
            <a:ext cx="2881085" cy="711207"/>
          </a:xfrm>
        </p:spPr>
        <p:txBody>
          <a:bodyPr tIns="0" bIns="0">
            <a:normAutofit/>
          </a:bodyPr>
          <a:lstStyle>
            <a:lvl1pPr marL="0" indent="0" algn="ctr">
              <a:buFontTx/>
              <a:buNone/>
              <a:defRPr sz="4400" b="0" i="0">
                <a:solidFill>
                  <a:schemeClr val="bg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19" name="Text Placeholder 5"/>
          <p:cNvSpPr>
            <a:spLocks noGrp="1"/>
          </p:cNvSpPr>
          <p:nvPr>
            <p:ph type="body" sz="quarter" idx="18" hasCustomPrompt="1"/>
          </p:nvPr>
        </p:nvSpPr>
        <p:spPr>
          <a:xfrm>
            <a:off x="8571016" y="3098526"/>
            <a:ext cx="2619168" cy="493493"/>
          </a:xfrm>
        </p:spPr>
        <p:txBody>
          <a:bodyPr tIns="0" bIns="0">
            <a:normAutofit/>
          </a:bodyPr>
          <a:lstStyle>
            <a:lvl1pPr marL="0" indent="0" algn="ctr">
              <a:lnSpc>
                <a:spcPct val="80000"/>
              </a:lnSpc>
              <a:buFontTx/>
              <a:buNone/>
              <a:defRPr sz="1200" b="0" i="0" cap="none" baseline="0">
                <a:solidFill>
                  <a:schemeClr val="bg1"/>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0" name="Title Placeholder 1">
            <a:extLst>
              <a:ext uri="{FF2B5EF4-FFF2-40B4-BE49-F238E27FC236}">
                <a16:creationId xmlns:a16="http://schemas.microsoft.com/office/drawing/2014/main" id="{FC2E61B7-9172-D24B-8EE3-9BA8CC844F72}"/>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1573853636"/>
      </p:ext>
    </p:extLst>
  </p:cSld>
  <p:clrMapOvr>
    <a:masterClrMapping/>
  </p:clrMapOvr>
  <p:transition spd="slow">
    <p:wipe dir="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_Numbers + Four Stat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CF8138C8-D54B-F14E-8F06-22FB3DF9C982}"/>
              </a:ext>
            </a:extLst>
          </p:cNvPr>
          <p:cNvSpPr/>
          <p:nvPr userDrawn="1"/>
        </p:nvSpPr>
        <p:spPr>
          <a:xfrm>
            <a:off x="623431" y="1863387"/>
            <a:ext cx="2339972" cy="2339972"/>
          </a:xfrm>
          <a:prstGeom prst="ellipse">
            <a:avLst/>
          </a:prstGeom>
          <a:solidFill>
            <a:srgbClr val="000000">
              <a:alpha val="2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26" name="Oval 25">
            <a:extLst>
              <a:ext uri="{FF2B5EF4-FFF2-40B4-BE49-F238E27FC236}">
                <a16:creationId xmlns:a16="http://schemas.microsoft.com/office/drawing/2014/main" id="{32723F1D-E9E5-8341-9FA2-AF7C4F841477}"/>
              </a:ext>
            </a:extLst>
          </p:cNvPr>
          <p:cNvSpPr/>
          <p:nvPr userDrawn="1"/>
        </p:nvSpPr>
        <p:spPr>
          <a:xfrm>
            <a:off x="3491823" y="1863387"/>
            <a:ext cx="2339972" cy="2339972"/>
          </a:xfrm>
          <a:prstGeom prst="ellipse">
            <a:avLst/>
          </a:prstGeom>
          <a:solidFill>
            <a:srgbClr val="000000">
              <a:alpha val="35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tx1"/>
              </a:solidFill>
              <a:latin typeface="+mn-lt"/>
            </a:endParaRPr>
          </a:p>
        </p:txBody>
      </p:sp>
      <p:sp>
        <p:nvSpPr>
          <p:cNvPr id="27" name="Oval 26">
            <a:extLst>
              <a:ext uri="{FF2B5EF4-FFF2-40B4-BE49-F238E27FC236}">
                <a16:creationId xmlns:a16="http://schemas.microsoft.com/office/drawing/2014/main" id="{E0C0D14A-FB82-4246-9BDB-3BA332B13E99}"/>
              </a:ext>
            </a:extLst>
          </p:cNvPr>
          <p:cNvSpPr/>
          <p:nvPr userDrawn="1"/>
        </p:nvSpPr>
        <p:spPr>
          <a:xfrm>
            <a:off x="6360211" y="1863387"/>
            <a:ext cx="2339972" cy="2339972"/>
          </a:xfrm>
          <a:prstGeom prst="ellipse">
            <a:avLst/>
          </a:prstGeom>
          <a:solidFill>
            <a:srgbClr val="00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latin typeface="+mn-lt"/>
            </a:endParaRPr>
          </a:p>
        </p:txBody>
      </p:sp>
      <p:sp>
        <p:nvSpPr>
          <p:cNvPr id="28" name="Oval 27">
            <a:extLst>
              <a:ext uri="{FF2B5EF4-FFF2-40B4-BE49-F238E27FC236}">
                <a16:creationId xmlns:a16="http://schemas.microsoft.com/office/drawing/2014/main" id="{930D72A4-E6DB-FC4A-A9BB-A8EF8E26BFED}"/>
              </a:ext>
            </a:extLst>
          </p:cNvPr>
          <p:cNvSpPr/>
          <p:nvPr userDrawn="1"/>
        </p:nvSpPr>
        <p:spPr>
          <a:xfrm>
            <a:off x="9228603" y="1863387"/>
            <a:ext cx="2339972" cy="2339972"/>
          </a:xfrm>
          <a:prstGeom prst="ellipse">
            <a:avLst/>
          </a:prstGeom>
          <a:solidFill>
            <a:srgbClr val="000000">
              <a:alpha val="65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tx1"/>
              </a:solidFill>
              <a:latin typeface="+mn-lt"/>
            </a:endParaRPr>
          </a:p>
        </p:txBody>
      </p:sp>
      <p:sp>
        <p:nvSpPr>
          <p:cNvPr id="56" name="Text Placeholder 5">
            <a:extLst>
              <a:ext uri="{FF2B5EF4-FFF2-40B4-BE49-F238E27FC236}">
                <a16:creationId xmlns:a16="http://schemas.microsoft.com/office/drawing/2014/main" id="{FBE3C1E5-18CD-5D47-A6B9-FFD54BF67F2B}"/>
              </a:ext>
            </a:extLst>
          </p:cNvPr>
          <p:cNvSpPr>
            <a:spLocks noGrp="1"/>
          </p:cNvSpPr>
          <p:nvPr>
            <p:ph type="body" sz="quarter" idx="10" hasCustomPrompt="1"/>
          </p:nvPr>
        </p:nvSpPr>
        <p:spPr>
          <a:xfrm>
            <a:off x="617948" y="4485939"/>
            <a:ext cx="2345453" cy="992992"/>
          </a:xfrm>
        </p:spPr>
        <p:txBody>
          <a:bodyPr tIns="0" bIns="0">
            <a:normAutofit/>
          </a:bodyPr>
          <a:lstStyle>
            <a:lvl1pPr marL="0" indent="0" algn="ctr">
              <a:buFontTx/>
              <a:buNone/>
              <a:defRPr sz="16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57" name="Text Placeholder 5">
            <a:extLst>
              <a:ext uri="{FF2B5EF4-FFF2-40B4-BE49-F238E27FC236}">
                <a16:creationId xmlns:a16="http://schemas.microsoft.com/office/drawing/2014/main" id="{69ABCE89-4990-684A-98FE-0FE4B1A35819}"/>
              </a:ext>
            </a:extLst>
          </p:cNvPr>
          <p:cNvSpPr>
            <a:spLocks noGrp="1"/>
          </p:cNvSpPr>
          <p:nvPr>
            <p:ph type="body" sz="quarter" idx="11" hasCustomPrompt="1"/>
          </p:nvPr>
        </p:nvSpPr>
        <p:spPr>
          <a:xfrm>
            <a:off x="837275"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58" name="Text Placeholder 5">
            <a:extLst>
              <a:ext uri="{FF2B5EF4-FFF2-40B4-BE49-F238E27FC236}">
                <a16:creationId xmlns:a16="http://schemas.microsoft.com/office/drawing/2014/main" id="{8BC98D97-E0BB-BE4F-BBF0-B073A67731D4}"/>
              </a:ext>
            </a:extLst>
          </p:cNvPr>
          <p:cNvSpPr>
            <a:spLocks noGrp="1"/>
          </p:cNvSpPr>
          <p:nvPr>
            <p:ph type="body" sz="quarter" idx="12" hasCustomPrompt="1"/>
          </p:nvPr>
        </p:nvSpPr>
        <p:spPr>
          <a:xfrm>
            <a:off x="837275"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59" name="Oval 58">
            <a:extLst>
              <a:ext uri="{FF2B5EF4-FFF2-40B4-BE49-F238E27FC236}">
                <a16:creationId xmlns:a16="http://schemas.microsoft.com/office/drawing/2014/main" id="{1DD5634B-0417-9343-9317-1FF279088D3D}"/>
              </a:ext>
            </a:extLst>
          </p:cNvPr>
          <p:cNvSpPr/>
          <p:nvPr userDrawn="1"/>
        </p:nvSpPr>
        <p:spPr>
          <a:xfrm>
            <a:off x="62343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b="0" i="0">
              <a:solidFill>
                <a:schemeClr val="accent5"/>
              </a:solidFill>
              <a:latin typeface="+mn-lt"/>
            </a:endParaRPr>
          </a:p>
        </p:txBody>
      </p:sp>
      <p:sp>
        <p:nvSpPr>
          <p:cNvPr id="61" name="Text Placeholder 5">
            <a:extLst>
              <a:ext uri="{FF2B5EF4-FFF2-40B4-BE49-F238E27FC236}">
                <a16:creationId xmlns:a16="http://schemas.microsoft.com/office/drawing/2014/main" id="{88F32C54-7C51-8A4C-92F9-0C42A736C15F}"/>
              </a:ext>
            </a:extLst>
          </p:cNvPr>
          <p:cNvSpPr>
            <a:spLocks noGrp="1"/>
          </p:cNvSpPr>
          <p:nvPr>
            <p:ph type="body" sz="quarter" idx="13" hasCustomPrompt="1"/>
          </p:nvPr>
        </p:nvSpPr>
        <p:spPr>
          <a:xfrm>
            <a:off x="3486336" y="4485939"/>
            <a:ext cx="2345453" cy="992992"/>
          </a:xfrm>
        </p:spPr>
        <p:txBody>
          <a:bodyPr tIns="0" bIns="0">
            <a:normAutofit/>
          </a:bodyPr>
          <a:lstStyle>
            <a:lvl1pPr marL="0" indent="0" algn="ctr">
              <a:buFontTx/>
              <a:buNone/>
              <a:defRPr sz="16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62" name="Text Placeholder 5">
            <a:extLst>
              <a:ext uri="{FF2B5EF4-FFF2-40B4-BE49-F238E27FC236}">
                <a16:creationId xmlns:a16="http://schemas.microsoft.com/office/drawing/2014/main" id="{5DC92A78-DB26-404B-B0F5-A4B171DD5B4F}"/>
              </a:ext>
            </a:extLst>
          </p:cNvPr>
          <p:cNvSpPr>
            <a:spLocks noGrp="1"/>
          </p:cNvSpPr>
          <p:nvPr>
            <p:ph type="body" sz="quarter" idx="14" hasCustomPrompt="1"/>
          </p:nvPr>
        </p:nvSpPr>
        <p:spPr>
          <a:xfrm>
            <a:off x="3705663"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63" name="Text Placeholder 5">
            <a:extLst>
              <a:ext uri="{FF2B5EF4-FFF2-40B4-BE49-F238E27FC236}">
                <a16:creationId xmlns:a16="http://schemas.microsoft.com/office/drawing/2014/main" id="{A6E1211C-2BFF-CE4D-91FB-E840B1E2DCCC}"/>
              </a:ext>
            </a:extLst>
          </p:cNvPr>
          <p:cNvSpPr>
            <a:spLocks noGrp="1"/>
          </p:cNvSpPr>
          <p:nvPr>
            <p:ph type="body" sz="quarter" idx="15" hasCustomPrompt="1"/>
          </p:nvPr>
        </p:nvSpPr>
        <p:spPr>
          <a:xfrm>
            <a:off x="3705663"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64" name="Text Placeholder 5">
            <a:extLst>
              <a:ext uri="{FF2B5EF4-FFF2-40B4-BE49-F238E27FC236}">
                <a16:creationId xmlns:a16="http://schemas.microsoft.com/office/drawing/2014/main" id="{24C94C26-44BB-1141-8E35-F84ED8DBB32D}"/>
              </a:ext>
            </a:extLst>
          </p:cNvPr>
          <p:cNvSpPr>
            <a:spLocks noGrp="1"/>
          </p:cNvSpPr>
          <p:nvPr>
            <p:ph type="body" sz="quarter" idx="16" hasCustomPrompt="1"/>
          </p:nvPr>
        </p:nvSpPr>
        <p:spPr>
          <a:xfrm>
            <a:off x="6354728" y="4485939"/>
            <a:ext cx="2345453" cy="992992"/>
          </a:xfrm>
        </p:spPr>
        <p:txBody>
          <a:bodyPr tIns="0" bIns="0">
            <a:normAutofit/>
          </a:bodyPr>
          <a:lstStyle>
            <a:lvl1pPr marL="0" indent="0" algn="ctr">
              <a:buFontTx/>
              <a:buNone/>
              <a:defRPr sz="16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65" name="Text Placeholder 5">
            <a:extLst>
              <a:ext uri="{FF2B5EF4-FFF2-40B4-BE49-F238E27FC236}">
                <a16:creationId xmlns:a16="http://schemas.microsoft.com/office/drawing/2014/main" id="{97CD28C0-512A-AE4B-909F-886D1CEAB6D2}"/>
              </a:ext>
            </a:extLst>
          </p:cNvPr>
          <p:cNvSpPr>
            <a:spLocks noGrp="1"/>
          </p:cNvSpPr>
          <p:nvPr>
            <p:ph type="body" sz="quarter" idx="17" hasCustomPrompt="1"/>
          </p:nvPr>
        </p:nvSpPr>
        <p:spPr>
          <a:xfrm>
            <a:off x="6574055"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66" name="Text Placeholder 5">
            <a:extLst>
              <a:ext uri="{FF2B5EF4-FFF2-40B4-BE49-F238E27FC236}">
                <a16:creationId xmlns:a16="http://schemas.microsoft.com/office/drawing/2014/main" id="{186C66B8-D0E1-0F42-B226-02A4E8256843}"/>
              </a:ext>
            </a:extLst>
          </p:cNvPr>
          <p:cNvSpPr>
            <a:spLocks noGrp="1"/>
          </p:cNvSpPr>
          <p:nvPr>
            <p:ph type="body" sz="quarter" idx="18" hasCustomPrompt="1"/>
          </p:nvPr>
        </p:nvSpPr>
        <p:spPr>
          <a:xfrm>
            <a:off x="6574055"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67" name="Text Placeholder 5">
            <a:extLst>
              <a:ext uri="{FF2B5EF4-FFF2-40B4-BE49-F238E27FC236}">
                <a16:creationId xmlns:a16="http://schemas.microsoft.com/office/drawing/2014/main" id="{F5457E0C-4F05-E64E-8696-17828AEAEFBE}"/>
              </a:ext>
            </a:extLst>
          </p:cNvPr>
          <p:cNvSpPr>
            <a:spLocks noGrp="1"/>
          </p:cNvSpPr>
          <p:nvPr>
            <p:ph type="body" sz="quarter" idx="19" hasCustomPrompt="1"/>
          </p:nvPr>
        </p:nvSpPr>
        <p:spPr>
          <a:xfrm>
            <a:off x="9223120" y="4485939"/>
            <a:ext cx="2345453" cy="992992"/>
          </a:xfrm>
        </p:spPr>
        <p:txBody>
          <a:bodyPr tIns="0" bIns="0">
            <a:normAutofit/>
          </a:bodyPr>
          <a:lstStyle>
            <a:lvl1pPr marL="0" indent="0" algn="ctr">
              <a:buFontTx/>
              <a:buNone/>
              <a:defRPr sz="16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68" name="Text Placeholder 5">
            <a:extLst>
              <a:ext uri="{FF2B5EF4-FFF2-40B4-BE49-F238E27FC236}">
                <a16:creationId xmlns:a16="http://schemas.microsoft.com/office/drawing/2014/main" id="{A5A5AF3A-7D3C-1E47-AC0C-1EB878CC0B7E}"/>
              </a:ext>
            </a:extLst>
          </p:cNvPr>
          <p:cNvSpPr>
            <a:spLocks noGrp="1"/>
          </p:cNvSpPr>
          <p:nvPr>
            <p:ph type="body" sz="quarter" idx="20" hasCustomPrompt="1"/>
          </p:nvPr>
        </p:nvSpPr>
        <p:spPr>
          <a:xfrm>
            <a:off x="9442443" y="2411401"/>
            <a:ext cx="1912284" cy="711207"/>
          </a:xfrm>
        </p:spPr>
        <p:txBody>
          <a:bodyPr tIns="0" bIns="0">
            <a:normAutofit/>
          </a:bodyPr>
          <a:lstStyle>
            <a:lvl1pPr marL="0" indent="0" algn="ctr">
              <a:buFontTx/>
              <a:buNone/>
              <a:defRPr sz="4000" b="0" i="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100%</a:t>
            </a:r>
          </a:p>
        </p:txBody>
      </p:sp>
      <p:sp>
        <p:nvSpPr>
          <p:cNvPr id="69" name="Text Placeholder 5">
            <a:extLst>
              <a:ext uri="{FF2B5EF4-FFF2-40B4-BE49-F238E27FC236}">
                <a16:creationId xmlns:a16="http://schemas.microsoft.com/office/drawing/2014/main" id="{75A114F3-9AB3-744B-9862-3131BB35A088}"/>
              </a:ext>
            </a:extLst>
          </p:cNvPr>
          <p:cNvSpPr>
            <a:spLocks noGrp="1"/>
          </p:cNvSpPr>
          <p:nvPr>
            <p:ph type="body" sz="quarter" idx="21" hasCustomPrompt="1"/>
          </p:nvPr>
        </p:nvSpPr>
        <p:spPr>
          <a:xfrm>
            <a:off x="9442443" y="3115080"/>
            <a:ext cx="1912284" cy="493493"/>
          </a:xfrm>
        </p:spPr>
        <p:txBody>
          <a:bodyPr tIns="0" bIns="0">
            <a:normAutofit/>
          </a:bodyPr>
          <a:lstStyle>
            <a:lvl1pPr marL="0" indent="0" algn="ctr">
              <a:lnSpc>
                <a:spcPct val="80000"/>
              </a:lnSpc>
              <a:buFontTx/>
              <a:buNone/>
              <a:defRPr sz="1200" b="0" i="0" cap="none" baseline="0">
                <a:solidFill>
                  <a:schemeClr val="accent5"/>
                </a:solidFill>
                <a:latin typeface="+mn-lt"/>
                <a:ea typeface="Source Sans Pro" panose="020B0503030403020204" pitchFamily="34" charset="0"/>
                <a:cs typeface="Calibri" charset="0"/>
              </a:defRPr>
            </a:lvl1pPr>
            <a:lvl2pPr marL="342861" indent="0" algn="ctr">
              <a:buFontTx/>
              <a:buNone/>
              <a:defRPr/>
            </a:lvl2pPr>
            <a:lvl3pPr marL="685722" indent="0" algn="ctr">
              <a:buFontTx/>
              <a:buNone/>
              <a:defRPr/>
            </a:lvl3pPr>
            <a:lvl4pPr marL="1028584" indent="0" algn="ctr">
              <a:buFontTx/>
              <a:buNone/>
              <a:defRPr/>
            </a:lvl4pPr>
            <a:lvl5pPr marL="1371444" indent="0" algn="ctr">
              <a:buFontTx/>
              <a:buNone/>
              <a:defRPr/>
            </a:lvl5pPr>
          </a:lstStyle>
          <a:p>
            <a:pPr lvl="0"/>
            <a:r>
              <a:rPr lang="en-US"/>
              <a:t>Click to edit master text styles</a:t>
            </a:r>
          </a:p>
        </p:txBody>
      </p:sp>
      <p:sp>
        <p:nvSpPr>
          <p:cNvPr id="20" name="Title Placeholder 1">
            <a:extLst>
              <a:ext uri="{FF2B5EF4-FFF2-40B4-BE49-F238E27FC236}">
                <a16:creationId xmlns:a16="http://schemas.microsoft.com/office/drawing/2014/main" id="{7F2AF5D8-7E7A-CE4F-AF82-02281EC33A1F}"/>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896515297"/>
      </p:ext>
    </p:extLst>
  </p:cSld>
  <p:clrMapOvr>
    <a:masterClrMapping/>
  </p:clrMapOvr>
  <p:transition spd="slow">
    <p:wipe dir="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ashell BG">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70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Slide Blu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61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Blank Slide Blue">
    <p:bg>
      <p:bgPr>
        <a:gradFill>
          <a:gsLst>
            <a:gs pos="0">
              <a:srgbClr val="14304F"/>
            </a:gs>
            <a:gs pos="27000">
              <a:srgbClr val="2A355E"/>
            </a:gs>
            <a:gs pos="100000">
              <a:srgbClr val="534577"/>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Blank Slide Blue">
    <p:bg>
      <p:bgPr>
        <a:gradFill>
          <a:gsLst>
            <a:gs pos="94000">
              <a:srgbClr val="3F89BE"/>
            </a:gs>
            <a:gs pos="0">
              <a:srgbClr val="163455"/>
            </a:gs>
            <a:gs pos="42000">
              <a:srgbClr val="234774"/>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92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End">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940D19-D80E-3542-A3BF-AF037D4E832C}"/>
              </a:ext>
            </a:extLst>
          </p:cNvPr>
          <p:cNvGrpSpPr/>
          <p:nvPr userDrawn="1"/>
        </p:nvGrpSpPr>
        <p:grpSpPr>
          <a:xfrm>
            <a:off x="-1566254" y="5170550"/>
            <a:ext cx="17037436" cy="1687452"/>
            <a:chOff x="-1174691" y="3877911"/>
            <a:chExt cx="12778077" cy="1265589"/>
          </a:xfrm>
        </p:grpSpPr>
        <p:sp>
          <p:nvSpPr>
            <p:cNvPr id="19" name="coral">
              <a:extLst>
                <a:ext uri="{FF2B5EF4-FFF2-40B4-BE49-F238E27FC236}">
                  <a16:creationId xmlns:a16="http://schemas.microsoft.com/office/drawing/2014/main" id="{46BCB0D3-3976-D846-BA8F-88ED85D59F9F}"/>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p>
          </p:txBody>
        </p:sp>
        <p:sp>
          <p:nvSpPr>
            <p:cNvPr id="20" name="green">
              <a:extLst>
                <a:ext uri="{FF2B5EF4-FFF2-40B4-BE49-F238E27FC236}">
                  <a16:creationId xmlns:a16="http://schemas.microsoft.com/office/drawing/2014/main" id="{6F614875-A341-6C40-8CCC-EAACA454CF22}"/>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p>
          </p:txBody>
        </p:sp>
      </p:grpSp>
      <p:grpSp>
        <p:nvGrpSpPr>
          <p:cNvPr id="44" name="Group 43">
            <a:extLst>
              <a:ext uri="{FF2B5EF4-FFF2-40B4-BE49-F238E27FC236}">
                <a16:creationId xmlns:a16="http://schemas.microsoft.com/office/drawing/2014/main" id="{88F3427C-E092-A140-8D3F-62B33A21BA3A}"/>
              </a:ext>
            </a:extLst>
          </p:cNvPr>
          <p:cNvGrpSpPr/>
          <p:nvPr userDrawn="1"/>
        </p:nvGrpSpPr>
        <p:grpSpPr>
          <a:xfrm>
            <a:off x="10347569" y="634361"/>
            <a:ext cx="881075" cy="705899"/>
            <a:chOff x="14900230" y="913506"/>
            <a:chExt cx="1268724" cy="1016526"/>
          </a:xfrm>
          <a:solidFill>
            <a:schemeClr val="accent5">
              <a:alpha val="15223"/>
            </a:schemeClr>
          </a:solidFill>
        </p:grpSpPr>
        <p:sp>
          <p:nvSpPr>
            <p:cNvPr id="58" name="Freeform 57">
              <a:extLst>
                <a:ext uri="{FF2B5EF4-FFF2-40B4-BE49-F238E27FC236}">
                  <a16:creationId xmlns:a16="http://schemas.microsoft.com/office/drawing/2014/main" id="{C1940409-CEC1-1549-90AF-3D9684535656}"/>
                </a:ext>
              </a:extLst>
            </p:cNvPr>
            <p:cNvSpPr/>
            <p:nvPr/>
          </p:nvSpPr>
          <p:spPr>
            <a:xfrm>
              <a:off x="14900230" y="1249030"/>
              <a:ext cx="174646" cy="17639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3456"/>
            </a:p>
          </p:txBody>
        </p:sp>
        <p:sp>
          <p:nvSpPr>
            <p:cNvPr id="59" name="Freeform 58">
              <a:extLst>
                <a:ext uri="{FF2B5EF4-FFF2-40B4-BE49-F238E27FC236}">
                  <a16:creationId xmlns:a16="http://schemas.microsoft.com/office/drawing/2014/main" id="{4DC37843-7C17-F249-B0B1-0A8304D23720}"/>
                </a:ext>
              </a:extLst>
            </p:cNvPr>
            <p:cNvSpPr/>
            <p:nvPr/>
          </p:nvSpPr>
          <p:spPr>
            <a:xfrm>
              <a:off x="15166193" y="1605494"/>
              <a:ext cx="321187" cy="32453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3456"/>
            </a:p>
          </p:txBody>
        </p:sp>
        <p:sp>
          <p:nvSpPr>
            <p:cNvPr id="60" name="Freeform 59">
              <a:extLst>
                <a:ext uri="{FF2B5EF4-FFF2-40B4-BE49-F238E27FC236}">
                  <a16:creationId xmlns:a16="http://schemas.microsoft.com/office/drawing/2014/main" id="{70C2FA0D-385E-8348-9EEC-BFBFDD1E5245}"/>
                </a:ext>
              </a:extLst>
            </p:cNvPr>
            <p:cNvSpPr/>
            <p:nvPr/>
          </p:nvSpPr>
          <p:spPr>
            <a:xfrm>
              <a:off x="15580196" y="913506"/>
              <a:ext cx="588758" cy="594458"/>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3456"/>
            </a:p>
          </p:txBody>
        </p:sp>
      </p:grpSp>
      <p:grpSp>
        <p:nvGrpSpPr>
          <p:cNvPr id="47" name="x group">
            <a:extLst>
              <a:ext uri="{FF2B5EF4-FFF2-40B4-BE49-F238E27FC236}">
                <a16:creationId xmlns:a16="http://schemas.microsoft.com/office/drawing/2014/main" id="{05AFA936-C545-6A4A-B90C-A953E9352147}"/>
              </a:ext>
            </a:extLst>
          </p:cNvPr>
          <p:cNvGrpSpPr/>
          <p:nvPr userDrawn="1"/>
        </p:nvGrpSpPr>
        <p:grpSpPr>
          <a:xfrm>
            <a:off x="5800323" y="5558584"/>
            <a:ext cx="1731668" cy="951920"/>
            <a:chOff x="8352309" y="8004618"/>
            <a:chExt cx="2493557" cy="1370809"/>
          </a:xfrm>
          <a:solidFill>
            <a:schemeClr val="accent5">
              <a:alpha val="15000"/>
            </a:schemeClr>
          </a:solidFill>
        </p:grpSpPr>
        <p:sp>
          <p:nvSpPr>
            <p:cNvPr id="51" name="Graphic 37">
              <a:extLst>
                <a:ext uri="{FF2B5EF4-FFF2-40B4-BE49-F238E27FC236}">
                  <a16:creationId xmlns:a16="http://schemas.microsoft.com/office/drawing/2014/main" id="{DD3283B4-864E-594B-8F9A-5F48D7FBE39D}"/>
                </a:ext>
              </a:extLst>
            </p:cNvPr>
            <p:cNvSpPr/>
            <p:nvPr/>
          </p:nvSpPr>
          <p:spPr>
            <a:xfrm>
              <a:off x="9672143" y="8208789"/>
              <a:ext cx="1173723" cy="1166638"/>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3456"/>
            </a:p>
          </p:txBody>
        </p:sp>
        <p:sp>
          <p:nvSpPr>
            <p:cNvPr id="52" name="Graphic 37">
              <a:extLst>
                <a:ext uri="{FF2B5EF4-FFF2-40B4-BE49-F238E27FC236}">
                  <a16:creationId xmlns:a16="http://schemas.microsoft.com/office/drawing/2014/main" id="{418BCBEB-890E-9243-B3C9-36895F32DF41}"/>
                </a:ext>
              </a:extLst>
            </p:cNvPr>
            <p:cNvSpPr/>
            <p:nvPr/>
          </p:nvSpPr>
          <p:spPr>
            <a:xfrm>
              <a:off x="9087379" y="8004618"/>
              <a:ext cx="614406" cy="61050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3456"/>
            </a:p>
          </p:txBody>
        </p:sp>
        <p:sp>
          <p:nvSpPr>
            <p:cNvPr id="53" name="Graphic 37">
              <a:extLst>
                <a:ext uri="{FF2B5EF4-FFF2-40B4-BE49-F238E27FC236}">
                  <a16:creationId xmlns:a16="http://schemas.microsoft.com/office/drawing/2014/main" id="{6193150E-70A5-E045-9908-FE1CC5413FEC}"/>
                </a:ext>
              </a:extLst>
            </p:cNvPr>
            <p:cNvSpPr/>
            <p:nvPr/>
          </p:nvSpPr>
          <p:spPr>
            <a:xfrm>
              <a:off x="8352309" y="8344746"/>
              <a:ext cx="182253" cy="181153"/>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3456"/>
            </a:p>
          </p:txBody>
        </p:sp>
        <p:sp>
          <p:nvSpPr>
            <p:cNvPr id="54" name="Graphic 37">
              <a:extLst>
                <a:ext uri="{FF2B5EF4-FFF2-40B4-BE49-F238E27FC236}">
                  <a16:creationId xmlns:a16="http://schemas.microsoft.com/office/drawing/2014/main" id="{5C13C9E3-5FB7-9A41-B3D1-AEA64B16ED23}"/>
                </a:ext>
              </a:extLst>
            </p:cNvPr>
            <p:cNvSpPr/>
            <p:nvPr/>
          </p:nvSpPr>
          <p:spPr>
            <a:xfrm>
              <a:off x="8726017" y="8651581"/>
              <a:ext cx="335180" cy="333296"/>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3456"/>
            </a:p>
          </p:txBody>
        </p:sp>
      </p:grpSp>
    </p:spTree>
    <p:extLst>
      <p:ext uri="{BB962C8B-B14F-4D97-AF65-F5344CB8AC3E}">
        <p14:creationId xmlns:p14="http://schemas.microsoft.com/office/powerpoint/2010/main" val="2889973711"/>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2">
    <p:bg>
      <p:bgRef idx="1001">
        <a:schemeClr val="bg2"/>
      </p:bgRef>
    </p:bg>
    <p:spTree>
      <p:nvGrpSpPr>
        <p:cNvPr id="1" name=""/>
        <p:cNvGrpSpPr/>
        <p:nvPr/>
      </p:nvGrpSpPr>
      <p:grpSpPr>
        <a:xfrm>
          <a:off x="0" y="0"/>
          <a:ext cx="0" cy="0"/>
          <a:chOff x="0" y="0"/>
          <a:chExt cx="0" cy="0"/>
        </a:xfrm>
      </p:grpSpPr>
      <p:pic>
        <p:nvPicPr>
          <p:cNvPr id="2" name="Picture 1" descr="A black background with green lines&#10;&#10;Description automatically generated">
            <a:extLst>
              <a:ext uri="{FF2B5EF4-FFF2-40B4-BE49-F238E27FC236}">
                <a16:creationId xmlns:a16="http://schemas.microsoft.com/office/drawing/2014/main" id="{F75CD2DC-51AA-9BE9-DE02-96565C25B2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7" y="0"/>
            <a:ext cx="12192000" cy="6858000"/>
          </a:xfrm>
          <a:prstGeom prst="rect">
            <a:avLst/>
          </a:prstGeom>
        </p:spPr>
      </p:pic>
      <p:sp>
        <p:nvSpPr>
          <p:cNvPr id="23" name="Title 1">
            <a:extLst>
              <a:ext uri="{FF2B5EF4-FFF2-40B4-BE49-F238E27FC236}">
                <a16:creationId xmlns:a16="http://schemas.microsoft.com/office/drawing/2014/main" id="{3FC4B43D-40E5-215E-199A-669555AB43ED}"/>
              </a:ext>
            </a:extLst>
          </p:cNvPr>
          <p:cNvSpPr>
            <a:spLocks noGrp="1"/>
          </p:cNvSpPr>
          <p:nvPr>
            <p:ph type="ctrTitle" hasCustomPrompt="1"/>
          </p:nvPr>
        </p:nvSpPr>
        <p:spPr>
          <a:xfrm>
            <a:off x="450574" y="1811992"/>
            <a:ext cx="5645426" cy="2309172"/>
          </a:xfrm>
          <a:prstGeom prst="rect">
            <a:avLst/>
          </a:prstGeom>
        </p:spPr>
        <p:txBody>
          <a:bodyPr anchor="b">
            <a:noAutofit/>
          </a:bodyPr>
          <a:lstStyle>
            <a:lvl1pPr algn="l">
              <a:defRPr sz="4000">
                <a:solidFill>
                  <a:schemeClr val="tx1"/>
                </a:solidFill>
              </a:defRPr>
            </a:lvl1pPr>
          </a:lstStyle>
          <a:p>
            <a:r>
              <a:rPr lang="en-US"/>
              <a:t>This is a cover slide option with three lines for a long title</a:t>
            </a:r>
          </a:p>
        </p:txBody>
      </p:sp>
      <p:sp>
        <p:nvSpPr>
          <p:cNvPr id="24" name="Subtitle 2">
            <a:extLst>
              <a:ext uri="{FF2B5EF4-FFF2-40B4-BE49-F238E27FC236}">
                <a16:creationId xmlns:a16="http://schemas.microsoft.com/office/drawing/2014/main" id="{6F1F0BF3-9EE8-74E5-293F-EE8C88481C35}"/>
              </a:ext>
            </a:extLst>
          </p:cNvPr>
          <p:cNvSpPr>
            <a:spLocks noGrp="1"/>
          </p:cNvSpPr>
          <p:nvPr>
            <p:ph type="subTitle" idx="1" hasCustomPrompt="1"/>
          </p:nvPr>
        </p:nvSpPr>
        <p:spPr>
          <a:xfrm>
            <a:off x="450574" y="4275802"/>
            <a:ext cx="5645426" cy="365126"/>
          </a:xfrm>
        </p:spPr>
        <p:txBody>
          <a:bodyPr anchor="ctr">
            <a:noAutofit/>
          </a:bodyPr>
          <a:lstStyle>
            <a:lvl1pPr marL="0" indent="0" algn="l">
              <a:buNone/>
              <a:defRPr sz="2400" b="0" i="0">
                <a:solidFill>
                  <a:schemeClr val="accent4"/>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sp>
        <p:nvSpPr>
          <p:cNvPr id="35" name="Text Placeholder 11">
            <a:extLst>
              <a:ext uri="{FF2B5EF4-FFF2-40B4-BE49-F238E27FC236}">
                <a16:creationId xmlns:a16="http://schemas.microsoft.com/office/drawing/2014/main" id="{29AF862F-D761-E769-9D25-E9A311030337}"/>
              </a:ext>
            </a:extLst>
          </p:cNvPr>
          <p:cNvSpPr>
            <a:spLocks noGrp="1"/>
          </p:cNvSpPr>
          <p:nvPr>
            <p:ph type="body" sz="quarter" idx="13" hasCustomPrompt="1"/>
          </p:nvPr>
        </p:nvSpPr>
        <p:spPr>
          <a:xfrm>
            <a:off x="450850" y="5102124"/>
            <a:ext cx="5645150" cy="270771"/>
          </a:xfrm>
        </p:spPr>
        <p:txBody>
          <a:bodyPr>
            <a:noAutofit/>
          </a:bodyPr>
          <a:lstStyle>
            <a:lvl1pPr marL="0" indent="0">
              <a:buNone/>
              <a:defRPr sz="1600" b="1" i="0">
                <a:solidFill>
                  <a:schemeClr val="tx1"/>
                </a:solidFill>
                <a:latin typeface="Inter" panose="02000503000000020004" pitchFamily="2" charset="0"/>
                <a:ea typeface="Inter" panose="02000503000000020004" pitchFamily="2" charset="0"/>
              </a:defRPr>
            </a:lvl1pPr>
            <a:lvl2pPr>
              <a:defRPr sz="1000"/>
            </a:lvl2pPr>
            <a:lvl3pPr>
              <a:defRPr sz="1000"/>
            </a:lvl3pPr>
            <a:lvl4pPr>
              <a:defRPr sz="1000"/>
            </a:lvl4pPr>
            <a:lvl5pPr>
              <a:defRPr sz="1000"/>
            </a:lvl5pPr>
          </a:lstStyle>
          <a:p>
            <a:pPr lvl="0"/>
            <a:r>
              <a:rPr lang="en-US"/>
              <a:t>Name</a:t>
            </a:r>
          </a:p>
        </p:txBody>
      </p:sp>
      <p:sp>
        <p:nvSpPr>
          <p:cNvPr id="36" name="Text Placeholder 14">
            <a:extLst>
              <a:ext uri="{FF2B5EF4-FFF2-40B4-BE49-F238E27FC236}">
                <a16:creationId xmlns:a16="http://schemas.microsoft.com/office/drawing/2014/main" id="{31C66497-2842-3EEA-AAA4-9E1F67E927A5}"/>
              </a:ext>
            </a:extLst>
          </p:cNvPr>
          <p:cNvSpPr>
            <a:spLocks noGrp="1"/>
          </p:cNvSpPr>
          <p:nvPr>
            <p:ph type="body" sz="quarter" idx="14" hasCustomPrompt="1"/>
          </p:nvPr>
        </p:nvSpPr>
        <p:spPr>
          <a:xfrm>
            <a:off x="450574" y="5396346"/>
            <a:ext cx="5645150" cy="270771"/>
          </a:xfrm>
        </p:spPr>
        <p:txBody>
          <a:bodyPr>
            <a:noAutofit/>
          </a:bodyPr>
          <a:lstStyle>
            <a:lvl1pPr marL="0" indent="0">
              <a:buNone/>
              <a:defRPr sz="1600" b="0" i="0">
                <a:solidFill>
                  <a:schemeClr val="tx1"/>
                </a:solidFill>
                <a:latin typeface="Inter" panose="02000503000000020004" pitchFamily="2" charset="0"/>
                <a:ea typeface="Inter" panose="02000503000000020004" pitchFamily="2" charset="0"/>
              </a:defRPr>
            </a:lvl1pPr>
          </a:lstStyle>
          <a:p>
            <a:pPr lvl="0"/>
            <a:r>
              <a:rPr lang="en-US"/>
              <a:t>Job Title</a:t>
            </a:r>
          </a:p>
        </p:txBody>
      </p:sp>
      <p:sp>
        <p:nvSpPr>
          <p:cNvPr id="37" name="Text Placeholder 14">
            <a:extLst>
              <a:ext uri="{FF2B5EF4-FFF2-40B4-BE49-F238E27FC236}">
                <a16:creationId xmlns:a16="http://schemas.microsoft.com/office/drawing/2014/main" id="{C19CD83D-10D9-5471-79E0-A813BEB5A2CA}"/>
              </a:ext>
            </a:extLst>
          </p:cNvPr>
          <p:cNvSpPr>
            <a:spLocks noGrp="1"/>
          </p:cNvSpPr>
          <p:nvPr>
            <p:ph type="body" sz="quarter" idx="15" hasCustomPrompt="1"/>
          </p:nvPr>
        </p:nvSpPr>
        <p:spPr>
          <a:xfrm>
            <a:off x="450297" y="6104862"/>
            <a:ext cx="5645426" cy="270772"/>
          </a:xfrm>
        </p:spPr>
        <p:txBody>
          <a:bodyPr anchor="ctr">
            <a:noAutofit/>
          </a:bodyPr>
          <a:lstStyle>
            <a:lvl1pPr marL="0" indent="0">
              <a:buNone/>
              <a:defRPr sz="1200" b="0" i="0">
                <a:solidFill>
                  <a:schemeClr val="accent6"/>
                </a:solidFill>
                <a:latin typeface="Inter" panose="02000503000000020004" pitchFamily="2" charset="0"/>
                <a:ea typeface="Inter" panose="02000503000000020004" pitchFamily="2" charset="0"/>
              </a:defRPr>
            </a:lvl1pPr>
          </a:lstStyle>
          <a:p>
            <a:pPr lvl="0"/>
            <a:r>
              <a:rPr lang="en-US"/>
              <a:t>Optional Date</a:t>
            </a:r>
          </a:p>
        </p:txBody>
      </p:sp>
      <p:pic>
        <p:nvPicPr>
          <p:cNvPr id="3" name="Graphic 2">
            <a:extLst>
              <a:ext uri="{FF2B5EF4-FFF2-40B4-BE49-F238E27FC236}">
                <a16:creationId xmlns:a16="http://schemas.microsoft.com/office/drawing/2014/main" id="{1F84F53E-8603-BFDE-B2F4-554C1A4BA20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3111" y="287095"/>
            <a:ext cx="1741196" cy="967331"/>
          </a:xfrm>
          <a:prstGeom prst="rect">
            <a:avLst/>
          </a:prstGeom>
        </p:spPr>
      </p:pic>
    </p:spTree>
    <p:extLst>
      <p:ext uri="{BB962C8B-B14F-4D97-AF65-F5344CB8AC3E}">
        <p14:creationId xmlns:p14="http://schemas.microsoft.com/office/powerpoint/2010/main" val="1904336925"/>
      </p:ext>
    </p:extLst>
  </p:cSld>
  <p:clrMapOvr>
    <a:overrideClrMapping bg1="dk1" tx1="lt1" bg2="dk2" tx2="lt2" accent1="accent1" accent2="accent2" accent3="accent3" accent4="accent4" accent5="accent5" accent6="accent6" hlink="hlink" folHlink="folHlink"/>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title and Content on Wh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FA2791E-F6D3-B661-BD3F-3DCD8E5B1162}"/>
              </a:ext>
            </a:extLst>
          </p:cNvPr>
          <p:cNvSpPr>
            <a:spLocks noGrp="1"/>
          </p:cNvSpPr>
          <p:nvPr>
            <p:ph type="body" sz="quarter" idx="13"/>
          </p:nvPr>
        </p:nvSpPr>
        <p:spPr>
          <a:xfrm>
            <a:off x="449689" y="1836431"/>
            <a:ext cx="11291736" cy="4196231"/>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4F6E8D7C-BCD2-BF09-E007-0B3E40E78D8B}"/>
              </a:ext>
            </a:extLst>
          </p:cNvPr>
          <p:cNvSpPr>
            <a:spLocks noGrp="1"/>
          </p:cNvSpPr>
          <p:nvPr>
            <p:ph type="sldNum" sz="quarter" idx="17"/>
          </p:nvPr>
        </p:nvSpPr>
        <p:spPr>
          <a:xfrm>
            <a:off x="8998226" y="6370592"/>
            <a:ext cx="2743200" cy="365125"/>
          </a:xfrm>
          <a:prstGeom prst="rect">
            <a:avLst/>
          </a:prstGeom>
        </p:spPr>
        <p:txBody>
          <a:bodyPr/>
          <a:lstStyle>
            <a:lvl1pPr>
              <a:defRPr>
                <a:solidFill>
                  <a:schemeClr val="accent6"/>
                </a:solidFill>
              </a:defRPr>
            </a:lvl1pPr>
          </a:lstStyle>
          <a:p>
            <a:fld id="{93BFCDF7-B76A-EE4A-9647-B0AB61850522}" type="slidenum">
              <a:rPr lang="en-US" smtClean="0"/>
              <a:pPr/>
              <a:t>‹#›</a:t>
            </a:fld>
            <a:endParaRPr lang="en-US"/>
          </a:p>
        </p:txBody>
      </p:sp>
      <p:sp>
        <p:nvSpPr>
          <p:cNvPr id="8" name="Title 1">
            <a:extLst>
              <a:ext uri="{FF2B5EF4-FFF2-40B4-BE49-F238E27FC236}">
                <a16:creationId xmlns:a16="http://schemas.microsoft.com/office/drawing/2014/main" id="{A940A5A4-F7F8-6AE6-7462-D71B5D3F8DAC}"/>
              </a:ext>
            </a:extLst>
          </p:cNvPr>
          <p:cNvSpPr>
            <a:spLocks noGrp="1"/>
          </p:cNvSpPr>
          <p:nvPr>
            <p:ph type="title"/>
          </p:nvPr>
        </p:nvSpPr>
        <p:spPr>
          <a:xfrm>
            <a:off x="449690" y="479915"/>
            <a:ext cx="11291736" cy="577716"/>
          </a:xfrm>
          <a:prstGeom prst="rect">
            <a:avLst/>
          </a:prstGeom>
        </p:spPr>
        <p:txBody>
          <a:bodyPr anchor="t">
            <a:noAutofit/>
          </a:bodyPr>
          <a:lstStyle>
            <a:lvl1pPr>
              <a:defRPr sz="3200">
                <a:solidFill>
                  <a:schemeClr val="tx1"/>
                </a:solidFill>
              </a:defRPr>
            </a:lvl1pPr>
          </a:lstStyle>
          <a:p>
            <a:r>
              <a:rPr lang="en-US"/>
              <a:t>Click to edit Master title style</a:t>
            </a:r>
          </a:p>
        </p:txBody>
      </p:sp>
      <p:sp>
        <p:nvSpPr>
          <p:cNvPr id="10" name="Subtitle 2">
            <a:extLst>
              <a:ext uri="{FF2B5EF4-FFF2-40B4-BE49-F238E27FC236}">
                <a16:creationId xmlns:a16="http://schemas.microsoft.com/office/drawing/2014/main" id="{92F47D7E-344A-96C0-38DE-837E5CE2267F}"/>
              </a:ext>
            </a:extLst>
          </p:cNvPr>
          <p:cNvSpPr>
            <a:spLocks noGrp="1"/>
          </p:cNvSpPr>
          <p:nvPr>
            <p:ph type="subTitle" idx="14"/>
          </p:nvPr>
        </p:nvSpPr>
        <p:spPr>
          <a:xfrm>
            <a:off x="449690" y="1057632"/>
            <a:ext cx="11291736" cy="429208"/>
          </a:xfrm>
        </p:spPr>
        <p:txBody>
          <a:bodyPr anchor="t">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ext Placeholder 7">
            <a:extLst>
              <a:ext uri="{FF2B5EF4-FFF2-40B4-BE49-F238E27FC236}">
                <a16:creationId xmlns:a16="http://schemas.microsoft.com/office/drawing/2014/main" id="{1908FA4E-4464-0E46-CCCA-B32AA9B8FE77}"/>
              </a:ext>
            </a:extLst>
          </p:cNvPr>
          <p:cNvSpPr>
            <a:spLocks noGrp="1"/>
          </p:cNvSpPr>
          <p:nvPr>
            <p:ph type="body" sz="quarter" idx="18" hasCustomPrompt="1"/>
          </p:nvPr>
        </p:nvSpPr>
        <p:spPr>
          <a:xfrm>
            <a:off x="1529665" y="6461872"/>
            <a:ext cx="7123447" cy="196543"/>
          </a:xfrm>
        </p:spPr>
        <p:txBody>
          <a:bodyPr>
            <a:noAutofit/>
          </a:bodyPr>
          <a:lstStyle>
            <a:lvl1pPr marL="0" indent="0">
              <a:buNone/>
              <a:defRPr sz="1100">
                <a:solidFill>
                  <a:schemeClr val="accent6"/>
                </a:solidFill>
              </a:defRPr>
            </a:lvl1pPr>
            <a:lvl2pPr>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Footnotes</a:t>
            </a:r>
          </a:p>
        </p:txBody>
      </p:sp>
      <p:pic>
        <p:nvPicPr>
          <p:cNvPr id="4" name="Graphic 3">
            <a:extLst>
              <a:ext uri="{FF2B5EF4-FFF2-40B4-BE49-F238E27FC236}">
                <a16:creationId xmlns:a16="http://schemas.microsoft.com/office/drawing/2014/main" id="{19DBBE2E-0998-460C-49E7-9B5206761C7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9134" y="6289908"/>
            <a:ext cx="802456" cy="445809"/>
          </a:xfrm>
          <a:prstGeom prst="rect">
            <a:avLst/>
          </a:prstGeom>
        </p:spPr>
      </p:pic>
      <p:pic>
        <p:nvPicPr>
          <p:cNvPr id="3" name="Picture 2" descr="A black background with a green line&#10;&#10;Description automatically generated">
            <a:extLst>
              <a:ext uri="{FF2B5EF4-FFF2-40B4-BE49-F238E27FC236}">
                <a16:creationId xmlns:a16="http://schemas.microsoft.com/office/drawing/2014/main" id="{805A330F-E678-E87B-EB40-E161B90BE46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flipH="1">
            <a:off x="2191656" y="1"/>
            <a:ext cx="10000343" cy="758536"/>
          </a:xfrm>
          <a:prstGeom prst="rect">
            <a:avLst/>
          </a:prstGeom>
        </p:spPr>
      </p:pic>
    </p:spTree>
    <p:extLst>
      <p:ext uri="{BB962C8B-B14F-4D97-AF65-F5344CB8AC3E}">
        <p14:creationId xmlns:p14="http://schemas.microsoft.com/office/powerpoint/2010/main" val="776055659"/>
      </p:ext>
    </p:extLst>
  </p:cSld>
  <p:clrMapOvr>
    <a:masterClrMapping/>
  </p:clrMapOvr>
  <p:hf hd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End">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0" name="coral">
            <a:extLst>
              <a:ext uri="{FF2B5EF4-FFF2-40B4-BE49-F238E27FC236}">
                <a16:creationId xmlns:a16="http://schemas.microsoft.com/office/drawing/2014/main" id="{C320112F-573E-F64D-9483-ABDDE4C36858}"/>
              </a:ext>
            </a:extLst>
          </p:cNvPr>
          <p:cNvSpPr/>
          <p:nvPr userDrawn="1"/>
        </p:nvSpPr>
        <p:spPr>
          <a:xfrm>
            <a:off x="6096003" y="4564569"/>
            <a:ext cx="7779727" cy="230661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latin typeface="Source Sans Pro" panose="020B0503030403020204" pitchFamily="34" charset="0"/>
            </a:endParaRPr>
          </a:p>
        </p:txBody>
      </p:sp>
      <p:sp>
        <p:nvSpPr>
          <p:cNvPr id="21" name="green">
            <a:extLst>
              <a:ext uri="{FF2B5EF4-FFF2-40B4-BE49-F238E27FC236}">
                <a16:creationId xmlns:a16="http://schemas.microsoft.com/office/drawing/2014/main" id="{A3BCFDB2-74AE-114C-AB04-82FBCEFA63D9}"/>
              </a:ext>
            </a:extLst>
          </p:cNvPr>
          <p:cNvSpPr/>
          <p:nvPr userDrawn="1"/>
        </p:nvSpPr>
        <p:spPr>
          <a:xfrm>
            <a:off x="6447187" y="4542736"/>
            <a:ext cx="7239460" cy="233072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latin typeface="Source Sans Pro" panose="020B0503030403020204" pitchFamily="34" charset="0"/>
            </a:endParaRPr>
          </a:p>
        </p:txBody>
      </p:sp>
      <p:sp>
        <p:nvSpPr>
          <p:cNvPr id="65" name="Oval 64">
            <a:extLst>
              <a:ext uri="{FF2B5EF4-FFF2-40B4-BE49-F238E27FC236}">
                <a16:creationId xmlns:a16="http://schemas.microsoft.com/office/drawing/2014/main" id="{A67F92C1-226B-D34B-8F57-77A1E9414682}"/>
              </a:ext>
            </a:extLst>
          </p:cNvPr>
          <p:cNvSpPr/>
          <p:nvPr userDrawn="1"/>
        </p:nvSpPr>
        <p:spPr>
          <a:xfrm>
            <a:off x="8906936" y="2121801"/>
            <a:ext cx="6570133" cy="6569803"/>
          </a:xfrm>
          <a:prstGeom prst="ellipse">
            <a:avLst/>
          </a:prstGeom>
          <a:gradFill flip="none" rotWithShape="1">
            <a:gsLst>
              <a:gs pos="0">
                <a:schemeClr val="accent1">
                  <a:lumMod val="40000"/>
                  <a:lumOff val="60000"/>
                  <a:alpha val="0"/>
                </a:schemeClr>
              </a:gs>
              <a:gs pos="100000">
                <a:schemeClr val="accent1">
                  <a:lumMod val="50000"/>
                  <a:alpha val="5358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grpSp>
        <p:nvGrpSpPr>
          <p:cNvPr id="44" name="Group 43">
            <a:extLst>
              <a:ext uri="{FF2B5EF4-FFF2-40B4-BE49-F238E27FC236}">
                <a16:creationId xmlns:a16="http://schemas.microsoft.com/office/drawing/2014/main" id="{88F3427C-E092-A140-8D3F-62B33A21BA3A}"/>
              </a:ext>
            </a:extLst>
          </p:cNvPr>
          <p:cNvGrpSpPr/>
          <p:nvPr userDrawn="1"/>
        </p:nvGrpSpPr>
        <p:grpSpPr>
          <a:xfrm>
            <a:off x="10347569" y="634361"/>
            <a:ext cx="881075" cy="705899"/>
            <a:chOff x="14900230" y="913506"/>
            <a:chExt cx="1268724" cy="1016526"/>
          </a:xfrm>
          <a:solidFill>
            <a:schemeClr val="accent5">
              <a:alpha val="15223"/>
            </a:schemeClr>
          </a:solidFill>
        </p:grpSpPr>
        <p:sp>
          <p:nvSpPr>
            <p:cNvPr id="58" name="Freeform 57">
              <a:extLst>
                <a:ext uri="{FF2B5EF4-FFF2-40B4-BE49-F238E27FC236}">
                  <a16:creationId xmlns:a16="http://schemas.microsoft.com/office/drawing/2014/main" id="{C1940409-CEC1-1549-90AF-3D9684535656}"/>
                </a:ext>
              </a:extLst>
            </p:cNvPr>
            <p:cNvSpPr/>
            <p:nvPr/>
          </p:nvSpPr>
          <p:spPr>
            <a:xfrm>
              <a:off x="14900230" y="1249030"/>
              <a:ext cx="174646" cy="17639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3456"/>
            </a:p>
          </p:txBody>
        </p:sp>
        <p:sp>
          <p:nvSpPr>
            <p:cNvPr id="59" name="Freeform 58">
              <a:extLst>
                <a:ext uri="{FF2B5EF4-FFF2-40B4-BE49-F238E27FC236}">
                  <a16:creationId xmlns:a16="http://schemas.microsoft.com/office/drawing/2014/main" id="{4DC37843-7C17-F249-B0B1-0A8304D23720}"/>
                </a:ext>
              </a:extLst>
            </p:cNvPr>
            <p:cNvSpPr/>
            <p:nvPr/>
          </p:nvSpPr>
          <p:spPr>
            <a:xfrm>
              <a:off x="15166193" y="1605494"/>
              <a:ext cx="321187" cy="32453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3456"/>
            </a:p>
          </p:txBody>
        </p:sp>
        <p:sp>
          <p:nvSpPr>
            <p:cNvPr id="60" name="Freeform 59">
              <a:extLst>
                <a:ext uri="{FF2B5EF4-FFF2-40B4-BE49-F238E27FC236}">
                  <a16:creationId xmlns:a16="http://schemas.microsoft.com/office/drawing/2014/main" id="{70C2FA0D-385E-8348-9EEC-BFBFDD1E5245}"/>
                </a:ext>
              </a:extLst>
            </p:cNvPr>
            <p:cNvSpPr/>
            <p:nvPr/>
          </p:nvSpPr>
          <p:spPr>
            <a:xfrm>
              <a:off x="15580196" y="913506"/>
              <a:ext cx="588758" cy="594458"/>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3456"/>
            </a:p>
          </p:txBody>
        </p:sp>
      </p:grpSp>
      <p:grpSp>
        <p:nvGrpSpPr>
          <p:cNvPr id="2" name="x group">
            <a:extLst>
              <a:ext uri="{FF2B5EF4-FFF2-40B4-BE49-F238E27FC236}">
                <a16:creationId xmlns:a16="http://schemas.microsoft.com/office/drawing/2014/main" id="{E161DCFD-4A3C-8E45-BC44-DDC3F8156193}"/>
              </a:ext>
            </a:extLst>
          </p:cNvPr>
          <p:cNvGrpSpPr/>
          <p:nvPr userDrawn="1"/>
        </p:nvGrpSpPr>
        <p:grpSpPr>
          <a:xfrm>
            <a:off x="10839926" y="3223803"/>
            <a:ext cx="932751" cy="740596"/>
            <a:chOff x="15609207" y="4642424"/>
            <a:chExt cx="1343137" cy="1066493"/>
          </a:xfrm>
        </p:grpSpPr>
        <p:sp>
          <p:nvSpPr>
            <p:cNvPr id="48" name="Graphic 37">
              <a:extLst>
                <a:ext uri="{FF2B5EF4-FFF2-40B4-BE49-F238E27FC236}">
                  <a16:creationId xmlns:a16="http://schemas.microsoft.com/office/drawing/2014/main" id="{3974826D-A538-F14B-818F-3385232E6703}"/>
                </a:ext>
              </a:extLst>
            </p:cNvPr>
            <p:cNvSpPr/>
            <p:nvPr/>
          </p:nvSpPr>
          <p:spPr>
            <a:xfrm flipV="1">
              <a:off x="16284499" y="4642424"/>
              <a:ext cx="667845" cy="663813"/>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5">
                <a:alpha val="19000"/>
              </a:schemeClr>
            </a:solidFill>
            <a:ln w="6818" cap="flat">
              <a:noFill/>
              <a:prstDash val="solid"/>
              <a:miter/>
            </a:ln>
          </p:spPr>
          <p:txBody>
            <a:bodyPr rtlCol="0" anchor="ctr"/>
            <a:lstStyle/>
            <a:p>
              <a:endParaRPr lang="en-US" sz="3456"/>
            </a:p>
          </p:txBody>
        </p:sp>
        <p:sp>
          <p:nvSpPr>
            <p:cNvPr id="49" name="Graphic 37">
              <a:extLst>
                <a:ext uri="{FF2B5EF4-FFF2-40B4-BE49-F238E27FC236}">
                  <a16:creationId xmlns:a16="http://schemas.microsoft.com/office/drawing/2014/main" id="{15237D61-59AE-2F4B-94CB-8314E55CDC53}"/>
                </a:ext>
              </a:extLst>
            </p:cNvPr>
            <p:cNvSpPr/>
            <p:nvPr/>
          </p:nvSpPr>
          <p:spPr>
            <a:xfrm flipV="1">
              <a:off x="15854235" y="5361544"/>
              <a:ext cx="349595" cy="34737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5">
                <a:alpha val="19000"/>
              </a:schemeClr>
            </a:solidFill>
            <a:ln w="6818" cap="flat">
              <a:noFill/>
              <a:prstDash val="solid"/>
              <a:miter/>
            </a:ln>
          </p:spPr>
          <p:txBody>
            <a:bodyPr rtlCol="0" anchor="ctr"/>
            <a:lstStyle/>
            <a:p>
              <a:endParaRPr lang="en-US" sz="3456"/>
            </a:p>
          </p:txBody>
        </p:sp>
        <p:sp>
          <p:nvSpPr>
            <p:cNvPr id="50" name="Graphic 37">
              <a:extLst>
                <a:ext uri="{FF2B5EF4-FFF2-40B4-BE49-F238E27FC236}">
                  <a16:creationId xmlns:a16="http://schemas.microsoft.com/office/drawing/2014/main" id="{6C65F2DB-260E-6643-BBB0-74F8B0F6B0A9}"/>
                </a:ext>
              </a:extLst>
            </p:cNvPr>
            <p:cNvSpPr/>
            <p:nvPr/>
          </p:nvSpPr>
          <p:spPr>
            <a:xfrm flipV="1">
              <a:off x="15609207" y="5026167"/>
              <a:ext cx="150887" cy="150040"/>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5">
                <a:alpha val="19000"/>
              </a:schemeClr>
            </a:solidFill>
            <a:ln w="6818" cap="flat">
              <a:noFill/>
              <a:prstDash val="solid"/>
              <a:miter/>
            </a:ln>
          </p:spPr>
          <p:txBody>
            <a:bodyPr rtlCol="0" anchor="ctr"/>
            <a:lstStyle/>
            <a:p>
              <a:endParaRPr lang="en-US" sz="3456"/>
            </a:p>
          </p:txBody>
        </p:sp>
      </p:grpSp>
    </p:spTree>
    <p:extLst>
      <p:ext uri="{BB962C8B-B14F-4D97-AF65-F5344CB8AC3E}">
        <p14:creationId xmlns:p14="http://schemas.microsoft.com/office/powerpoint/2010/main" val="1585939875"/>
      </p:ext>
    </p:extLst>
  </p:cSld>
  <p:clrMapOvr>
    <a:masterClrMapping/>
  </p:clrMapOvr>
  <p:transition spd="slow">
    <p:wipe dir="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Blank Slide Blu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6" name="coral">
            <a:extLst>
              <a:ext uri="{FF2B5EF4-FFF2-40B4-BE49-F238E27FC236}">
                <a16:creationId xmlns:a16="http://schemas.microsoft.com/office/drawing/2014/main" id="{B32095ED-4BE5-4A43-88D3-C70B639B2C74}"/>
              </a:ext>
            </a:extLst>
          </p:cNvPr>
          <p:cNvSpPr/>
          <p:nvPr userDrawn="1"/>
        </p:nvSpPr>
        <p:spPr>
          <a:xfrm>
            <a:off x="6096003" y="4564569"/>
            <a:ext cx="7779727" cy="230661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latin typeface="Source Sans Pro" panose="020B0503030403020204" pitchFamily="34" charset="0"/>
            </a:endParaRPr>
          </a:p>
        </p:txBody>
      </p:sp>
      <p:sp>
        <p:nvSpPr>
          <p:cNvPr id="30" name="green">
            <a:extLst>
              <a:ext uri="{FF2B5EF4-FFF2-40B4-BE49-F238E27FC236}">
                <a16:creationId xmlns:a16="http://schemas.microsoft.com/office/drawing/2014/main" id="{EA1AD49D-1772-5943-BDEE-732EE3898643}"/>
              </a:ext>
            </a:extLst>
          </p:cNvPr>
          <p:cNvSpPr/>
          <p:nvPr userDrawn="1"/>
        </p:nvSpPr>
        <p:spPr>
          <a:xfrm>
            <a:off x="6447187" y="4542736"/>
            <a:ext cx="7239460" cy="233072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latin typeface="Source Sans Pro" panose="020B0503030403020204" pitchFamily="34" charset="0"/>
            </a:endParaRPr>
          </a:p>
        </p:txBody>
      </p:sp>
      <p:grpSp>
        <p:nvGrpSpPr>
          <p:cNvPr id="46" name="Group 45">
            <a:extLst>
              <a:ext uri="{FF2B5EF4-FFF2-40B4-BE49-F238E27FC236}">
                <a16:creationId xmlns:a16="http://schemas.microsoft.com/office/drawing/2014/main" id="{46A6346B-7DAE-1C4D-8DE2-EACC5D88565B}"/>
              </a:ext>
            </a:extLst>
          </p:cNvPr>
          <p:cNvGrpSpPr/>
          <p:nvPr userDrawn="1"/>
        </p:nvGrpSpPr>
        <p:grpSpPr>
          <a:xfrm>
            <a:off x="5800321" y="2641375"/>
            <a:ext cx="6391683" cy="4216456"/>
            <a:chOff x="8352309" y="3803701"/>
            <a:chExt cx="9203857" cy="6071892"/>
          </a:xfrm>
        </p:grpSpPr>
        <p:sp>
          <p:nvSpPr>
            <p:cNvPr id="22" name="Lean">
              <a:extLst>
                <a:ext uri="{FF2B5EF4-FFF2-40B4-BE49-F238E27FC236}">
                  <a16:creationId xmlns:a16="http://schemas.microsoft.com/office/drawing/2014/main" id="{83721039-05D0-1146-A528-B3E736CD4F1C}"/>
                </a:ext>
              </a:extLst>
            </p:cNvPr>
            <p:cNvSpPr/>
            <p:nvPr userDrawn="1"/>
          </p:nvSpPr>
          <p:spPr>
            <a:xfrm>
              <a:off x="13144226" y="3803701"/>
              <a:ext cx="4411940" cy="6071892"/>
            </a:xfrm>
            <a:custGeom>
              <a:avLst/>
              <a:gdLst>
                <a:gd name="connsiteX0" fmla="*/ 0 w 3227122"/>
                <a:gd name="connsiteY0" fmla="*/ 4438775 h 4441297"/>
                <a:gd name="connsiteX1" fmla="*/ 828359 w 3227122"/>
                <a:gd name="connsiteY1" fmla="*/ 714911 h 4441297"/>
                <a:gd name="connsiteX2" fmla="*/ 1719342 w 3227122"/>
                <a:gd name="connsiteY2" fmla="*/ 0 h 4441297"/>
                <a:gd name="connsiteX3" fmla="*/ 3227123 w 3227122"/>
                <a:gd name="connsiteY3" fmla="*/ 0 h 4441297"/>
                <a:gd name="connsiteX4" fmla="*/ 3227123 w 3227122"/>
                <a:gd name="connsiteY4" fmla="*/ 4441298 h 4441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122" h="4441297">
                  <a:moveTo>
                    <a:pt x="0" y="4438775"/>
                  </a:moveTo>
                  <a:lnTo>
                    <a:pt x="828359" y="714911"/>
                  </a:lnTo>
                  <a:cubicBezTo>
                    <a:pt x="921159" y="297197"/>
                    <a:pt x="1291548" y="0"/>
                    <a:pt x="1719342" y="0"/>
                  </a:cubicBezTo>
                  <a:lnTo>
                    <a:pt x="3227123" y="0"/>
                  </a:lnTo>
                  <a:lnTo>
                    <a:pt x="3227123" y="4441298"/>
                  </a:lnTo>
                  <a:close/>
                </a:path>
              </a:pathLst>
            </a:custGeom>
            <a:gradFill flip="none" rotWithShape="1">
              <a:gsLst>
                <a:gs pos="100000">
                  <a:srgbClr val="FFACAD">
                    <a:alpha val="5000"/>
                  </a:srgbClr>
                </a:gs>
                <a:gs pos="0">
                  <a:srgbClr val="1475BA">
                    <a:alpha val="12000"/>
                  </a:srgbClr>
                </a:gs>
              </a:gsLst>
              <a:lin ang="16200000" scaled="1"/>
              <a:tileRect/>
            </a:gradFill>
            <a:ln w="9497" cap="flat">
              <a:noFill/>
              <a:prstDash val="solid"/>
              <a:miter/>
            </a:ln>
          </p:spPr>
          <p:txBody>
            <a:bodyPr rtlCol="0" anchor="ctr"/>
            <a:lstStyle/>
            <a:p>
              <a:endParaRPr lang="en-US" sz="3456"/>
            </a:p>
          </p:txBody>
        </p:sp>
        <p:grpSp>
          <p:nvGrpSpPr>
            <p:cNvPr id="31" name="Group 30">
              <a:extLst>
                <a:ext uri="{FF2B5EF4-FFF2-40B4-BE49-F238E27FC236}">
                  <a16:creationId xmlns:a16="http://schemas.microsoft.com/office/drawing/2014/main" id="{F64662D9-FDD8-D74A-A047-ECE36115525F}"/>
                </a:ext>
              </a:extLst>
            </p:cNvPr>
            <p:cNvGrpSpPr/>
            <p:nvPr userDrawn="1"/>
          </p:nvGrpSpPr>
          <p:grpSpPr>
            <a:xfrm>
              <a:off x="8352309" y="8004618"/>
              <a:ext cx="2493557" cy="1370809"/>
              <a:chOff x="8352309" y="8004618"/>
              <a:chExt cx="2493557" cy="1370809"/>
            </a:xfrm>
            <a:solidFill>
              <a:schemeClr val="accent5">
                <a:alpha val="15000"/>
              </a:schemeClr>
            </a:solidFill>
          </p:grpSpPr>
          <p:sp>
            <p:nvSpPr>
              <p:cNvPr id="32" name="Graphic 37">
                <a:extLst>
                  <a:ext uri="{FF2B5EF4-FFF2-40B4-BE49-F238E27FC236}">
                    <a16:creationId xmlns:a16="http://schemas.microsoft.com/office/drawing/2014/main" id="{5F034B92-D224-3B4E-8094-BAAFB1849982}"/>
                  </a:ext>
                </a:extLst>
              </p:cNvPr>
              <p:cNvSpPr/>
              <p:nvPr/>
            </p:nvSpPr>
            <p:spPr>
              <a:xfrm>
                <a:off x="9672143" y="8208789"/>
                <a:ext cx="1173723" cy="1166638"/>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3456"/>
              </a:p>
            </p:txBody>
          </p:sp>
          <p:sp>
            <p:nvSpPr>
              <p:cNvPr id="33" name="Graphic 37">
                <a:extLst>
                  <a:ext uri="{FF2B5EF4-FFF2-40B4-BE49-F238E27FC236}">
                    <a16:creationId xmlns:a16="http://schemas.microsoft.com/office/drawing/2014/main" id="{851A9A68-BCE4-224D-A466-8BD12D9901F4}"/>
                  </a:ext>
                </a:extLst>
              </p:cNvPr>
              <p:cNvSpPr/>
              <p:nvPr/>
            </p:nvSpPr>
            <p:spPr>
              <a:xfrm>
                <a:off x="9087379" y="8004618"/>
                <a:ext cx="614406" cy="61050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3456"/>
              </a:p>
            </p:txBody>
          </p:sp>
          <p:sp>
            <p:nvSpPr>
              <p:cNvPr id="34" name="Graphic 37">
                <a:extLst>
                  <a:ext uri="{FF2B5EF4-FFF2-40B4-BE49-F238E27FC236}">
                    <a16:creationId xmlns:a16="http://schemas.microsoft.com/office/drawing/2014/main" id="{54A7F1B2-2F65-2F48-BC9B-B7F22AFAFD8B}"/>
                  </a:ext>
                </a:extLst>
              </p:cNvPr>
              <p:cNvSpPr/>
              <p:nvPr/>
            </p:nvSpPr>
            <p:spPr>
              <a:xfrm>
                <a:off x="8352309" y="8344746"/>
                <a:ext cx="182253" cy="181153"/>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3456"/>
              </a:p>
            </p:txBody>
          </p:sp>
          <p:sp>
            <p:nvSpPr>
              <p:cNvPr id="35" name="Graphic 37">
                <a:extLst>
                  <a:ext uri="{FF2B5EF4-FFF2-40B4-BE49-F238E27FC236}">
                    <a16:creationId xmlns:a16="http://schemas.microsoft.com/office/drawing/2014/main" id="{AE6F6364-72CC-584C-B571-B83A9F1D0BE6}"/>
                  </a:ext>
                </a:extLst>
              </p:cNvPr>
              <p:cNvSpPr/>
              <p:nvPr/>
            </p:nvSpPr>
            <p:spPr>
              <a:xfrm>
                <a:off x="8726017" y="8651581"/>
                <a:ext cx="335180" cy="333296"/>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3456"/>
              </a:p>
            </p:txBody>
          </p:sp>
        </p:grpSp>
        <p:sp>
          <p:nvSpPr>
            <p:cNvPr id="43" name="Graphic 37">
              <a:extLst>
                <a:ext uri="{FF2B5EF4-FFF2-40B4-BE49-F238E27FC236}">
                  <a16:creationId xmlns:a16="http://schemas.microsoft.com/office/drawing/2014/main" id="{51B656EC-CC0C-724C-815C-A302B01D58E5}"/>
                </a:ext>
              </a:extLst>
            </p:cNvPr>
            <p:cNvSpPr/>
            <p:nvPr/>
          </p:nvSpPr>
          <p:spPr>
            <a:xfrm flipV="1">
              <a:off x="16284499" y="4642424"/>
              <a:ext cx="667845" cy="663813"/>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5">
                <a:alpha val="19000"/>
              </a:schemeClr>
            </a:solidFill>
            <a:ln w="6818" cap="flat">
              <a:noFill/>
              <a:prstDash val="solid"/>
              <a:miter/>
            </a:ln>
          </p:spPr>
          <p:txBody>
            <a:bodyPr rtlCol="0" anchor="ctr"/>
            <a:lstStyle/>
            <a:p>
              <a:endParaRPr lang="en-US" sz="3456"/>
            </a:p>
          </p:txBody>
        </p:sp>
        <p:sp>
          <p:nvSpPr>
            <p:cNvPr id="44" name="Graphic 37">
              <a:extLst>
                <a:ext uri="{FF2B5EF4-FFF2-40B4-BE49-F238E27FC236}">
                  <a16:creationId xmlns:a16="http://schemas.microsoft.com/office/drawing/2014/main" id="{2E43EAF9-5A2B-4249-AB20-41EF2B363F05}"/>
                </a:ext>
              </a:extLst>
            </p:cNvPr>
            <p:cNvSpPr/>
            <p:nvPr/>
          </p:nvSpPr>
          <p:spPr>
            <a:xfrm flipV="1">
              <a:off x="15854235" y="5361544"/>
              <a:ext cx="349595" cy="34737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5">
                <a:alpha val="19000"/>
              </a:schemeClr>
            </a:solidFill>
            <a:ln w="6818" cap="flat">
              <a:noFill/>
              <a:prstDash val="solid"/>
              <a:miter/>
            </a:ln>
          </p:spPr>
          <p:txBody>
            <a:bodyPr rtlCol="0" anchor="ctr"/>
            <a:lstStyle/>
            <a:p>
              <a:endParaRPr lang="en-US" sz="3456"/>
            </a:p>
          </p:txBody>
        </p:sp>
        <p:sp>
          <p:nvSpPr>
            <p:cNvPr id="45" name="Graphic 37">
              <a:extLst>
                <a:ext uri="{FF2B5EF4-FFF2-40B4-BE49-F238E27FC236}">
                  <a16:creationId xmlns:a16="http://schemas.microsoft.com/office/drawing/2014/main" id="{D498DEC1-9FCB-A040-B6B6-E1C58389FBE0}"/>
                </a:ext>
              </a:extLst>
            </p:cNvPr>
            <p:cNvSpPr/>
            <p:nvPr/>
          </p:nvSpPr>
          <p:spPr>
            <a:xfrm flipV="1">
              <a:off x="15609207" y="5026167"/>
              <a:ext cx="150887" cy="150040"/>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5">
                <a:alpha val="19000"/>
              </a:schemeClr>
            </a:solidFill>
            <a:ln w="6818" cap="flat">
              <a:noFill/>
              <a:prstDash val="solid"/>
              <a:miter/>
            </a:ln>
          </p:spPr>
          <p:txBody>
            <a:bodyPr rtlCol="0" anchor="ctr"/>
            <a:lstStyle/>
            <a:p>
              <a:endParaRPr lang="en-US" sz="3456"/>
            </a:p>
          </p:txBody>
        </p:sp>
      </p:grpSp>
    </p:spTree>
    <p:extLst>
      <p:ext uri="{BB962C8B-B14F-4D97-AF65-F5344CB8AC3E}">
        <p14:creationId xmlns:p14="http://schemas.microsoft.com/office/powerpoint/2010/main" val="119532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Blank Slide Blu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06545D3-0661-2045-B12E-59AE3837F5D1}"/>
              </a:ext>
            </a:extLst>
          </p:cNvPr>
          <p:cNvGrpSpPr/>
          <p:nvPr userDrawn="1"/>
        </p:nvGrpSpPr>
        <p:grpSpPr>
          <a:xfrm>
            <a:off x="-1566254" y="5170550"/>
            <a:ext cx="17037436" cy="1687452"/>
            <a:chOff x="-1174691" y="3877911"/>
            <a:chExt cx="12778077" cy="1265589"/>
          </a:xfrm>
        </p:grpSpPr>
        <p:sp>
          <p:nvSpPr>
            <p:cNvPr id="5" name="coral">
              <a:extLst>
                <a:ext uri="{FF2B5EF4-FFF2-40B4-BE49-F238E27FC236}">
                  <a16:creationId xmlns:a16="http://schemas.microsoft.com/office/drawing/2014/main" id="{133D3245-E3D1-9C42-8681-9B2AFA62E712}"/>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3456"/>
            </a:p>
          </p:txBody>
        </p:sp>
        <p:sp>
          <p:nvSpPr>
            <p:cNvPr id="6" name="green">
              <a:extLst>
                <a:ext uri="{FF2B5EF4-FFF2-40B4-BE49-F238E27FC236}">
                  <a16:creationId xmlns:a16="http://schemas.microsoft.com/office/drawing/2014/main" id="{2256AB28-8C8E-6247-8C44-269596655745}"/>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3456"/>
            </a:p>
          </p:txBody>
        </p:sp>
      </p:grpSp>
    </p:spTree>
    <p:extLst>
      <p:ext uri="{BB962C8B-B14F-4D97-AF65-F5344CB8AC3E}">
        <p14:creationId xmlns:p14="http://schemas.microsoft.com/office/powerpoint/2010/main" val="89186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5_Blank Slide Blue">
    <p:bg>
      <p:bgPr>
        <a:gradFill>
          <a:gsLst>
            <a:gs pos="94000">
              <a:srgbClr val="3F89BE"/>
            </a:gs>
            <a:gs pos="0">
              <a:srgbClr val="163455"/>
            </a:gs>
            <a:gs pos="42000">
              <a:srgbClr val="234774"/>
            </a:gs>
          </a:gsLst>
          <a:lin ang="27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B33069-F1B2-0DBF-94D6-226E7D4A375D}"/>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37879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wave background">
    <p:bg>
      <p:bgPr>
        <a:solidFill>
          <a:schemeClr val="accent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79BD07-D05B-9744-A35E-0D4C0DF96E0D}"/>
              </a:ext>
            </a:extLst>
          </p:cNvPr>
          <p:cNvGrpSpPr/>
          <p:nvPr userDrawn="1"/>
        </p:nvGrpSpPr>
        <p:grpSpPr>
          <a:xfrm>
            <a:off x="-733312" y="5054774"/>
            <a:ext cx="19125951" cy="1803229"/>
            <a:chOff x="-549986" y="3791078"/>
            <a:chExt cx="14344463" cy="1352422"/>
          </a:xfrm>
        </p:grpSpPr>
        <p:sp>
          <p:nvSpPr>
            <p:cNvPr id="7" name="Graphic 56">
              <a:extLst>
                <a:ext uri="{FF2B5EF4-FFF2-40B4-BE49-F238E27FC236}">
                  <a16:creationId xmlns:a16="http://schemas.microsoft.com/office/drawing/2014/main" id="{C82C65DB-5F53-D442-A5E6-76BB1FC98316}"/>
                </a:ext>
              </a:extLst>
            </p:cNvPr>
            <p:cNvSpPr/>
            <p:nvPr userDrawn="1"/>
          </p:nvSpPr>
          <p:spPr>
            <a:xfrm>
              <a:off x="-549986" y="3853968"/>
              <a:ext cx="14344463" cy="1289532"/>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8" name="Graphic 61">
              <a:extLst>
                <a:ext uri="{FF2B5EF4-FFF2-40B4-BE49-F238E27FC236}">
                  <a16:creationId xmlns:a16="http://schemas.microsoft.com/office/drawing/2014/main" id="{64AC912D-195F-7840-BE19-BECD0E12A824}"/>
                </a:ext>
              </a:extLst>
            </p:cNvPr>
            <p:cNvSpPr/>
            <p:nvPr userDrawn="1"/>
          </p:nvSpPr>
          <p:spPr>
            <a:xfrm>
              <a:off x="-549986" y="3791078"/>
              <a:ext cx="14344463" cy="1352422"/>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Tree>
    <p:extLst>
      <p:ext uri="{BB962C8B-B14F-4D97-AF65-F5344CB8AC3E}">
        <p14:creationId xmlns:p14="http://schemas.microsoft.com/office/powerpoint/2010/main" val="275884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Org chart 1 row">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CBAA3AF-298A-3441-B1BB-123A9AD44ECD}"/>
              </a:ext>
            </a:extLst>
          </p:cNvPr>
          <p:cNvGrpSpPr/>
          <p:nvPr userDrawn="1"/>
        </p:nvGrpSpPr>
        <p:grpSpPr>
          <a:xfrm>
            <a:off x="-733312" y="5054774"/>
            <a:ext cx="19125951" cy="1803229"/>
            <a:chOff x="-549986" y="3791078"/>
            <a:chExt cx="14344463" cy="1352422"/>
          </a:xfrm>
        </p:grpSpPr>
        <p:sp>
          <p:nvSpPr>
            <p:cNvPr id="21" name="Graphic 56">
              <a:extLst>
                <a:ext uri="{FF2B5EF4-FFF2-40B4-BE49-F238E27FC236}">
                  <a16:creationId xmlns:a16="http://schemas.microsoft.com/office/drawing/2014/main" id="{D6224D81-D797-7542-B988-76A9B70D46FB}"/>
                </a:ext>
              </a:extLst>
            </p:cNvPr>
            <p:cNvSpPr/>
            <p:nvPr userDrawn="1"/>
          </p:nvSpPr>
          <p:spPr>
            <a:xfrm>
              <a:off x="-549986" y="3853968"/>
              <a:ext cx="14344463" cy="1289532"/>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pPr algn="ctr"/>
              <a:endParaRPr lang="en-US" sz="937"/>
            </a:p>
          </p:txBody>
        </p:sp>
        <p:sp>
          <p:nvSpPr>
            <p:cNvPr id="22" name="Graphic 61">
              <a:extLst>
                <a:ext uri="{FF2B5EF4-FFF2-40B4-BE49-F238E27FC236}">
                  <a16:creationId xmlns:a16="http://schemas.microsoft.com/office/drawing/2014/main" id="{D4DD50FA-B2ED-1140-B190-7EE2EC03DA45}"/>
                </a:ext>
              </a:extLst>
            </p:cNvPr>
            <p:cNvSpPr/>
            <p:nvPr userDrawn="1"/>
          </p:nvSpPr>
          <p:spPr>
            <a:xfrm>
              <a:off x="-549986" y="3791078"/>
              <a:ext cx="14344463" cy="1352422"/>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pPr algn="ctr"/>
              <a:endParaRPr lang="en-US" sz="937"/>
            </a:p>
          </p:txBody>
        </p:sp>
      </p:grpSp>
      <p:sp>
        <p:nvSpPr>
          <p:cNvPr id="4" name="Picture Placeholder 3">
            <a:extLst>
              <a:ext uri="{FF2B5EF4-FFF2-40B4-BE49-F238E27FC236}">
                <a16:creationId xmlns:a16="http://schemas.microsoft.com/office/drawing/2014/main" id="{55CD30C9-91E9-43B2-98D0-469914FEDC20}"/>
              </a:ext>
            </a:extLst>
          </p:cNvPr>
          <p:cNvSpPr>
            <a:spLocks noGrp="1"/>
          </p:cNvSpPr>
          <p:nvPr>
            <p:ph type="pic" sz="quarter" idx="10"/>
          </p:nvPr>
        </p:nvSpPr>
        <p:spPr>
          <a:xfrm>
            <a:off x="5425440" y="1147133"/>
            <a:ext cx="1341120" cy="1341120"/>
          </a:xfrm>
          <a:prstGeom prst="ellipse">
            <a:avLst/>
          </a:prstGeom>
          <a:ln>
            <a:solidFill>
              <a:srgbClr val="045C9A"/>
            </a:solidFill>
          </a:ln>
        </p:spPr>
        <p:txBody>
          <a:bodyPr>
            <a:normAutofit/>
          </a:bodyPr>
          <a:lstStyle>
            <a:lvl1pPr marL="0" indent="0" algn="ctr">
              <a:buNone/>
              <a:defRPr sz="800">
                <a:latin typeface="+mn-lt"/>
              </a:defRPr>
            </a:lvl1pPr>
          </a:lstStyle>
          <a:p>
            <a:r>
              <a:rPr lang="en-US"/>
              <a:t>Click icon to add picture</a:t>
            </a:r>
          </a:p>
        </p:txBody>
      </p:sp>
      <p:sp>
        <p:nvSpPr>
          <p:cNvPr id="6" name="Text Placeholder 5">
            <a:extLst>
              <a:ext uri="{FF2B5EF4-FFF2-40B4-BE49-F238E27FC236}">
                <a16:creationId xmlns:a16="http://schemas.microsoft.com/office/drawing/2014/main" id="{F755BAB9-4E3A-430D-91BE-994C95DBA1E6}"/>
              </a:ext>
            </a:extLst>
          </p:cNvPr>
          <p:cNvSpPr>
            <a:spLocks noGrp="1"/>
          </p:cNvSpPr>
          <p:nvPr>
            <p:ph type="body" sz="quarter" idx="11" hasCustomPrompt="1"/>
          </p:nvPr>
        </p:nvSpPr>
        <p:spPr>
          <a:xfrm>
            <a:off x="4548196" y="2525022"/>
            <a:ext cx="3095617" cy="232895"/>
          </a:xfrm>
        </p:spPr>
        <p:txBody>
          <a:bodyPr>
            <a:noAutofit/>
          </a:bodyPr>
          <a:lstStyle>
            <a:lvl1pPr marL="0" indent="0" algn="ctr">
              <a:buNone/>
              <a:defRPr sz="1051" b="1" i="0">
                <a:solidFill>
                  <a:schemeClr val="tx1"/>
                </a:solidFill>
                <a:latin typeface="+mn-lt"/>
              </a:defRPr>
            </a:lvl1pPr>
          </a:lstStyle>
          <a:p>
            <a:pPr lvl="0"/>
            <a:r>
              <a:rPr lang="en-US"/>
              <a:t>Full Name</a:t>
            </a:r>
          </a:p>
        </p:txBody>
      </p:sp>
      <p:sp>
        <p:nvSpPr>
          <p:cNvPr id="54" name="Text Placeholder 5">
            <a:extLst>
              <a:ext uri="{FF2B5EF4-FFF2-40B4-BE49-F238E27FC236}">
                <a16:creationId xmlns:a16="http://schemas.microsoft.com/office/drawing/2014/main" id="{4E40A115-0DE7-499E-B2D7-C85707BC5AEE}"/>
              </a:ext>
            </a:extLst>
          </p:cNvPr>
          <p:cNvSpPr>
            <a:spLocks noGrp="1"/>
          </p:cNvSpPr>
          <p:nvPr>
            <p:ph type="body" sz="quarter" idx="12" hasCustomPrompt="1"/>
          </p:nvPr>
        </p:nvSpPr>
        <p:spPr>
          <a:xfrm>
            <a:off x="4548196" y="2784658"/>
            <a:ext cx="3095617" cy="232895"/>
          </a:xfrm>
        </p:spPr>
        <p:txBody>
          <a:bodyPr>
            <a:noAutofit/>
          </a:bodyPr>
          <a:lstStyle>
            <a:lvl1pPr marL="0" indent="0" algn="ctr">
              <a:buNone/>
              <a:defRPr sz="900" b="0" i="0">
                <a:solidFill>
                  <a:schemeClr val="accent4">
                    <a:lumMod val="50000"/>
                  </a:schemeClr>
                </a:solidFill>
                <a:latin typeface="+mn-lt"/>
              </a:defRPr>
            </a:lvl1pPr>
          </a:lstStyle>
          <a:p>
            <a:pPr lvl="0"/>
            <a:r>
              <a:rPr lang="en-US"/>
              <a:t>Title</a:t>
            </a:r>
          </a:p>
        </p:txBody>
      </p:sp>
      <p:sp>
        <p:nvSpPr>
          <p:cNvPr id="55" name="Text Placeholder 5">
            <a:extLst>
              <a:ext uri="{FF2B5EF4-FFF2-40B4-BE49-F238E27FC236}">
                <a16:creationId xmlns:a16="http://schemas.microsoft.com/office/drawing/2014/main" id="{7A5577AF-4019-4D0B-B333-78DBD858EB3D}"/>
              </a:ext>
            </a:extLst>
          </p:cNvPr>
          <p:cNvSpPr>
            <a:spLocks noGrp="1"/>
          </p:cNvSpPr>
          <p:nvPr>
            <p:ph type="body" sz="quarter" idx="13" hasCustomPrompt="1"/>
          </p:nvPr>
        </p:nvSpPr>
        <p:spPr>
          <a:xfrm>
            <a:off x="872246" y="4177464"/>
            <a:ext cx="1914841" cy="269659"/>
          </a:xfrm>
        </p:spPr>
        <p:txBody>
          <a:bodyPr wrap="none" anchor="ctr">
            <a:noAutofit/>
          </a:bodyPr>
          <a:lstStyle>
            <a:lvl1pPr marL="0" indent="0" algn="ctr">
              <a:buNone/>
              <a:defRPr sz="900" b="1" i="0">
                <a:solidFill>
                  <a:schemeClr val="tx1"/>
                </a:solidFill>
                <a:latin typeface="+mn-lt"/>
              </a:defRPr>
            </a:lvl1pPr>
          </a:lstStyle>
          <a:p>
            <a:pPr lvl="0"/>
            <a:r>
              <a:rPr lang="en-US"/>
              <a:t>Full Name</a:t>
            </a:r>
          </a:p>
        </p:txBody>
      </p:sp>
      <p:sp>
        <p:nvSpPr>
          <p:cNvPr id="56" name="Text Placeholder 5">
            <a:extLst>
              <a:ext uri="{FF2B5EF4-FFF2-40B4-BE49-F238E27FC236}">
                <a16:creationId xmlns:a16="http://schemas.microsoft.com/office/drawing/2014/main" id="{7EF1590F-3F1D-4933-B1EE-8DA2C557704D}"/>
              </a:ext>
            </a:extLst>
          </p:cNvPr>
          <p:cNvSpPr>
            <a:spLocks noGrp="1"/>
          </p:cNvSpPr>
          <p:nvPr>
            <p:ph type="body" sz="quarter" idx="14" hasCustomPrompt="1"/>
          </p:nvPr>
        </p:nvSpPr>
        <p:spPr>
          <a:xfrm>
            <a:off x="984669" y="4360895"/>
            <a:ext cx="1689984" cy="344628"/>
          </a:xfrm>
        </p:spPr>
        <p:txBody>
          <a:bodyPr wrap="square" anchor="ctr">
            <a:noAutofit/>
          </a:bodyPr>
          <a:lstStyle>
            <a:lvl1pPr marL="0" indent="0" algn="ctr">
              <a:buNone/>
              <a:defRPr sz="800" b="0" i="0">
                <a:solidFill>
                  <a:schemeClr val="accent4">
                    <a:lumMod val="50000"/>
                  </a:schemeClr>
                </a:solidFill>
                <a:latin typeface="+mn-lt"/>
              </a:defRPr>
            </a:lvl1pPr>
          </a:lstStyle>
          <a:p>
            <a:pPr lvl="0"/>
            <a:r>
              <a:rPr lang="en-US"/>
              <a:t>Title</a:t>
            </a:r>
          </a:p>
        </p:txBody>
      </p:sp>
      <p:sp>
        <p:nvSpPr>
          <p:cNvPr id="57" name="Picture Placeholder 3">
            <a:extLst>
              <a:ext uri="{FF2B5EF4-FFF2-40B4-BE49-F238E27FC236}">
                <a16:creationId xmlns:a16="http://schemas.microsoft.com/office/drawing/2014/main" id="{1F6227B5-A688-4851-8C9E-219F83C370A1}"/>
              </a:ext>
            </a:extLst>
          </p:cNvPr>
          <p:cNvSpPr>
            <a:spLocks noGrp="1"/>
          </p:cNvSpPr>
          <p:nvPr>
            <p:ph type="pic" sz="quarter" idx="15"/>
          </p:nvPr>
        </p:nvSpPr>
        <p:spPr>
          <a:xfrm>
            <a:off x="1463901" y="3397401"/>
            <a:ext cx="731520" cy="731520"/>
          </a:xfrm>
          <a:prstGeom prst="ellipse">
            <a:avLst/>
          </a:prstGeom>
          <a:ln>
            <a:solidFill>
              <a:srgbClr val="045C9A"/>
            </a:solidFill>
          </a:ln>
        </p:spPr>
        <p:txBody>
          <a:bodyPr>
            <a:normAutofit/>
          </a:bodyPr>
          <a:lstStyle>
            <a:lvl1pPr marL="0" indent="0" algn="ctr">
              <a:buNone/>
              <a:defRPr sz="700">
                <a:latin typeface="+mn-lt"/>
              </a:defRPr>
            </a:lvl1pPr>
          </a:lstStyle>
          <a:p>
            <a:r>
              <a:rPr lang="en-US"/>
              <a:t>Click icon to add picture</a:t>
            </a:r>
          </a:p>
        </p:txBody>
      </p:sp>
      <p:sp>
        <p:nvSpPr>
          <p:cNvPr id="60" name="Text Placeholder 5">
            <a:extLst>
              <a:ext uri="{FF2B5EF4-FFF2-40B4-BE49-F238E27FC236}">
                <a16:creationId xmlns:a16="http://schemas.microsoft.com/office/drawing/2014/main" id="{D97595CC-956C-4D40-A197-28C4D08134A4}"/>
              </a:ext>
            </a:extLst>
          </p:cNvPr>
          <p:cNvSpPr>
            <a:spLocks noGrp="1"/>
          </p:cNvSpPr>
          <p:nvPr>
            <p:ph type="body" sz="quarter" idx="16" hasCustomPrompt="1"/>
          </p:nvPr>
        </p:nvSpPr>
        <p:spPr>
          <a:xfrm>
            <a:off x="3359893" y="4177873"/>
            <a:ext cx="1914841" cy="269659"/>
          </a:xfrm>
        </p:spPr>
        <p:txBody>
          <a:bodyPr wrap="none" anchor="ctr">
            <a:noAutofit/>
          </a:bodyPr>
          <a:lstStyle>
            <a:lvl1pPr marL="0" indent="0" algn="ctr">
              <a:buNone/>
              <a:defRPr sz="900" b="1" i="0">
                <a:solidFill>
                  <a:schemeClr val="tx1"/>
                </a:solidFill>
                <a:latin typeface="+mn-lt"/>
              </a:defRPr>
            </a:lvl1pPr>
          </a:lstStyle>
          <a:p>
            <a:pPr lvl="0"/>
            <a:r>
              <a:rPr lang="en-US"/>
              <a:t>Full Name</a:t>
            </a:r>
          </a:p>
        </p:txBody>
      </p:sp>
      <p:sp>
        <p:nvSpPr>
          <p:cNvPr id="61" name="Text Placeholder 5">
            <a:extLst>
              <a:ext uri="{FF2B5EF4-FFF2-40B4-BE49-F238E27FC236}">
                <a16:creationId xmlns:a16="http://schemas.microsoft.com/office/drawing/2014/main" id="{76021254-2390-4EF5-BA94-9C413D0FE993}"/>
              </a:ext>
            </a:extLst>
          </p:cNvPr>
          <p:cNvSpPr>
            <a:spLocks noGrp="1"/>
          </p:cNvSpPr>
          <p:nvPr>
            <p:ph type="body" sz="quarter" idx="17" hasCustomPrompt="1"/>
          </p:nvPr>
        </p:nvSpPr>
        <p:spPr>
          <a:xfrm>
            <a:off x="3472317" y="4361303"/>
            <a:ext cx="1689984" cy="344628"/>
          </a:xfrm>
        </p:spPr>
        <p:txBody>
          <a:bodyPr wrap="square" anchor="ctr">
            <a:noAutofit/>
          </a:bodyPr>
          <a:lstStyle>
            <a:lvl1pPr marL="0" indent="0" algn="ctr">
              <a:buNone/>
              <a:defRPr sz="800" b="0" i="0">
                <a:solidFill>
                  <a:schemeClr val="accent4">
                    <a:lumMod val="50000"/>
                  </a:schemeClr>
                </a:solidFill>
                <a:latin typeface="+mn-lt"/>
              </a:defRPr>
            </a:lvl1pPr>
          </a:lstStyle>
          <a:p>
            <a:pPr lvl="0"/>
            <a:r>
              <a:rPr lang="en-US"/>
              <a:t>Title</a:t>
            </a:r>
          </a:p>
        </p:txBody>
      </p:sp>
      <p:sp>
        <p:nvSpPr>
          <p:cNvPr id="62" name="Picture Placeholder 3">
            <a:extLst>
              <a:ext uri="{FF2B5EF4-FFF2-40B4-BE49-F238E27FC236}">
                <a16:creationId xmlns:a16="http://schemas.microsoft.com/office/drawing/2014/main" id="{BFED8703-9423-4469-B974-F733F39E46A4}"/>
              </a:ext>
            </a:extLst>
          </p:cNvPr>
          <p:cNvSpPr>
            <a:spLocks noGrp="1"/>
          </p:cNvSpPr>
          <p:nvPr>
            <p:ph type="pic" sz="quarter" idx="18"/>
          </p:nvPr>
        </p:nvSpPr>
        <p:spPr>
          <a:xfrm>
            <a:off x="3951549" y="3397811"/>
            <a:ext cx="731520" cy="731520"/>
          </a:xfrm>
          <a:prstGeom prst="ellipse">
            <a:avLst/>
          </a:prstGeom>
          <a:ln>
            <a:solidFill>
              <a:srgbClr val="045C9A"/>
            </a:solidFill>
          </a:ln>
        </p:spPr>
        <p:txBody>
          <a:bodyPr>
            <a:normAutofit/>
          </a:bodyPr>
          <a:lstStyle>
            <a:lvl1pPr marL="0" indent="0" algn="ctr">
              <a:buNone/>
              <a:defRPr sz="800">
                <a:latin typeface="+mn-lt"/>
              </a:defRPr>
            </a:lvl1pPr>
          </a:lstStyle>
          <a:p>
            <a:r>
              <a:rPr lang="en-US"/>
              <a:t>Click icon to add picture</a:t>
            </a:r>
          </a:p>
        </p:txBody>
      </p:sp>
      <p:sp>
        <p:nvSpPr>
          <p:cNvPr id="64" name="Text Placeholder 5">
            <a:extLst>
              <a:ext uri="{FF2B5EF4-FFF2-40B4-BE49-F238E27FC236}">
                <a16:creationId xmlns:a16="http://schemas.microsoft.com/office/drawing/2014/main" id="{E058737D-9505-41C5-A234-E1FE4235326E}"/>
              </a:ext>
            </a:extLst>
          </p:cNvPr>
          <p:cNvSpPr>
            <a:spLocks noGrp="1"/>
          </p:cNvSpPr>
          <p:nvPr>
            <p:ph type="body" sz="quarter" idx="19" hasCustomPrompt="1"/>
          </p:nvPr>
        </p:nvSpPr>
        <p:spPr>
          <a:xfrm>
            <a:off x="6066108" y="4177915"/>
            <a:ext cx="1914841" cy="269659"/>
          </a:xfrm>
        </p:spPr>
        <p:txBody>
          <a:bodyPr wrap="none" anchor="ctr">
            <a:noAutofit/>
          </a:bodyPr>
          <a:lstStyle>
            <a:lvl1pPr marL="0" indent="0" algn="ctr">
              <a:buNone/>
              <a:defRPr sz="900" b="1" i="0">
                <a:solidFill>
                  <a:schemeClr val="tx1"/>
                </a:solidFill>
                <a:latin typeface="+mn-lt"/>
              </a:defRPr>
            </a:lvl1pPr>
          </a:lstStyle>
          <a:p>
            <a:pPr lvl="0"/>
            <a:r>
              <a:rPr lang="en-US"/>
              <a:t>Full Name</a:t>
            </a:r>
          </a:p>
        </p:txBody>
      </p:sp>
      <p:sp>
        <p:nvSpPr>
          <p:cNvPr id="65" name="Text Placeholder 5">
            <a:extLst>
              <a:ext uri="{FF2B5EF4-FFF2-40B4-BE49-F238E27FC236}">
                <a16:creationId xmlns:a16="http://schemas.microsoft.com/office/drawing/2014/main" id="{F4311872-4596-4C6C-B3C6-FA5D8F5E4736}"/>
              </a:ext>
            </a:extLst>
          </p:cNvPr>
          <p:cNvSpPr>
            <a:spLocks noGrp="1"/>
          </p:cNvSpPr>
          <p:nvPr>
            <p:ph type="body" sz="quarter" idx="20" hasCustomPrompt="1"/>
          </p:nvPr>
        </p:nvSpPr>
        <p:spPr>
          <a:xfrm>
            <a:off x="6178532" y="4361347"/>
            <a:ext cx="1689984" cy="344628"/>
          </a:xfrm>
        </p:spPr>
        <p:txBody>
          <a:bodyPr wrap="square" anchor="ctr">
            <a:noAutofit/>
          </a:bodyPr>
          <a:lstStyle>
            <a:lvl1pPr marL="0" indent="0" algn="ctr">
              <a:buNone/>
              <a:defRPr sz="800" b="0" i="0">
                <a:solidFill>
                  <a:schemeClr val="accent4">
                    <a:lumMod val="50000"/>
                  </a:schemeClr>
                </a:solidFill>
                <a:latin typeface="+mn-lt"/>
              </a:defRPr>
            </a:lvl1pPr>
          </a:lstStyle>
          <a:p>
            <a:pPr lvl="0"/>
            <a:r>
              <a:rPr lang="en-US"/>
              <a:t>Title</a:t>
            </a:r>
          </a:p>
        </p:txBody>
      </p:sp>
      <p:sp>
        <p:nvSpPr>
          <p:cNvPr id="66" name="Picture Placeholder 3">
            <a:extLst>
              <a:ext uri="{FF2B5EF4-FFF2-40B4-BE49-F238E27FC236}">
                <a16:creationId xmlns:a16="http://schemas.microsoft.com/office/drawing/2014/main" id="{4707E112-455D-4D13-B3FF-C062C5771809}"/>
              </a:ext>
            </a:extLst>
          </p:cNvPr>
          <p:cNvSpPr>
            <a:spLocks noGrp="1"/>
          </p:cNvSpPr>
          <p:nvPr>
            <p:ph type="pic" sz="quarter" idx="21"/>
          </p:nvPr>
        </p:nvSpPr>
        <p:spPr>
          <a:xfrm>
            <a:off x="6657763" y="3397852"/>
            <a:ext cx="731520" cy="731520"/>
          </a:xfrm>
          <a:prstGeom prst="ellipse">
            <a:avLst/>
          </a:prstGeom>
          <a:ln>
            <a:solidFill>
              <a:srgbClr val="045C9A"/>
            </a:solidFill>
          </a:ln>
        </p:spPr>
        <p:txBody>
          <a:bodyPr>
            <a:normAutofit/>
          </a:bodyPr>
          <a:lstStyle>
            <a:lvl1pPr marL="0" indent="0" algn="ctr">
              <a:buNone/>
              <a:defRPr sz="800">
                <a:latin typeface="+mn-lt"/>
              </a:defRPr>
            </a:lvl1pPr>
          </a:lstStyle>
          <a:p>
            <a:r>
              <a:rPr lang="en-US"/>
              <a:t>Click icon to add picture</a:t>
            </a:r>
          </a:p>
        </p:txBody>
      </p:sp>
      <p:sp>
        <p:nvSpPr>
          <p:cNvPr id="68" name="Text Placeholder 5">
            <a:extLst>
              <a:ext uri="{FF2B5EF4-FFF2-40B4-BE49-F238E27FC236}">
                <a16:creationId xmlns:a16="http://schemas.microsoft.com/office/drawing/2014/main" id="{42AAB65F-EFBD-4A72-82BF-3BA87DAC2496}"/>
              </a:ext>
            </a:extLst>
          </p:cNvPr>
          <p:cNvSpPr>
            <a:spLocks noGrp="1"/>
          </p:cNvSpPr>
          <p:nvPr>
            <p:ph type="body" sz="quarter" idx="22" hasCustomPrompt="1"/>
          </p:nvPr>
        </p:nvSpPr>
        <p:spPr>
          <a:xfrm>
            <a:off x="9425029" y="4170013"/>
            <a:ext cx="1914841" cy="269659"/>
          </a:xfrm>
        </p:spPr>
        <p:txBody>
          <a:bodyPr wrap="none" anchor="ctr">
            <a:noAutofit/>
          </a:bodyPr>
          <a:lstStyle>
            <a:lvl1pPr marL="0" indent="0" algn="ctr">
              <a:buNone/>
              <a:defRPr sz="900" b="1" i="0">
                <a:solidFill>
                  <a:schemeClr val="tx1"/>
                </a:solidFill>
                <a:latin typeface="+mn-lt"/>
              </a:defRPr>
            </a:lvl1pPr>
          </a:lstStyle>
          <a:p>
            <a:pPr lvl="0"/>
            <a:r>
              <a:rPr lang="en-US"/>
              <a:t>Full Name</a:t>
            </a:r>
          </a:p>
        </p:txBody>
      </p:sp>
      <p:sp>
        <p:nvSpPr>
          <p:cNvPr id="69" name="Text Placeholder 5">
            <a:extLst>
              <a:ext uri="{FF2B5EF4-FFF2-40B4-BE49-F238E27FC236}">
                <a16:creationId xmlns:a16="http://schemas.microsoft.com/office/drawing/2014/main" id="{6A56D2C4-9A8C-43C0-B676-EF1042CE3040}"/>
              </a:ext>
            </a:extLst>
          </p:cNvPr>
          <p:cNvSpPr>
            <a:spLocks noGrp="1"/>
          </p:cNvSpPr>
          <p:nvPr>
            <p:ph type="body" sz="quarter" idx="23" hasCustomPrompt="1"/>
          </p:nvPr>
        </p:nvSpPr>
        <p:spPr>
          <a:xfrm>
            <a:off x="9537453" y="4353443"/>
            <a:ext cx="1689984" cy="344628"/>
          </a:xfrm>
        </p:spPr>
        <p:txBody>
          <a:bodyPr wrap="square" anchor="ctr">
            <a:noAutofit/>
          </a:bodyPr>
          <a:lstStyle>
            <a:lvl1pPr marL="0" indent="0" algn="ctr">
              <a:buNone/>
              <a:defRPr sz="800" b="0" i="0">
                <a:solidFill>
                  <a:schemeClr val="accent4">
                    <a:lumMod val="50000"/>
                  </a:schemeClr>
                </a:solidFill>
                <a:latin typeface="+mn-lt"/>
              </a:defRPr>
            </a:lvl1pPr>
          </a:lstStyle>
          <a:p>
            <a:pPr lvl="0"/>
            <a:r>
              <a:rPr lang="en-US"/>
              <a:t>Title</a:t>
            </a:r>
          </a:p>
        </p:txBody>
      </p:sp>
      <p:sp>
        <p:nvSpPr>
          <p:cNvPr id="70" name="Picture Placeholder 3">
            <a:extLst>
              <a:ext uri="{FF2B5EF4-FFF2-40B4-BE49-F238E27FC236}">
                <a16:creationId xmlns:a16="http://schemas.microsoft.com/office/drawing/2014/main" id="{970257AE-0DF1-4A5B-ADBF-7F68F9C1BFC6}"/>
              </a:ext>
            </a:extLst>
          </p:cNvPr>
          <p:cNvSpPr>
            <a:spLocks noGrp="1"/>
          </p:cNvSpPr>
          <p:nvPr>
            <p:ph type="pic" sz="quarter" idx="24"/>
          </p:nvPr>
        </p:nvSpPr>
        <p:spPr>
          <a:xfrm>
            <a:off x="10016685" y="3389951"/>
            <a:ext cx="731520" cy="731520"/>
          </a:xfrm>
          <a:prstGeom prst="ellipse">
            <a:avLst/>
          </a:prstGeom>
          <a:ln>
            <a:solidFill>
              <a:srgbClr val="045C9A"/>
            </a:solidFill>
          </a:ln>
        </p:spPr>
        <p:txBody>
          <a:bodyPr>
            <a:normAutofit/>
          </a:bodyPr>
          <a:lstStyle>
            <a:lvl1pPr marL="0" indent="0" algn="ctr">
              <a:buNone/>
              <a:defRPr sz="800">
                <a:latin typeface="+mn-lt"/>
              </a:defRPr>
            </a:lvl1pPr>
          </a:lstStyle>
          <a:p>
            <a:r>
              <a:rPr lang="en-US"/>
              <a:t>Click icon to add picture</a:t>
            </a:r>
          </a:p>
        </p:txBody>
      </p:sp>
      <p:sp>
        <p:nvSpPr>
          <p:cNvPr id="23" name="Title Placeholder 1">
            <a:extLst>
              <a:ext uri="{FF2B5EF4-FFF2-40B4-BE49-F238E27FC236}">
                <a16:creationId xmlns:a16="http://schemas.microsoft.com/office/drawing/2014/main" id="{F68A32D1-2575-7F48-A66A-A3D5A1C0159D}"/>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lgn="ct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2538433836"/>
      </p:ext>
    </p:extLst>
  </p:cSld>
  <p:clrMapOvr>
    <a:masterClrMapping/>
  </p:clrMapOvr>
  <p:transition spd="slow">
    <p:wipe dir="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Org chart 2 row">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FEF3119-B6D7-F84C-932D-142368AF42B1}"/>
              </a:ext>
            </a:extLst>
          </p:cNvPr>
          <p:cNvGrpSpPr/>
          <p:nvPr userDrawn="1"/>
        </p:nvGrpSpPr>
        <p:grpSpPr>
          <a:xfrm>
            <a:off x="-733312" y="5054774"/>
            <a:ext cx="19125951" cy="1803229"/>
            <a:chOff x="-549986" y="3791078"/>
            <a:chExt cx="14344463" cy="1352422"/>
          </a:xfrm>
        </p:grpSpPr>
        <p:sp>
          <p:nvSpPr>
            <p:cNvPr id="36" name="Graphic 56">
              <a:extLst>
                <a:ext uri="{FF2B5EF4-FFF2-40B4-BE49-F238E27FC236}">
                  <a16:creationId xmlns:a16="http://schemas.microsoft.com/office/drawing/2014/main" id="{B36C6864-AB79-F240-986B-1097DEAB463D}"/>
                </a:ext>
              </a:extLst>
            </p:cNvPr>
            <p:cNvSpPr/>
            <p:nvPr userDrawn="1"/>
          </p:nvSpPr>
          <p:spPr>
            <a:xfrm>
              <a:off x="-549986" y="3853968"/>
              <a:ext cx="14344463" cy="1289532"/>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37" name="Graphic 61">
              <a:extLst>
                <a:ext uri="{FF2B5EF4-FFF2-40B4-BE49-F238E27FC236}">
                  <a16:creationId xmlns:a16="http://schemas.microsoft.com/office/drawing/2014/main" id="{BE3B137B-F5E5-9F43-912C-8908EC4881D3}"/>
                </a:ext>
              </a:extLst>
            </p:cNvPr>
            <p:cNvSpPr/>
            <p:nvPr userDrawn="1"/>
          </p:nvSpPr>
          <p:spPr>
            <a:xfrm>
              <a:off x="-549986" y="3791078"/>
              <a:ext cx="14344463" cy="1352422"/>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cxnSp>
        <p:nvCxnSpPr>
          <p:cNvPr id="17" name="Straight Connector 16">
            <a:extLst>
              <a:ext uri="{FF2B5EF4-FFF2-40B4-BE49-F238E27FC236}">
                <a16:creationId xmlns:a16="http://schemas.microsoft.com/office/drawing/2014/main" id="{1FAED90D-3E01-4D7F-A073-BB7A8866CF48}"/>
              </a:ext>
            </a:extLst>
          </p:cNvPr>
          <p:cNvCxnSpPr>
            <a:cxnSpLocks/>
          </p:cNvCxnSpPr>
          <p:nvPr userDrawn="1"/>
        </p:nvCxnSpPr>
        <p:spPr>
          <a:xfrm>
            <a:off x="1828800" y="3146641"/>
            <a:ext cx="8534400" cy="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55CD30C9-91E9-43B2-98D0-469914FEDC20}"/>
              </a:ext>
            </a:extLst>
          </p:cNvPr>
          <p:cNvSpPr>
            <a:spLocks noGrp="1"/>
          </p:cNvSpPr>
          <p:nvPr>
            <p:ph type="pic" sz="quarter" idx="10"/>
          </p:nvPr>
        </p:nvSpPr>
        <p:spPr>
          <a:xfrm>
            <a:off x="5425440" y="1147133"/>
            <a:ext cx="1341120" cy="1341120"/>
          </a:xfrm>
          <a:prstGeom prst="ellipse">
            <a:avLst/>
          </a:prstGeom>
          <a:ln>
            <a:solidFill>
              <a:srgbClr val="045C9A"/>
            </a:solidFill>
          </a:ln>
        </p:spPr>
        <p:txBody>
          <a:bodyPr>
            <a:normAutofit/>
          </a:bodyPr>
          <a:lstStyle>
            <a:lvl1pPr marL="0" indent="0" algn="ctr">
              <a:buFont typeface="Arial" panose="020B0604020202020204" pitchFamily="34" charset="0"/>
              <a:buNone/>
              <a:defRPr sz="800">
                <a:latin typeface="+mn-lt"/>
              </a:defRPr>
            </a:lvl1pPr>
          </a:lstStyle>
          <a:p>
            <a:r>
              <a:rPr lang="en-US"/>
              <a:t>Click icon to add picture</a:t>
            </a:r>
          </a:p>
        </p:txBody>
      </p:sp>
      <p:sp>
        <p:nvSpPr>
          <p:cNvPr id="6" name="Text Placeholder 5">
            <a:extLst>
              <a:ext uri="{FF2B5EF4-FFF2-40B4-BE49-F238E27FC236}">
                <a16:creationId xmlns:a16="http://schemas.microsoft.com/office/drawing/2014/main" id="{F755BAB9-4E3A-430D-91BE-994C95DBA1E6}"/>
              </a:ext>
            </a:extLst>
          </p:cNvPr>
          <p:cNvSpPr>
            <a:spLocks noGrp="1"/>
          </p:cNvSpPr>
          <p:nvPr>
            <p:ph type="body" sz="quarter" idx="11" hasCustomPrompt="1"/>
          </p:nvPr>
        </p:nvSpPr>
        <p:spPr>
          <a:xfrm>
            <a:off x="4548196" y="2525022"/>
            <a:ext cx="3095617" cy="232895"/>
          </a:xfrm>
        </p:spPr>
        <p:txBody>
          <a:bodyPr>
            <a:noAutofit/>
          </a:bodyPr>
          <a:lstStyle>
            <a:lvl1pPr marL="0" indent="0" algn="ctr">
              <a:buFont typeface="Arial" panose="020B0604020202020204" pitchFamily="34" charset="0"/>
              <a:buNone/>
              <a:defRPr sz="1051" b="1" i="0">
                <a:solidFill>
                  <a:schemeClr val="tx1"/>
                </a:solidFill>
                <a:latin typeface="+mn-lt"/>
              </a:defRPr>
            </a:lvl1pPr>
          </a:lstStyle>
          <a:p>
            <a:pPr lvl="0"/>
            <a:r>
              <a:rPr lang="en-US"/>
              <a:t>Full Name</a:t>
            </a:r>
          </a:p>
        </p:txBody>
      </p:sp>
      <p:sp>
        <p:nvSpPr>
          <p:cNvPr id="54" name="Text Placeholder 5">
            <a:extLst>
              <a:ext uri="{FF2B5EF4-FFF2-40B4-BE49-F238E27FC236}">
                <a16:creationId xmlns:a16="http://schemas.microsoft.com/office/drawing/2014/main" id="{4E40A115-0DE7-499E-B2D7-C85707BC5AEE}"/>
              </a:ext>
            </a:extLst>
          </p:cNvPr>
          <p:cNvSpPr>
            <a:spLocks noGrp="1"/>
          </p:cNvSpPr>
          <p:nvPr>
            <p:ph type="body" sz="quarter" idx="12" hasCustomPrompt="1"/>
          </p:nvPr>
        </p:nvSpPr>
        <p:spPr>
          <a:xfrm>
            <a:off x="4548196" y="2784658"/>
            <a:ext cx="3095617" cy="232895"/>
          </a:xfrm>
        </p:spPr>
        <p:txBody>
          <a:bodyPr>
            <a:noAutofit/>
          </a:bodyPr>
          <a:lstStyle>
            <a:lvl1pPr marL="0" indent="0" algn="ctr">
              <a:buFont typeface="Arial" panose="020B0604020202020204" pitchFamily="34" charset="0"/>
              <a:buNone/>
              <a:defRPr sz="900" b="0" i="0">
                <a:solidFill>
                  <a:schemeClr val="accent4">
                    <a:lumMod val="50000"/>
                  </a:schemeClr>
                </a:solidFill>
                <a:latin typeface="+mn-lt"/>
              </a:defRPr>
            </a:lvl1pPr>
          </a:lstStyle>
          <a:p>
            <a:pPr lvl="0"/>
            <a:r>
              <a:rPr lang="en-US"/>
              <a:t>Title</a:t>
            </a:r>
          </a:p>
        </p:txBody>
      </p:sp>
      <p:sp>
        <p:nvSpPr>
          <p:cNvPr id="55" name="Text Placeholder 5">
            <a:extLst>
              <a:ext uri="{FF2B5EF4-FFF2-40B4-BE49-F238E27FC236}">
                <a16:creationId xmlns:a16="http://schemas.microsoft.com/office/drawing/2014/main" id="{7A5577AF-4019-4D0B-B333-78DBD858EB3D}"/>
              </a:ext>
            </a:extLst>
          </p:cNvPr>
          <p:cNvSpPr>
            <a:spLocks noGrp="1"/>
          </p:cNvSpPr>
          <p:nvPr>
            <p:ph type="body" sz="quarter" idx="13" hasCustomPrompt="1"/>
          </p:nvPr>
        </p:nvSpPr>
        <p:spPr>
          <a:xfrm>
            <a:off x="872246" y="4177464"/>
            <a:ext cx="1914841" cy="269659"/>
          </a:xfrm>
        </p:spPr>
        <p:txBody>
          <a:bodyPr wrap="none" anchor="ctr">
            <a:noAutofit/>
          </a:bodyPr>
          <a:lstStyle>
            <a:lvl1pPr marL="0" indent="0" algn="ctr">
              <a:buFont typeface="Arial" panose="020B0604020202020204" pitchFamily="34" charset="0"/>
              <a:buNone/>
              <a:defRPr sz="900" b="1" i="0">
                <a:solidFill>
                  <a:schemeClr val="tx1"/>
                </a:solidFill>
                <a:latin typeface="+mn-lt"/>
              </a:defRPr>
            </a:lvl1pPr>
          </a:lstStyle>
          <a:p>
            <a:pPr lvl="0"/>
            <a:r>
              <a:rPr lang="en-US"/>
              <a:t>Full Name</a:t>
            </a:r>
          </a:p>
        </p:txBody>
      </p:sp>
      <p:sp>
        <p:nvSpPr>
          <p:cNvPr id="56" name="Text Placeholder 5">
            <a:extLst>
              <a:ext uri="{FF2B5EF4-FFF2-40B4-BE49-F238E27FC236}">
                <a16:creationId xmlns:a16="http://schemas.microsoft.com/office/drawing/2014/main" id="{7EF1590F-3F1D-4933-B1EE-8DA2C557704D}"/>
              </a:ext>
            </a:extLst>
          </p:cNvPr>
          <p:cNvSpPr>
            <a:spLocks noGrp="1"/>
          </p:cNvSpPr>
          <p:nvPr>
            <p:ph type="body" sz="quarter" idx="14" hasCustomPrompt="1"/>
          </p:nvPr>
        </p:nvSpPr>
        <p:spPr>
          <a:xfrm>
            <a:off x="984669" y="4360895"/>
            <a:ext cx="1689984" cy="344628"/>
          </a:xfrm>
        </p:spPr>
        <p:txBody>
          <a:bodyPr wrap="square" anchor="ctr">
            <a:noAutofit/>
          </a:bodyPr>
          <a:lstStyle>
            <a:lvl1pPr marL="0" indent="0" algn="ctr">
              <a:buFont typeface="Arial" panose="020B0604020202020204" pitchFamily="34" charset="0"/>
              <a:buNone/>
              <a:defRPr sz="800" b="0" i="0">
                <a:solidFill>
                  <a:schemeClr val="accent4">
                    <a:lumMod val="50000"/>
                  </a:schemeClr>
                </a:solidFill>
                <a:latin typeface="+mn-lt"/>
              </a:defRPr>
            </a:lvl1pPr>
          </a:lstStyle>
          <a:p>
            <a:pPr lvl="0"/>
            <a:r>
              <a:rPr lang="en-US"/>
              <a:t>Title</a:t>
            </a:r>
          </a:p>
        </p:txBody>
      </p:sp>
      <p:sp>
        <p:nvSpPr>
          <p:cNvPr id="57" name="Picture Placeholder 3">
            <a:extLst>
              <a:ext uri="{FF2B5EF4-FFF2-40B4-BE49-F238E27FC236}">
                <a16:creationId xmlns:a16="http://schemas.microsoft.com/office/drawing/2014/main" id="{1F6227B5-A688-4851-8C9E-219F83C370A1}"/>
              </a:ext>
            </a:extLst>
          </p:cNvPr>
          <p:cNvSpPr>
            <a:spLocks noGrp="1"/>
          </p:cNvSpPr>
          <p:nvPr>
            <p:ph type="pic" sz="quarter" idx="15"/>
          </p:nvPr>
        </p:nvSpPr>
        <p:spPr>
          <a:xfrm>
            <a:off x="1463901" y="3397401"/>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700">
                <a:latin typeface="+mn-lt"/>
              </a:defRPr>
            </a:lvl1pPr>
          </a:lstStyle>
          <a:p>
            <a:r>
              <a:rPr lang="en-US"/>
              <a:t>Click icon to add picture</a:t>
            </a:r>
          </a:p>
        </p:txBody>
      </p:sp>
      <p:cxnSp>
        <p:nvCxnSpPr>
          <p:cNvPr id="58" name="Straight Connector 57">
            <a:extLst>
              <a:ext uri="{FF2B5EF4-FFF2-40B4-BE49-F238E27FC236}">
                <a16:creationId xmlns:a16="http://schemas.microsoft.com/office/drawing/2014/main" id="{6A9D37A4-18F9-43C9-B507-0EEC363889BA}"/>
              </a:ext>
            </a:extLst>
          </p:cNvPr>
          <p:cNvCxnSpPr>
            <a:cxnSpLocks/>
          </p:cNvCxnSpPr>
          <p:nvPr userDrawn="1"/>
        </p:nvCxnSpPr>
        <p:spPr>
          <a:xfrm>
            <a:off x="1828800" y="3153563"/>
            <a:ext cx="0" cy="24384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60" name="Text Placeholder 5">
            <a:extLst>
              <a:ext uri="{FF2B5EF4-FFF2-40B4-BE49-F238E27FC236}">
                <a16:creationId xmlns:a16="http://schemas.microsoft.com/office/drawing/2014/main" id="{D97595CC-956C-4D40-A197-28C4D08134A4}"/>
              </a:ext>
            </a:extLst>
          </p:cNvPr>
          <p:cNvSpPr>
            <a:spLocks noGrp="1"/>
          </p:cNvSpPr>
          <p:nvPr>
            <p:ph type="body" sz="quarter" idx="16" hasCustomPrompt="1"/>
          </p:nvPr>
        </p:nvSpPr>
        <p:spPr>
          <a:xfrm>
            <a:off x="3359893" y="4177873"/>
            <a:ext cx="1914841" cy="269659"/>
          </a:xfrm>
        </p:spPr>
        <p:txBody>
          <a:bodyPr wrap="none" anchor="ctr">
            <a:noAutofit/>
          </a:bodyPr>
          <a:lstStyle>
            <a:lvl1pPr marL="0" indent="0" algn="ctr">
              <a:buFont typeface="Arial" panose="020B0604020202020204" pitchFamily="34" charset="0"/>
              <a:buNone/>
              <a:defRPr sz="900" b="1" i="0">
                <a:solidFill>
                  <a:schemeClr val="tx1"/>
                </a:solidFill>
                <a:latin typeface="+mn-lt"/>
              </a:defRPr>
            </a:lvl1pPr>
          </a:lstStyle>
          <a:p>
            <a:pPr lvl="0"/>
            <a:r>
              <a:rPr lang="en-US"/>
              <a:t>Full Name</a:t>
            </a:r>
          </a:p>
        </p:txBody>
      </p:sp>
      <p:sp>
        <p:nvSpPr>
          <p:cNvPr id="61" name="Text Placeholder 5">
            <a:extLst>
              <a:ext uri="{FF2B5EF4-FFF2-40B4-BE49-F238E27FC236}">
                <a16:creationId xmlns:a16="http://schemas.microsoft.com/office/drawing/2014/main" id="{76021254-2390-4EF5-BA94-9C413D0FE993}"/>
              </a:ext>
            </a:extLst>
          </p:cNvPr>
          <p:cNvSpPr>
            <a:spLocks noGrp="1"/>
          </p:cNvSpPr>
          <p:nvPr>
            <p:ph type="body" sz="quarter" idx="17" hasCustomPrompt="1"/>
          </p:nvPr>
        </p:nvSpPr>
        <p:spPr>
          <a:xfrm>
            <a:off x="3472317" y="4361303"/>
            <a:ext cx="1689984" cy="344628"/>
          </a:xfrm>
        </p:spPr>
        <p:txBody>
          <a:bodyPr wrap="square" anchor="ctr">
            <a:noAutofit/>
          </a:bodyPr>
          <a:lstStyle>
            <a:lvl1pPr marL="0" indent="0" algn="ctr">
              <a:buFont typeface="Arial" panose="020B0604020202020204" pitchFamily="34" charset="0"/>
              <a:buNone/>
              <a:defRPr sz="800" b="0" i="0">
                <a:solidFill>
                  <a:schemeClr val="accent4">
                    <a:lumMod val="50000"/>
                  </a:schemeClr>
                </a:solidFill>
                <a:latin typeface="+mn-lt"/>
              </a:defRPr>
            </a:lvl1pPr>
          </a:lstStyle>
          <a:p>
            <a:pPr lvl="0"/>
            <a:r>
              <a:rPr lang="en-US"/>
              <a:t>Title</a:t>
            </a:r>
          </a:p>
        </p:txBody>
      </p:sp>
      <p:sp>
        <p:nvSpPr>
          <p:cNvPr id="62" name="Picture Placeholder 3">
            <a:extLst>
              <a:ext uri="{FF2B5EF4-FFF2-40B4-BE49-F238E27FC236}">
                <a16:creationId xmlns:a16="http://schemas.microsoft.com/office/drawing/2014/main" id="{BFED8703-9423-4469-B974-F733F39E46A4}"/>
              </a:ext>
            </a:extLst>
          </p:cNvPr>
          <p:cNvSpPr>
            <a:spLocks noGrp="1"/>
          </p:cNvSpPr>
          <p:nvPr>
            <p:ph type="pic" sz="quarter" idx="18"/>
          </p:nvPr>
        </p:nvSpPr>
        <p:spPr>
          <a:xfrm>
            <a:off x="3951549" y="3397811"/>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800">
                <a:latin typeface="+mn-lt"/>
              </a:defRPr>
            </a:lvl1pPr>
          </a:lstStyle>
          <a:p>
            <a:r>
              <a:rPr lang="en-US"/>
              <a:t>Click icon to add picture</a:t>
            </a:r>
          </a:p>
        </p:txBody>
      </p:sp>
      <p:cxnSp>
        <p:nvCxnSpPr>
          <p:cNvPr id="63" name="Straight Connector 62">
            <a:extLst>
              <a:ext uri="{FF2B5EF4-FFF2-40B4-BE49-F238E27FC236}">
                <a16:creationId xmlns:a16="http://schemas.microsoft.com/office/drawing/2014/main" id="{DAFC5E09-488A-4466-9CAA-A696938D17A8}"/>
              </a:ext>
            </a:extLst>
          </p:cNvPr>
          <p:cNvCxnSpPr>
            <a:cxnSpLocks/>
          </p:cNvCxnSpPr>
          <p:nvPr userDrawn="1"/>
        </p:nvCxnSpPr>
        <p:spPr>
          <a:xfrm>
            <a:off x="4316448" y="3153971"/>
            <a:ext cx="0" cy="24384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64" name="Text Placeholder 5">
            <a:extLst>
              <a:ext uri="{FF2B5EF4-FFF2-40B4-BE49-F238E27FC236}">
                <a16:creationId xmlns:a16="http://schemas.microsoft.com/office/drawing/2014/main" id="{E058737D-9505-41C5-A234-E1FE4235326E}"/>
              </a:ext>
            </a:extLst>
          </p:cNvPr>
          <p:cNvSpPr>
            <a:spLocks noGrp="1"/>
          </p:cNvSpPr>
          <p:nvPr>
            <p:ph type="body" sz="quarter" idx="19" hasCustomPrompt="1"/>
          </p:nvPr>
        </p:nvSpPr>
        <p:spPr>
          <a:xfrm>
            <a:off x="6066108" y="4177915"/>
            <a:ext cx="1914841" cy="269659"/>
          </a:xfrm>
        </p:spPr>
        <p:txBody>
          <a:bodyPr wrap="none" anchor="ctr">
            <a:noAutofit/>
          </a:bodyPr>
          <a:lstStyle>
            <a:lvl1pPr marL="0" indent="0" algn="ctr">
              <a:buFont typeface="Arial" panose="020B0604020202020204" pitchFamily="34" charset="0"/>
              <a:buNone/>
              <a:defRPr sz="900" b="1" i="0">
                <a:solidFill>
                  <a:schemeClr val="tx1"/>
                </a:solidFill>
                <a:latin typeface="+mn-lt"/>
              </a:defRPr>
            </a:lvl1pPr>
          </a:lstStyle>
          <a:p>
            <a:pPr lvl="0"/>
            <a:r>
              <a:rPr lang="en-US"/>
              <a:t>Full Name</a:t>
            </a:r>
          </a:p>
        </p:txBody>
      </p:sp>
      <p:sp>
        <p:nvSpPr>
          <p:cNvPr id="65" name="Text Placeholder 5">
            <a:extLst>
              <a:ext uri="{FF2B5EF4-FFF2-40B4-BE49-F238E27FC236}">
                <a16:creationId xmlns:a16="http://schemas.microsoft.com/office/drawing/2014/main" id="{F4311872-4596-4C6C-B3C6-FA5D8F5E4736}"/>
              </a:ext>
            </a:extLst>
          </p:cNvPr>
          <p:cNvSpPr>
            <a:spLocks noGrp="1"/>
          </p:cNvSpPr>
          <p:nvPr>
            <p:ph type="body" sz="quarter" idx="20" hasCustomPrompt="1"/>
          </p:nvPr>
        </p:nvSpPr>
        <p:spPr>
          <a:xfrm>
            <a:off x="6178532" y="4361347"/>
            <a:ext cx="1689984" cy="344628"/>
          </a:xfrm>
        </p:spPr>
        <p:txBody>
          <a:bodyPr wrap="square" anchor="ctr">
            <a:noAutofit/>
          </a:bodyPr>
          <a:lstStyle>
            <a:lvl1pPr marL="0" indent="0" algn="ctr">
              <a:buFont typeface="Arial" panose="020B0604020202020204" pitchFamily="34" charset="0"/>
              <a:buNone/>
              <a:defRPr sz="800" b="0" i="0">
                <a:solidFill>
                  <a:schemeClr val="accent4">
                    <a:lumMod val="50000"/>
                  </a:schemeClr>
                </a:solidFill>
                <a:latin typeface="+mn-lt"/>
              </a:defRPr>
            </a:lvl1pPr>
          </a:lstStyle>
          <a:p>
            <a:pPr lvl="0"/>
            <a:r>
              <a:rPr lang="en-US"/>
              <a:t>Title</a:t>
            </a:r>
          </a:p>
        </p:txBody>
      </p:sp>
      <p:sp>
        <p:nvSpPr>
          <p:cNvPr id="66" name="Picture Placeholder 3">
            <a:extLst>
              <a:ext uri="{FF2B5EF4-FFF2-40B4-BE49-F238E27FC236}">
                <a16:creationId xmlns:a16="http://schemas.microsoft.com/office/drawing/2014/main" id="{4707E112-455D-4D13-B3FF-C062C5771809}"/>
              </a:ext>
            </a:extLst>
          </p:cNvPr>
          <p:cNvSpPr>
            <a:spLocks noGrp="1"/>
          </p:cNvSpPr>
          <p:nvPr>
            <p:ph type="pic" sz="quarter" idx="21"/>
          </p:nvPr>
        </p:nvSpPr>
        <p:spPr>
          <a:xfrm>
            <a:off x="6657763" y="3397852"/>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800">
                <a:latin typeface="+mn-lt"/>
              </a:defRPr>
            </a:lvl1pPr>
          </a:lstStyle>
          <a:p>
            <a:r>
              <a:rPr lang="en-US"/>
              <a:t>Click icon to add picture</a:t>
            </a:r>
          </a:p>
        </p:txBody>
      </p:sp>
      <p:cxnSp>
        <p:nvCxnSpPr>
          <p:cNvPr id="67" name="Straight Connector 66">
            <a:extLst>
              <a:ext uri="{FF2B5EF4-FFF2-40B4-BE49-F238E27FC236}">
                <a16:creationId xmlns:a16="http://schemas.microsoft.com/office/drawing/2014/main" id="{FD97C558-1CF7-4AA2-AAAE-0EA27C72FC59}"/>
              </a:ext>
            </a:extLst>
          </p:cNvPr>
          <p:cNvCxnSpPr>
            <a:cxnSpLocks/>
          </p:cNvCxnSpPr>
          <p:nvPr userDrawn="1"/>
        </p:nvCxnSpPr>
        <p:spPr>
          <a:xfrm>
            <a:off x="7022661" y="3154012"/>
            <a:ext cx="0" cy="24384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68" name="Text Placeholder 5">
            <a:extLst>
              <a:ext uri="{FF2B5EF4-FFF2-40B4-BE49-F238E27FC236}">
                <a16:creationId xmlns:a16="http://schemas.microsoft.com/office/drawing/2014/main" id="{42AAB65F-EFBD-4A72-82BF-3BA87DAC2496}"/>
              </a:ext>
            </a:extLst>
          </p:cNvPr>
          <p:cNvSpPr>
            <a:spLocks noGrp="1"/>
          </p:cNvSpPr>
          <p:nvPr>
            <p:ph type="body" sz="quarter" idx="22" hasCustomPrompt="1"/>
          </p:nvPr>
        </p:nvSpPr>
        <p:spPr>
          <a:xfrm>
            <a:off x="9425029" y="4170013"/>
            <a:ext cx="1914841" cy="269659"/>
          </a:xfrm>
        </p:spPr>
        <p:txBody>
          <a:bodyPr wrap="none" anchor="ctr">
            <a:noAutofit/>
          </a:bodyPr>
          <a:lstStyle>
            <a:lvl1pPr marL="0" indent="0" algn="ctr">
              <a:buFont typeface="Arial" panose="020B0604020202020204" pitchFamily="34" charset="0"/>
              <a:buNone/>
              <a:defRPr sz="900" b="1" i="0">
                <a:solidFill>
                  <a:schemeClr val="tx1"/>
                </a:solidFill>
                <a:latin typeface="+mn-lt"/>
              </a:defRPr>
            </a:lvl1pPr>
          </a:lstStyle>
          <a:p>
            <a:pPr lvl="0"/>
            <a:r>
              <a:rPr lang="en-US"/>
              <a:t>Full Name</a:t>
            </a:r>
          </a:p>
        </p:txBody>
      </p:sp>
      <p:sp>
        <p:nvSpPr>
          <p:cNvPr id="69" name="Text Placeholder 5">
            <a:extLst>
              <a:ext uri="{FF2B5EF4-FFF2-40B4-BE49-F238E27FC236}">
                <a16:creationId xmlns:a16="http://schemas.microsoft.com/office/drawing/2014/main" id="{6A56D2C4-9A8C-43C0-B676-EF1042CE3040}"/>
              </a:ext>
            </a:extLst>
          </p:cNvPr>
          <p:cNvSpPr>
            <a:spLocks noGrp="1"/>
          </p:cNvSpPr>
          <p:nvPr>
            <p:ph type="body" sz="quarter" idx="23" hasCustomPrompt="1"/>
          </p:nvPr>
        </p:nvSpPr>
        <p:spPr>
          <a:xfrm>
            <a:off x="9537453" y="4353443"/>
            <a:ext cx="1689984" cy="344628"/>
          </a:xfrm>
        </p:spPr>
        <p:txBody>
          <a:bodyPr wrap="square" anchor="ctr">
            <a:noAutofit/>
          </a:bodyPr>
          <a:lstStyle>
            <a:lvl1pPr marL="0" indent="0" algn="ctr">
              <a:buFont typeface="Arial" panose="020B0604020202020204" pitchFamily="34" charset="0"/>
              <a:buNone/>
              <a:defRPr sz="800" b="0" i="0">
                <a:solidFill>
                  <a:schemeClr val="accent4">
                    <a:lumMod val="50000"/>
                  </a:schemeClr>
                </a:solidFill>
                <a:latin typeface="+mn-lt"/>
              </a:defRPr>
            </a:lvl1pPr>
          </a:lstStyle>
          <a:p>
            <a:pPr lvl="0"/>
            <a:r>
              <a:rPr lang="en-US"/>
              <a:t>Title</a:t>
            </a:r>
          </a:p>
        </p:txBody>
      </p:sp>
      <p:sp>
        <p:nvSpPr>
          <p:cNvPr id="70" name="Picture Placeholder 3">
            <a:extLst>
              <a:ext uri="{FF2B5EF4-FFF2-40B4-BE49-F238E27FC236}">
                <a16:creationId xmlns:a16="http://schemas.microsoft.com/office/drawing/2014/main" id="{970257AE-0DF1-4A5B-ADBF-7F68F9C1BFC6}"/>
              </a:ext>
            </a:extLst>
          </p:cNvPr>
          <p:cNvSpPr>
            <a:spLocks noGrp="1"/>
          </p:cNvSpPr>
          <p:nvPr>
            <p:ph type="pic" sz="quarter" idx="24"/>
          </p:nvPr>
        </p:nvSpPr>
        <p:spPr>
          <a:xfrm>
            <a:off x="10016685" y="3389951"/>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800">
                <a:latin typeface="+mn-lt"/>
              </a:defRPr>
            </a:lvl1pPr>
          </a:lstStyle>
          <a:p>
            <a:r>
              <a:rPr lang="en-US"/>
              <a:t>Click icon to add picture</a:t>
            </a:r>
          </a:p>
        </p:txBody>
      </p:sp>
      <p:cxnSp>
        <p:nvCxnSpPr>
          <p:cNvPr id="71" name="Straight Connector 70">
            <a:extLst>
              <a:ext uri="{FF2B5EF4-FFF2-40B4-BE49-F238E27FC236}">
                <a16:creationId xmlns:a16="http://schemas.microsoft.com/office/drawing/2014/main" id="{78308673-524D-48C9-803F-BD63B890F0DB}"/>
              </a:ext>
            </a:extLst>
          </p:cNvPr>
          <p:cNvCxnSpPr>
            <a:cxnSpLocks/>
          </p:cNvCxnSpPr>
          <p:nvPr userDrawn="1"/>
        </p:nvCxnSpPr>
        <p:spPr>
          <a:xfrm>
            <a:off x="10381584" y="3146111"/>
            <a:ext cx="0" cy="243840"/>
          </a:xfrm>
          <a:prstGeom prst="line">
            <a:avLst/>
          </a:prstGeom>
          <a:ln w="12700" cap="rnd">
            <a:solidFill>
              <a:srgbClr val="045C9A"/>
            </a:solidFill>
            <a:prstDash val="sysDot"/>
          </a:ln>
        </p:spPr>
        <p:style>
          <a:lnRef idx="1">
            <a:schemeClr val="accent1"/>
          </a:lnRef>
          <a:fillRef idx="0">
            <a:schemeClr val="accent1"/>
          </a:fillRef>
          <a:effectRef idx="0">
            <a:schemeClr val="accent1"/>
          </a:effectRef>
          <a:fontRef idx="minor">
            <a:schemeClr val="tx1"/>
          </a:fontRef>
        </p:style>
      </p:cxnSp>
      <p:sp>
        <p:nvSpPr>
          <p:cNvPr id="72" name="Text Placeholder 5">
            <a:extLst>
              <a:ext uri="{FF2B5EF4-FFF2-40B4-BE49-F238E27FC236}">
                <a16:creationId xmlns:a16="http://schemas.microsoft.com/office/drawing/2014/main" id="{625CEA20-C308-4985-9019-C7849F0CEB1F}"/>
              </a:ext>
            </a:extLst>
          </p:cNvPr>
          <p:cNvSpPr>
            <a:spLocks noGrp="1"/>
          </p:cNvSpPr>
          <p:nvPr>
            <p:ph type="body" sz="quarter" idx="25" hasCustomPrompt="1"/>
          </p:nvPr>
        </p:nvSpPr>
        <p:spPr>
          <a:xfrm>
            <a:off x="3359893" y="5784189"/>
            <a:ext cx="1914841" cy="269659"/>
          </a:xfrm>
        </p:spPr>
        <p:txBody>
          <a:bodyPr wrap="none" anchor="ctr">
            <a:noAutofit/>
          </a:bodyPr>
          <a:lstStyle>
            <a:lvl1pPr marL="0" indent="0" algn="ctr">
              <a:buFont typeface="Arial" panose="020B0604020202020204" pitchFamily="34" charset="0"/>
              <a:buNone/>
              <a:defRPr sz="900" b="1" i="0">
                <a:solidFill>
                  <a:schemeClr val="tx1"/>
                </a:solidFill>
                <a:latin typeface="+mn-lt"/>
              </a:defRPr>
            </a:lvl1pPr>
          </a:lstStyle>
          <a:p>
            <a:pPr lvl="0"/>
            <a:r>
              <a:rPr lang="en-US"/>
              <a:t>Full Name</a:t>
            </a:r>
          </a:p>
        </p:txBody>
      </p:sp>
      <p:sp>
        <p:nvSpPr>
          <p:cNvPr id="73" name="Text Placeholder 5">
            <a:extLst>
              <a:ext uri="{FF2B5EF4-FFF2-40B4-BE49-F238E27FC236}">
                <a16:creationId xmlns:a16="http://schemas.microsoft.com/office/drawing/2014/main" id="{187DE7C3-613E-40DD-AC7A-A0D560A23A10}"/>
              </a:ext>
            </a:extLst>
          </p:cNvPr>
          <p:cNvSpPr>
            <a:spLocks noGrp="1"/>
          </p:cNvSpPr>
          <p:nvPr>
            <p:ph type="body" sz="quarter" idx="26" hasCustomPrompt="1"/>
          </p:nvPr>
        </p:nvSpPr>
        <p:spPr>
          <a:xfrm>
            <a:off x="3472317" y="5967622"/>
            <a:ext cx="1689984" cy="344628"/>
          </a:xfrm>
        </p:spPr>
        <p:txBody>
          <a:bodyPr wrap="square" anchor="ctr">
            <a:noAutofit/>
          </a:bodyPr>
          <a:lstStyle>
            <a:lvl1pPr marL="0" indent="0" algn="ctr">
              <a:buFont typeface="Arial" panose="020B0604020202020204" pitchFamily="34" charset="0"/>
              <a:buNone/>
              <a:defRPr sz="800" b="0" i="0">
                <a:solidFill>
                  <a:schemeClr val="accent4">
                    <a:lumMod val="50000"/>
                  </a:schemeClr>
                </a:solidFill>
                <a:latin typeface="+mn-lt"/>
              </a:defRPr>
            </a:lvl1pPr>
          </a:lstStyle>
          <a:p>
            <a:pPr lvl="0"/>
            <a:r>
              <a:rPr lang="en-US"/>
              <a:t>Title</a:t>
            </a:r>
          </a:p>
        </p:txBody>
      </p:sp>
      <p:sp>
        <p:nvSpPr>
          <p:cNvPr id="74" name="Picture Placeholder 3">
            <a:extLst>
              <a:ext uri="{FF2B5EF4-FFF2-40B4-BE49-F238E27FC236}">
                <a16:creationId xmlns:a16="http://schemas.microsoft.com/office/drawing/2014/main" id="{9F06B8F8-FC3A-434C-B505-D2A38DAB4ECE}"/>
              </a:ext>
            </a:extLst>
          </p:cNvPr>
          <p:cNvSpPr>
            <a:spLocks noGrp="1"/>
          </p:cNvSpPr>
          <p:nvPr>
            <p:ph type="pic" sz="quarter" idx="27"/>
          </p:nvPr>
        </p:nvSpPr>
        <p:spPr>
          <a:xfrm>
            <a:off x="3951549" y="5004127"/>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800">
                <a:latin typeface="+mn-lt"/>
              </a:defRPr>
            </a:lvl1pPr>
          </a:lstStyle>
          <a:p>
            <a:r>
              <a:rPr lang="en-US"/>
              <a:t>Click icon to add picture</a:t>
            </a:r>
          </a:p>
        </p:txBody>
      </p:sp>
      <p:sp>
        <p:nvSpPr>
          <p:cNvPr id="79" name="Text Placeholder 5">
            <a:extLst>
              <a:ext uri="{FF2B5EF4-FFF2-40B4-BE49-F238E27FC236}">
                <a16:creationId xmlns:a16="http://schemas.microsoft.com/office/drawing/2014/main" id="{F317067F-20ED-48A8-87A9-D3EB255D2D50}"/>
              </a:ext>
            </a:extLst>
          </p:cNvPr>
          <p:cNvSpPr>
            <a:spLocks noGrp="1"/>
          </p:cNvSpPr>
          <p:nvPr>
            <p:ph type="body" sz="quarter" idx="28" hasCustomPrompt="1"/>
          </p:nvPr>
        </p:nvSpPr>
        <p:spPr>
          <a:xfrm>
            <a:off x="1262605" y="5784189"/>
            <a:ext cx="1914841" cy="269659"/>
          </a:xfrm>
        </p:spPr>
        <p:txBody>
          <a:bodyPr wrap="none" anchor="ctr">
            <a:noAutofit/>
          </a:bodyPr>
          <a:lstStyle>
            <a:lvl1pPr marL="0" indent="0" algn="ctr">
              <a:buFont typeface="Arial" panose="020B0604020202020204" pitchFamily="34" charset="0"/>
              <a:buNone/>
              <a:defRPr sz="900" b="1" i="0">
                <a:solidFill>
                  <a:schemeClr val="tx1"/>
                </a:solidFill>
                <a:latin typeface="+mn-lt"/>
              </a:defRPr>
            </a:lvl1pPr>
          </a:lstStyle>
          <a:p>
            <a:pPr lvl="0"/>
            <a:r>
              <a:rPr lang="en-US"/>
              <a:t>Full Name</a:t>
            </a:r>
          </a:p>
        </p:txBody>
      </p:sp>
      <p:sp>
        <p:nvSpPr>
          <p:cNvPr id="80" name="Text Placeholder 5">
            <a:extLst>
              <a:ext uri="{FF2B5EF4-FFF2-40B4-BE49-F238E27FC236}">
                <a16:creationId xmlns:a16="http://schemas.microsoft.com/office/drawing/2014/main" id="{322E8456-010A-4ECB-9467-E64085FBF60B}"/>
              </a:ext>
            </a:extLst>
          </p:cNvPr>
          <p:cNvSpPr>
            <a:spLocks noGrp="1"/>
          </p:cNvSpPr>
          <p:nvPr>
            <p:ph type="body" sz="quarter" idx="29" hasCustomPrompt="1"/>
          </p:nvPr>
        </p:nvSpPr>
        <p:spPr>
          <a:xfrm>
            <a:off x="1375028" y="5967622"/>
            <a:ext cx="1689984" cy="344628"/>
          </a:xfrm>
        </p:spPr>
        <p:txBody>
          <a:bodyPr wrap="square" anchor="ctr">
            <a:noAutofit/>
          </a:bodyPr>
          <a:lstStyle>
            <a:lvl1pPr marL="0" indent="0" algn="ctr">
              <a:buFont typeface="Arial" panose="020B0604020202020204" pitchFamily="34" charset="0"/>
              <a:buNone/>
              <a:defRPr sz="800" b="0" i="0">
                <a:solidFill>
                  <a:schemeClr val="accent4">
                    <a:lumMod val="50000"/>
                  </a:schemeClr>
                </a:solidFill>
                <a:latin typeface="+mn-lt"/>
              </a:defRPr>
            </a:lvl1pPr>
          </a:lstStyle>
          <a:p>
            <a:pPr lvl="0"/>
            <a:r>
              <a:rPr lang="en-US"/>
              <a:t>Title</a:t>
            </a:r>
          </a:p>
        </p:txBody>
      </p:sp>
      <p:sp>
        <p:nvSpPr>
          <p:cNvPr id="81" name="Picture Placeholder 3">
            <a:extLst>
              <a:ext uri="{FF2B5EF4-FFF2-40B4-BE49-F238E27FC236}">
                <a16:creationId xmlns:a16="http://schemas.microsoft.com/office/drawing/2014/main" id="{FC02D8D5-63F0-4AA9-AD7F-1F26A35376FF}"/>
              </a:ext>
            </a:extLst>
          </p:cNvPr>
          <p:cNvSpPr>
            <a:spLocks noGrp="1"/>
          </p:cNvSpPr>
          <p:nvPr>
            <p:ph type="pic" sz="quarter" idx="30"/>
          </p:nvPr>
        </p:nvSpPr>
        <p:spPr>
          <a:xfrm>
            <a:off x="1854260" y="5004127"/>
            <a:ext cx="731520" cy="731520"/>
          </a:xfrm>
          <a:prstGeom prst="ellipse">
            <a:avLst/>
          </a:prstGeom>
          <a:ln>
            <a:solidFill>
              <a:schemeClr val="tx1"/>
            </a:solidFill>
          </a:ln>
        </p:spPr>
        <p:txBody>
          <a:bodyPr>
            <a:normAutofit/>
          </a:bodyPr>
          <a:lstStyle>
            <a:lvl1pPr marL="0" indent="0" algn="ctr">
              <a:buFont typeface="Arial" panose="020B0604020202020204" pitchFamily="34" charset="0"/>
              <a:buNone/>
              <a:defRPr sz="800">
                <a:latin typeface="+mn-lt"/>
              </a:defRPr>
            </a:lvl1pPr>
          </a:lstStyle>
          <a:p>
            <a:r>
              <a:rPr lang="en-US"/>
              <a:t>Click icon to add picture</a:t>
            </a:r>
          </a:p>
        </p:txBody>
      </p:sp>
      <p:sp>
        <p:nvSpPr>
          <p:cNvPr id="82" name="Text Placeholder 5">
            <a:extLst>
              <a:ext uri="{FF2B5EF4-FFF2-40B4-BE49-F238E27FC236}">
                <a16:creationId xmlns:a16="http://schemas.microsoft.com/office/drawing/2014/main" id="{DCF0BE4B-017B-49C3-B0B7-06895E83352E}"/>
              </a:ext>
            </a:extLst>
          </p:cNvPr>
          <p:cNvSpPr>
            <a:spLocks noGrp="1"/>
          </p:cNvSpPr>
          <p:nvPr>
            <p:ph type="body" sz="quarter" idx="31" hasCustomPrompt="1"/>
          </p:nvPr>
        </p:nvSpPr>
        <p:spPr>
          <a:xfrm>
            <a:off x="5431977" y="5784189"/>
            <a:ext cx="1914841" cy="269659"/>
          </a:xfrm>
        </p:spPr>
        <p:txBody>
          <a:bodyPr wrap="none" anchor="ctr">
            <a:noAutofit/>
          </a:bodyPr>
          <a:lstStyle>
            <a:lvl1pPr marL="0" indent="0" algn="ctr">
              <a:buFont typeface="Arial" panose="020B0604020202020204" pitchFamily="34" charset="0"/>
              <a:buNone/>
              <a:defRPr sz="900" b="1" i="0">
                <a:solidFill>
                  <a:schemeClr val="tx1"/>
                </a:solidFill>
                <a:latin typeface="+mn-lt"/>
              </a:defRPr>
            </a:lvl1pPr>
          </a:lstStyle>
          <a:p>
            <a:pPr lvl="0"/>
            <a:r>
              <a:rPr lang="en-US"/>
              <a:t>Full Name</a:t>
            </a:r>
          </a:p>
        </p:txBody>
      </p:sp>
      <p:sp>
        <p:nvSpPr>
          <p:cNvPr id="83" name="Text Placeholder 5">
            <a:extLst>
              <a:ext uri="{FF2B5EF4-FFF2-40B4-BE49-F238E27FC236}">
                <a16:creationId xmlns:a16="http://schemas.microsoft.com/office/drawing/2014/main" id="{3C074944-EBBA-46F5-A25F-97955A83D933}"/>
              </a:ext>
            </a:extLst>
          </p:cNvPr>
          <p:cNvSpPr>
            <a:spLocks noGrp="1"/>
          </p:cNvSpPr>
          <p:nvPr>
            <p:ph type="body" sz="quarter" idx="32" hasCustomPrompt="1"/>
          </p:nvPr>
        </p:nvSpPr>
        <p:spPr>
          <a:xfrm>
            <a:off x="5544401" y="5967622"/>
            <a:ext cx="1689984" cy="344628"/>
          </a:xfrm>
        </p:spPr>
        <p:txBody>
          <a:bodyPr wrap="square" anchor="ctr">
            <a:noAutofit/>
          </a:bodyPr>
          <a:lstStyle>
            <a:lvl1pPr marL="0" indent="0" algn="ctr">
              <a:buFont typeface="Arial" panose="020B0604020202020204" pitchFamily="34" charset="0"/>
              <a:buNone/>
              <a:defRPr sz="800" b="0" i="0">
                <a:solidFill>
                  <a:schemeClr val="accent4">
                    <a:lumMod val="50000"/>
                  </a:schemeClr>
                </a:solidFill>
                <a:latin typeface="+mn-lt"/>
              </a:defRPr>
            </a:lvl1pPr>
          </a:lstStyle>
          <a:p>
            <a:pPr lvl="0"/>
            <a:r>
              <a:rPr lang="en-US"/>
              <a:t>Title</a:t>
            </a:r>
          </a:p>
        </p:txBody>
      </p:sp>
      <p:sp>
        <p:nvSpPr>
          <p:cNvPr id="84" name="Picture Placeholder 3">
            <a:extLst>
              <a:ext uri="{FF2B5EF4-FFF2-40B4-BE49-F238E27FC236}">
                <a16:creationId xmlns:a16="http://schemas.microsoft.com/office/drawing/2014/main" id="{DCB9E13D-1BF4-4542-B93E-D74C4986BB96}"/>
              </a:ext>
            </a:extLst>
          </p:cNvPr>
          <p:cNvSpPr>
            <a:spLocks noGrp="1"/>
          </p:cNvSpPr>
          <p:nvPr>
            <p:ph type="pic" sz="quarter" idx="33"/>
          </p:nvPr>
        </p:nvSpPr>
        <p:spPr>
          <a:xfrm>
            <a:off x="6023633" y="5004127"/>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800">
                <a:latin typeface="+mn-lt"/>
              </a:defRPr>
            </a:lvl1pPr>
          </a:lstStyle>
          <a:p>
            <a:r>
              <a:rPr lang="en-US"/>
              <a:t>Click icon to add picture</a:t>
            </a:r>
          </a:p>
        </p:txBody>
      </p:sp>
      <p:sp>
        <p:nvSpPr>
          <p:cNvPr id="38" name="Title Placeholder 1">
            <a:extLst>
              <a:ext uri="{FF2B5EF4-FFF2-40B4-BE49-F238E27FC236}">
                <a16:creationId xmlns:a16="http://schemas.microsoft.com/office/drawing/2014/main" id="{94422516-4D5C-0947-A1CA-FB5DFB2DDBE9}"/>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lgn="ct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264001542"/>
      </p:ext>
    </p:extLst>
  </p:cSld>
  <p:clrMapOvr>
    <a:masterClrMapping/>
  </p:clrMapOvr>
  <p:transition spd="slow">
    <p:wipe dir="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2_Product">
  <p:cSld name="2_Product">
    <p:bg>
      <p:bgPr>
        <a:solidFill>
          <a:schemeClr val="accent5"/>
        </a:solidFill>
        <a:effectLst/>
      </p:bgPr>
    </p:bg>
    <p:spTree>
      <p:nvGrpSpPr>
        <p:cNvPr id="1" name="Shape 167"/>
        <p:cNvGrpSpPr/>
        <p:nvPr/>
      </p:nvGrpSpPr>
      <p:grpSpPr>
        <a:xfrm>
          <a:off x="0" y="0"/>
          <a:ext cx="0" cy="0"/>
          <a:chOff x="0" y="0"/>
          <a:chExt cx="0" cy="0"/>
        </a:xfrm>
      </p:grpSpPr>
      <p:sp>
        <p:nvSpPr>
          <p:cNvPr id="169" name="Google Shape;169;p44"/>
          <p:cNvSpPr>
            <a:spLocks noGrp="1"/>
          </p:cNvSpPr>
          <p:nvPr>
            <p:ph type="pic" idx="2"/>
          </p:nvPr>
        </p:nvSpPr>
        <p:spPr>
          <a:xfrm>
            <a:off x="7177795" y="1107016"/>
            <a:ext cx="5852160" cy="3291840"/>
          </a:xfrm>
          <a:prstGeom prst="round2SameRect">
            <a:avLst>
              <a:gd name="adj1" fmla="val 0"/>
              <a:gd name="adj2" fmla="val 451"/>
            </a:avLst>
          </a:prstGeom>
          <a:noFill/>
          <a:ln>
            <a:noFill/>
          </a:ln>
        </p:spPr>
      </p:sp>
      <p:sp>
        <p:nvSpPr>
          <p:cNvPr id="170" name="Google Shape;170;p44"/>
          <p:cNvSpPr txBox="1">
            <a:spLocks noGrp="1"/>
          </p:cNvSpPr>
          <p:nvPr>
            <p:ph type="body" idx="1"/>
          </p:nvPr>
        </p:nvSpPr>
        <p:spPr>
          <a:xfrm>
            <a:off x="507773" y="1828801"/>
            <a:ext cx="5395609" cy="4243916"/>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1000"/>
              </a:spcBef>
              <a:spcAft>
                <a:spcPts val="0"/>
              </a:spcAft>
              <a:buSzPts val="1600"/>
              <a:buFont typeface="Arial"/>
              <a:buNone/>
              <a:defRPr/>
            </a:lvl1pPr>
            <a:lvl2pPr marL="1219170" lvl="1" indent="-426709" algn="l">
              <a:lnSpc>
                <a:spcPct val="100000"/>
              </a:lnSpc>
              <a:spcBef>
                <a:spcPts val="500"/>
              </a:spcBef>
              <a:spcAft>
                <a:spcPts val="0"/>
              </a:spcAft>
              <a:buSzPts val="1440"/>
              <a:buFont typeface="Arial"/>
              <a:buChar char="•"/>
              <a:defRPr/>
            </a:lvl2pPr>
            <a:lvl3pPr marL="1828754" lvl="2" indent="-406390" algn="l">
              <a:lnSpc>
                <a:spcPct val="100000"/>
              </a:lnSpc>
              <a:spcBef>
                <a:spcPts val="500"/>
              </a:spcBef>
              <a:spcAft>
                <a:spcPts val="0"/>
              </a:spcAft>
              <a:buSzPts val="1200"/>
              <a:buFont typeface="Arial"/>
              <a:buChar char="•"/>
              <a:defRPr/>
            </a:lvl3pPr>
            <a:lvl4pPr marL="2438339" lvl="3" indent="-396230" algn="l">
              <a:lnSpc>
                <a:spcPct val="100000"/>
              </a:lnSpc>
              <a:spcBef>
                <a:spcPts val="500"/>
              </a:spcBef>
              <a:spcAft>
                <a:spcPts val="0"/>
              </a:spcAft>
              <a:buSzPts val="1080"/>
              <a:buFont typeface="Arial"/>
              <a:buChar char="•"/>
              <a:defRPr/>
            </a:lvl4pPr>
            <a:lvl5pPr marL="3047924" lvl="4" indent="-396229" algn="l">
              <a:lnSpc>
                <a:spcPct val="100000"/>
              </a:lnSpc>
              <a:spcBef>
                <a:spcPts val="500"/>
              </a:spcBef>
              <a:spcAft>
                <a:spcPts val="0"/>
              </a:spcAft>
              <a:buSzPts val="1080"/>
              <a:buFont typeface="Arial"/>
              <a:buChar char="•"/>
              <a:defRPr/>
            </a:lvl5pPr>
            <a:lvl6pPr marL="3657509" lvl="5" indent="-304792">
              <a:spcBef>
                <a:spcPts val="0"/>
              </a:spcBef>
              <a:spcAft>
                <a:spcPts val="0"/>
              </a:spcAft>
              <a:buSzPts val="1400"/>
              <a:buNone/>
              <a:defRPr/>
            </a:lvl6pPr>
            <a:lvl7pPr marL="4267093" lvl="6" indent="-304792">
              <a:spcBef>
                <a:spcPts val="0"/>
              </a:spcBef>
              <a:spcAft>
                <a:spcPts val="0"/>
              </a:spcAft>
              <a:buSzPts val="1400"/>
              <a:buNone/>
              <a:defRPr/>
            </a:lvl7pPr>
            <a:lvl8pPr marL="4876678" lvl="7" indent="-304792">
              <a:spcBef>
                <a:spcPts val="0"/>
              </a:spcBef>
              <a:spcAft>
                <a:spcPts val="0"/>
              </a:spcAft>
              <a:buSzPts val="1400"/>
              <a:buNone/>
              <a:defRPr/>
            </a:lvl8pPr>
            <a:lvl9pPr marL="5486263" lvl="8" indent="-304792">
              <a:spcBef>
                <a:spcPts val="0"/>
              </a:spcBef>
              <a:spcAft>
                <a:spcPts val="0"/>
              </a:spcAft>
              <a:buSzPts val="1400"/>
              <a:buNone/>
              <a:defRPr/>
            </a:lvl9pPr>
          </a:lstStyle>
          <a:p>
            <a:endParaRPr/>
          </a:p>
        </p:txBody>
      </p:sp>
      <p:sp>
        <p:nvSpPr>
          <p:cNvPr id="171" name="Google Shape;171;p44"/>
          <p:cNvSpPr txBox="1">
            <a:spLocks noGrp="1"/>
          </p:cNvSpPr>
          <p:nvPr>
            <p:ph type="title"/>
          </p:nvPr>
        </p:nvSpPr>
        <p:spPr>
          <a:xfrm>
            <a:off x="507772" y="365127"/>
            <a:ext cx="5709920" cy="104849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191F24"/>
              </a:buClr>
              <a:buSzPts val="2800"/>
              <a:buFont typeface="Source Sans Pro"/>
              <a:buNone/>
              <a:defRPr>
                <a:solidFill>
                  <a:srgbClr val="191F2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40297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34503"/>
      </p:ext>
    </p:extLst>
  </p:cSld>
  <p:clrMapOvr>
    <a:masterClrMapping/>
  </p:clrMapOvr>
  <p:transition spd="slow">
    <p:wipe dir="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3_Customer List">
    <p:bg>
      <p:bgPr>
        <a:solidFill>
          <a:schemeClr val="accent5"/>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059F06-F561-AF4E-90C1-049AC7325FAE}"/>
              </a:ext>
            </a:extLst>
          </p:cNvPr>
          <p:cNvGrpSpPr/>
          <p:nvPr userDrawn="1"/>
        </p:nvGrpSpPr>
        <p:grpSpPr>
          <a:xfrm>
            <a:off x="508000" y="2247203"/>
            <a:ext cx="10805547" cy="3706435"/>
            <a:chOff x="381000" y="1685402"/>
            <a:chExt cx="8104160" cy="2779826"/>
          </a:xfrm>
        </p:grpSpPr>
        <p:cxnSp>
          <p:nvCxnSpPr>
            <p:cNvPr id="40" name="Straight Connector 39">
              <a:extLst>
                <a:ext uri="{FF2B5EF4-FFF2-40B4-BE49-F238E27FC236}">
                  <a16:creationId xmlns:a16="http://schemas.microsoft.com/office/drawing/2014/main" id="{9125FB73-B304-CD4E-B058-E9C347C99C84}"/>
                </a:ext>
              </a:extLst>
            </p:cNvPr>
            <p:cNvCxnSpPr/>
            <p:nvPr userDrawn="1"/>
          </p:nvCxnSpPr>
          <p:spPr>
            <a:xfrm>
              <a:off x="381000" y="168540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347020-7C4F-8D40-A3C7-CC2ABFB838A7}"/>
                </a:ext>
              </a:extLst>
            </p:cNvPr>
            <p:cNvCxnSpPr/>
            <p:nvPr userDrawn="1"/>
          </p:nvCxnSpPr>
          <p:spPr>
            <a:xfrm>
              <a:off x="381000" y="224136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27BE1F1-A4B7-A541-911E-D68F740D0B47}"/>
                </a:ext>
              </a:extLst>
            </p:cNvPr>
            <p:cNvCxnSpPr/>
            <p:nvPr userDrawn="1"/>
          </p:nvCxnSpPr>
          <p:spPr>
            <a:xfrm>
              <a:off x="381000" y="279733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FF053B6-1D8E-B149-B710-EEAC6CBE7EBB}"/>
                </a:ext>
              </a:extLst>
            </p:cNvPr>
            <p:cNvCxnSpPr/>
            <p:nvPr userDrawn="1"/>
          </p:nvCxnSpPr>
          <p:spPr>
            <a:xfrm>
              <a:off x="381000" y="335329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DEE9869-3E71-764A-B14D-ACACEC6B741F}"/>
                </a:ext>
              </a:extLst>
            </p:cNvPr>
            <p:cNvCxnSpPr/>
            <p:nvPr userDrawn="1"/>
          </p:nvCxnSpPr>
          <p:spPr>
            <a:xfrm>
              <a:off x="381000" y="390926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BF3EBEB-33A5-0649-924B-94F0867923DC}"/>
                </a:ext>
              </a:extLst>
            </p:cNvPr>
            <p:cNvCxnSpPr/>
            <p:nvPr userDrawn="1"/>
          </p:nvCxnSpPr>
          <p:spPr>
            <a:xfrm>
              <a:off x="381000" y="4465228"/>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8" name="Text Placeholder 5">
            <a:extLst>
              <a:ext uri="{FF2B5EF4-FFF2-40B4-BE49-F238E27FC236}">
                <a16:creationId xmlns:a16="http://schemas.microsoft.com/office/drawing/2014/main" id="{9A38BC63-F7F4-8C41-97BC-0140ADEE4173}"/>
              </a:ext>
            </a:extLst>
          </p:cNvPr>
          <p:cNvSpPr>
            <a:spLocks noGrp="1"/>
          </p:cNvSpPr>
          <p:nvPr>
            <p:ph type="body" sz="quarter" idx="10" hasCustomPrompt="1"/>
          </p:nvPr>
        </p:nvSpPr>
        <p:spPr>
          <a:xfrm>
            <a:off x="508002" y="1763849"/>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0" name="Text Placeholder 5">
            <a:extLst>
              <a:ext uri="{FF2B5EF4-FFF2-40B4-BE49-F238E27FC236}">
                <a16:creationId xmlns:a16="http://schemas.microsoft.com/office/drawing/2014/main" id="{C9193154-DCD8-3A41-B762-E4083EF93906}"/>
              </a:ext>
            </a:extLst>
          </p:cNvPr>
          <p:cNvSpPr>
            <a:spLocks noGrp="1"/>
          </p:cNvSpPr>
          <p:nvPr>
            <p:ph type="body" sz="quarter" idx="12" hasCustomPrompt="1"/>
          </p:nvPr>
        </p:nvSpPr>
        <p:spPr>
          <a:xfrm>
            <a:off x="508002" y="2525791"/>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1" name="Text Placeholder 5">
            <a:extLst>
              <a:ext uri="{FF2B5EF4-FFF2-40B4-BE49-F238E27FC236}">
                <a16:creationId xmlns:a16="http://schemas.microsoft.com/office/drawing/2014/main" id="{95CC6ACE-F68C-3747-8A12-34C73CBFBD5C}"/>
              </a:ext>
            </a:extLst>
          </p:cNvPr>
          <p:cNvSpPr>
            <a:spLocks noGrp="1"/>
          </p:cNvSpPr>
          <p:nvPr>
            <p:ph type="body" sz="quarter" idx="13" hasCustomPrompt="1"/>
          </p:nvPr>
        </p:nvSpPr>
        <p:spPr>
          <a:xfrm>
            <a:off x="508002" y="3260990"/>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2" name="Text Placeholder 5">
            <a:extLst>
              <a:ext uri="{FF2B5EF4-FFF2-40B4-BE49-F238E27FC236}">
                <a16:creationId xmlns:a16="http://schemas.microsoft.com/office/drawing/2014/main" id="{9F99C333-1B5F-D64E-8617-475CA692747D}"/>
              </a:ext>
            </a:extLst>
          </p:cNvPr>
          <p:cNvSpPr>
            <a:spLocks noGrp="1"/>
          </p:cNvSpPr>
          <p:nvPr>
            <p:ph type="body" sz="quarter" idx="14" hasCustomPrompt="1"/>
          </p:nvPr>
        </p:nvSpPr>
        <p:spPr>
          <a:xfrm>
            <a:off x="508002" y="3993310"/>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3" name="Text Placeholder 5">
            <a:extLst>
              <a:ext uri="{FF2B5EF4-FFF2-40B4-BE49-F238E27FC236}">
                <a16:creationId xmlns:a16="http://schemas.microsoft.com/office/drawing/2014/main" id="{DFCEFBDF-2EA7-5E42-B544-804D34ABD676}"/>
              </a:ext>
            </a:extLst>
          </p:cNvPr>
          <p:cNvSpPr>
            <a:spLocks noGrp="1"/>
          </p:cNvSpPr>
          <p:nvPr>
            <p:ph type="body" sz="quarter" idx="15" hasCustomPrompt="1"/>
          </p:nvPr>
        </p:nvSpPr>
        <p:spPr>
          <a:xfrm>
            <a:off x="508002" y="4725630"/>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9" name="Text Placeholder 5">
            <a:extLst>
              <a:ext uri="{FF2B5EF4-FFF2-40B4-BE49-F238E27FC236}">
                <a16:creationId xmlns:a16="http://schemas.microsoft.com/office/drawing/2014/main" id="{49EF8C99-400D-3D4D-9A5F-D46AD22CBD6D}"/>
              </a:ext>
            </a:extLst>
          </p:cNvPr>
          <p:cNvSpPr>
            <a:spLocks noGrp="1"/>
          </p:cNvSpPr>
          <p:nvPr>
            <p:ph type="body" sz="quarter" idx="16" hasCustomPrompt="1"/>
          </p:nvPr>
        </p:nvSpPr>
        <p:spPr>
          <a:xfrm>
            <a:off x="508002" y="5468254"/>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18" name="Title Placeholder 1">
            <a:extLst>
              <a:ext uri="{FF2B5EF4-FFF2-40B4-BE49-F238E27FC236}">
                <a16:creationId xmlns:a16="http://schemas.microsoft.com/office/drawing/2014/main" id="{F4C47984-33FF-1048-ACB9-34F8C597C91E}"/>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
        <p:nvSpPr>
          <p:cNvPr id="2" name="Text Placeholder 4">
            <a:extLst>
              <a:ext uri="{FF2B5EF4-FFF2-40B4-BE49-F238E27FC236}">
                <a16:creationId xmlns:a16="http://schemas.microsoft.com/office/drawing/2014/main" id="{4C054C6C-439E-3B72-B111-B43BE54A8F9F}"/>
              </a:ext>
            </a:extLst>
          </p:cNvPr>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4">
                    <a:lumMod val="75000"/>
                  </a:schemeClr>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Tree>
    <p:extLst>
      <p:ext uri="{BB962C8B-B14F-4D97-AF65-F5344CB8AC3E}">
        <p14:creationId xmlns:p14="http://schemas.microsoft.com/office/powerpoint/2010/main" val="4076186647"/>
      </p:ext>
    </p:extLst>
  </p:cSld>
  <p:clrMapOvr>
    <a:masterClrMapping/>
  </p:clrMapOvr>
  <p:transition spd="slow">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ubtitle and 2 Content w/ Contrail">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FA2791E-F6D3-B661-BD3F-3DCD8E5B1162}"/>
              </a:ext>
            </a:extLst>
          </p:cNvPr>
          <p:cNvSpPr>
            <a:spLocks noGrp="1"/>
          </p:cNvSpPr>
          <p:nvPr>
            <p:ph type="body" sz="quarter" idx="13"/>
          </p:nvPr>
        </p:nvSpPr>
        <p:spPr>
          <a:xfrm>
            <a:off x="449689" y="1836430"/>
            <a:ext cx="5315225" cy="4196231"/>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a:extLst>
              <a:ext uri="{FF2B5EF4-FFF2-40B4-BE49-F238E27FC236}">
                <a16:creationId xmlns:a16="http://schemas.microsoft.com/office/drawing/2014/main" id="{BFA99523-1D08-BFBD-57F6-289CF88497FC}"/>
              </a:ext>
            </a:extLst>
          </p:cNvPr>
          <p:cNvSpPr>
            <a:spLocks noGrp="1"/>
          </p:cNvSpPr>
          <p:nvPr>
            <p:ph type="body" sz="quarter" idx="18"/>
          </p:nvPr>
        </p:nvSpPr>
        <p:spPr>
          <a:xfrm>
            <a:off x="6427089" y="1836430"/>
            <a:ext cx="5314338" cy="4196231"/>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green and black rectangle&#10;&#10;Description automatically generated">
            <a:extLst>
              <a:ext uri="{FF2B5EF4-FFF2-40B4-BE49-F238E27FC236}">
                <a16:creationId xmlns:a16="http://schemas.microsoft.com/office/drawing/2014/main" id="{861C90BE-518E-0670-C419-07FB292B244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529664" y="1"/>
            <a:ext cx="10662335" cy="365126"/>
          </a:xfrm>
          <a:prstGeom prst="rect">
            <a:avLst/>
          </a:prstGeom>
        </p:spPr>
      </p:pic>
      <p:sp>
        <p:nvSpPr>
          <p:cNvPr id="3" name="Title 1">
            <a:extLst>
              <a:ext uri="{FF2B5EF4-FFF2-40B4-BE49-F238E27FC236}">
                <a16:creationId xmlns:a16="http://schemas.microsoft.com/office/drawing/2014/main" id="{37796A00-1FEA-D008-F2F8-EABE69AE9C41}"/>
              </a:ext>
            </a:extLst>
          </p:cNvPr>
          <p:cNvSpPr>
            <a:spLocks noGrp="1"/>
          </p:cNvSpPr>
          <p:nvPr>
            <p:ph type="title"/>
          </p:nvPr>
        </p:nvSpPr>
        <p:spPr>
          <a:xfrm>
            <a:off x="449690" y="479915"/>
            <a:ext cx="11291736" cy="577716"/>
          </a:xfrm>
          <a:prstGeom prst="rect">
            <a:avLst/>
          </a:prstGeom>
        </p:spPr>
        <p:txBody>
          <a:bodyPr anchor="t">
            <a:noAutofit/>
          </a:bodyPr>
          <a:lstStyle>
            <a:lvl1pPr>
              <a:defRPr sz="3200">
                <a:solidFill>
                  <a:schemeClr val="tx1"/>
                </a:solidFill>
              </a:defRPr>
            </a:lvl1pPr>
          </a:lstStyle>
          <a:p>
            <a:r>
              <a:rPr lang="en-US"/>
              <a:t>Click to edit Master title style</a:t>
            </a:r>
          </a:p>
        </p:txBody>
      </p:sp>
      <p:sp>
        <p:nvSpPr>
          <p:cNvPr id="7" name="Subtitle 2">
            <a:extLst>
              <a:ext uri="{FF2B5EF4-FFF2-40B4-BE49-F238E27FC236}">
                <a16:creationId xmlns:a16="http://schemas.microsoft.com/office/drawing/2014/main" id="{9A34EB7B-3727-E8E9-13D8-1DF95DF5DFA9}"/>
              </a:ext>
            </a:extLst>
          </p:cNvPr>
          <p:cNvSpPr>
            <a:spLocks noGrp="1"/>
          </p:cNvSpPr>
          <p:nvPr>
            <p:ph type="subTitle" idx="14"/>
          </p:nvPr>
        </p:nvSpPr>
        <p:spPr>
          <a:xfrm>
            <a:off x="449690" y="1057632"/>
            <a:ext cx="11291736" cy="429208"/>
          </a:xfrm>
        </p:spPr>
        <p:txBody>
          <a:bodyPr anchor="t">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Slide Number Placeholder 13">
            <a:extLst>
              <a:ext uri="{FF2B5EF4-FFF2-40B4-BE49-F238E27FC236}">
                <a16:creationId xmlns:a16="http://schemas.microsoft.com/office/drawing/2014/main" id="{9D7EF99A-B069-A312-85ED-251326BBD94C}"/>
              </a:ext>
            </a:extLst>
          </p:cNvPr>
          <p:cNvSpPr>
            <a:spLocks noGrp="1"/>
          </p:cNvSpPr>
          <p:nvPr>
            <p:ph type="sldNum" sz="quarter" idx="17"/>
          </p:nvPr>
        </p:nvSpPr>
        <p:spPr>
          <a:xfrm>
            <a:off x="8998226" y="6370592"/>
            <a:ext cx="2743200" cy="365125"/>
          </a:xfrm>
          <a:prstGeom prst="rect">
            <a:avLst/>
          </a:prstGeom>
        </p:spPr>
        <p:txBody>
          <a:bodyPr/>
          <a:lstStyle>
            <a:lvl1pPr>
              <a:defRPr>
                <a:solidFill>
                  <a:schemeClr val="accent6"/>
                </a:solidFill>
              </a:defRPr>
            </a:lvl1pPr>
          </a:lstStyle>
          <a:p>
            <a:fld id="{93BFCDF7-B76A-EE4A-9647-B0AB61850522}" type="slidenum">
              <a:rPr lang="en-US" smtClean="0"/>
              <a:pPr/>
              <a:t>‹#›</a:t>
            </a:fld>
            <a:endParaRPr lang="en-US"/>
          </a:p>
        </p:txBody>
      </p:sp>
      <p:sp>
        <p:nvSpPr>
          <p:cNvPr id="12" name="Text Placeholder 7">
            <a:extLst>
              <a:ext uri="{FF2B5EF4-FFF2-40B4-BE49-F238E27FC236}">
                <a16:creationId xmlns:a16="http://schemas.microsoft.com/office/drawing/2014/main" id="{5EFED929-2619-23F4-D192-AB426C52C805}"/>
              </a:ext>
            </a:extLst>
          </p:cNvPr>
          <p:cNvSpPr>
            <a:spLocks noGrp="1"/>
          </p:cNvSpPr>
          <p:nvPr>
            <p:ph type="body" sz="quarter" idx="19" hasCustomPrompt="1"/>
          </p:nvPr>
        </p:nvSpPr>
        <p:spPr>
          <a:xfrm>
            <a:off x="1529665" y="6461872"/>
            <a:ext cx="7123447" cy="196543"/>
          </a:xfrm>
        </p:spPr>
        <p:txBody>
          <a:bodyPr>
            <a:noAutofit/>
          </a:bodyPr>
          <a:lstStyle>
            <a:lvl1pPr marL="0" indent="0">
              <a:buNone/>
              <a:defRPr sz="1100">
                <a:solidFill>
                  <a:schemeClr val="accent6"/>
                </a:solidFill>
              </a:defRPr>
            </a:lvl1pPr>
            <a:lvl2pPr>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Footnotes</a:t>
            </a:r>
          </a:p>
        </p:txBody>
      </p:sp>
      <p:pic>
        <p:nvPicPr>
          <p:cNvPr id="13" name="Graphic 12">
            <a:extLst>
              <a:ext uri="{FF2B5EF4-FFF2-40B4-BE49-F238E27FC236}">
                <a16:creationId xmlns:a16="http://schemas.microsoft.com/office/drawing/2014/main" id="{23AAAB5E-F86B-74D5-949C-CDE761BB6A9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34" y="6289908"/>
            <a:ext cx="802456" cy="445809"/>
          </a:xfrm>
          <a:prstGeom prst="rect">
            <a:avLst/>
          </a:prstGeom>
        </p:spPr>
      </p:pic>
    </p:spTree>
    <p:extLst>
      <p:ext uri="{BB962C8B-B14F-4D97-AF65-F5344CB8AC3E}">
        <p14:creationId xmlns:p14="http://schemas.microsoft.com/office/powerpoint/2010/main" val="1472144614"/>
      </p:ext>
    </p:extLst>
  </p:cSld>
  <p:clrMapOvr>
    <a:masterClrMapping/>
  </p:clrMapOvr>
  <p:hf hdr="0" dt="0"/>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4_Two Columns no Sub">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8000" y="406888"/>
            <a:ext cx="11176000" cy="1325563"/>
          </a:xfrm>
        </p:spPr>
        <p:txBody>
          <a:bodyPr>
            <a:noAutofit/>
          </a:bodyPr>
          <a:lstStyle>
            <a:lvl1pPr>
              <a:lnSpc>
                <a:spcPct val="80000"/>
              </a:lnSpc>
              <a:defRPr sz="3733"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
        <p:nvSpPr>
          <p:cNvPr id="6" name="Text Placeholder 5"/>
          <p:cNvSpPr>
            <a:spLocks noGrp="1"/>
          </p:cNvSpPr>
          <p:nvPr>
            <p:ph type="body" sz="quarter" idx="10" hasCustomPrompt="1"/>
          </p:nvPr>
        </p:nvSpPr>
        <p:spPr>
          <a:xfrm>
            <a:off x="508001" y="1924525"/>
            <a:ext cx="5395493" cy="4143321"/>
          </a:xfrm>
          <a:prstGeom prst="rect">
            <a:avLst/>
          </a:prstGeom>
        </p:spPr>
        <p:txBody>
          <a:bodyPr>
            <a:normAutofit/>
          </a:bodyPr>
          <a:lstStyle>
            <a:lvl1pPr>
              <a:buClr>
                <a:schemeClr val="accent5"/>
              </a:buClr>
              <a:defRPr b="0" i="0">
                <a:solidFill>
                  <a:schemeClr val="tx1"/>
                </a:solidFill>
                <a:latin typeface="+mn-lt"/>
                <a:ea typeface="Source Sans Pro" panose="020B0503030403020204" pitchFamily="34" charset="0"/>
                <a:cs typeface="Calibri" charset="0"/>
              </a:defRPr>
            </a:lvl1pPr>
            <a:lvl2pPr marL="320779" indent="-307551">
              <a:buClr>
                <a:schemeClr val="tx2"/>
              </a:buClr>
              <a:buFont typeface="System Font Regular"/>
              <a:buChar char="→"/>
              <a:tabLst/>
              <a:defRPr b="0" i="0">
                <a:solidFill>
                  <a:schemeClr val="tx1"/>
                </a:solidFill>
                <a:latin typeface="+mn-lt"/>
                <a:ea typeface="Source Sans Pro" panose="020B0503030403020204" pitchFamily="34" charset="0"/>
                <a:cs typeface="Calibri" charset="0"/>
              </a:defRPr>
            </a:lvl2pPr>
            <a:lvl3pPr marL="477311" indent="-156531">
              <a:buClr>
                <a:schemeClr val="tx2"/>
              </a:buClr>
              <a:buFont typeface="Arial" panose="020B0604020202020204" pitchFamily="34" charset="0"/>
              <a:buChar char="•"/>
              <a:tabLst/>
              <a:defRPr b="0" i="0">
                <a:solidFill>
                  <a:schemeClr val="tx1"/>
                </a:solidFill>
                <a:latin typeface="+mn-lt"/>
                <a:ea typeface="Source Sans Pro" panose="020B0503030403020204" pitchFamily="34" charset="0"/>
                <a:cs typeface="Calibri" charset="0"/>
              </a:defRPr>
            </a:lvl3pPr>
            <a:lvl4pPr marL="642660" indent="-165351">
              <a:buClr>
                <a:schemeClr val="tx2"/>
              </a:buClr>
              <a:buFont typeface="Arial" panose="020B0604020202020204" pitchFamily="34" charset="0"/>
              <a:buChar char="•"/>
              <a:tabLst/>
              <a:defRPr b="0" i="0">
                <a:solidFill>
                  <a:schemeClr val="tx1"/>
                </a:solidFill>
                <a:latin typeface="+mn-lt"/>
                <a:ea typeface="Source Sans Pro" panose="020B0503030403020204" pitchFamily="34" charset="0"/>
                <a:cs typeface="Calibri" charset="0"/>
              </a:defRPr>
            </a:lvl4pPr>
            <a:lvl5pPr marL="835568" indent="-192909">
              <a:buClr>
                <a:schemeClr val="tx2"/>
              </a:buClr>
              <a:buFont typeface="Arial" panose="020B0604020202020204" pitchFamily="34" charset="0"/>
              <a:buChar char="•"/>
              <a:tabLst/>
              <a:defRPr b="0" i="0">
                <a:solidFill>
                  <a:schemeClr val="tx1"/>
                </a:solidFill>
                <a:latin typeface="+mn-lt"/>
                <a:ea typeface="Source Sans Pro" panose="020B0503030403020204" pitchFamily="34"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1C0C976E-8B56-2948-B2BB-68B42A3EB0B7}"/>
              </a:ext>
            </a:extLst>
          </p:cNvPr>
          <p:cNvSpPr>
            <a:spLocks noGrp="1"/>
          </p:cNvSpPr>
          <p:nvPr>
            <p:ph type="body" sz="quarter" idx="11" hasCustomPrompt="1"/>
          </p:nvPr>
        </p:nvSpPr>
        <p:spPr>
          <a:xfrm>
            <a:off x="6288507" y="1924525"/>
            <a:ext cx="5395493" cy="4143321"/>
          </a:xfrm>
          <a:prstGeom prst="rect">
            <a:avLst/>
          </a:prstGeom>
        </p:spPr>
        <p:txBody>
          <a:bodyPr>
            <a:normAutofit/>
          </a:bodyPr>
          <a:lstStyle>
            <a:lvl1pPr>
              <a:buClr>
                <a:schemeClr val="accent5"/>
              </a:buClr>
              <a:defRPr b="0" i="0">
                <a:solidFill>
                  <a:schemeClr val="tx1"/>
                </a:solidFill>
                <a:latin typeface="+mn-lt"/>
                <a:ea typeface="Source Sans Pro" panose="020B0503030403020204" pitchFamily="34" charset="0"/>
                <a:cs typeface="Calibri" charset="0"/>
              </a:defRPr>
            </a:lvl1pPr>
            <a:lvl2pPr marL="320779" indent="-307551">
              <a:buClr>
                <a:schemeClr val="tx2"/>
              </a:buClr>
              <a:buFont typeface="System Font Regular"/>
              <a:buChar char="→"/>
              <a:tabLst/>
              <a:defRPr b="0" i="0">
                <a:solidFill>
                  <a:schemeClr val="tx1"/>
                </a:solidFill>
                <a:latin typeface="+mn-lt"/>
                <a:ea typeface="Source Sans Pro" panose="020B0503030403020204" pitchFamily="34" charset="0"/>
                <a:cs typeface="Calibri" charset="0"/>
              </a:defRPr>
            </a:lvl2pPr>
            <a:lvl3pPr marL="477311" indent="-156531">
              <a:buClr>
                <a:schemeClr val="tx2"/>
              </a:buClr>
              <a:buFont typeface="Arial" panose="020B0604020202020204" pitchFamily="34" charset="0"/>
              <a:buChar char="•"/>
              <a:tabLst/>
              <a:defRPr b="0" i="0">
                <a:solidFill>
                  <a:schemeClr val="tx1"/>
                </a:solidFill>
                <a:latin typeface="+mn-lt"/>
                <a:ea typeface="Source Sans Pro" panose="020B0503030403020204" pitchFamily="34" charset="0"/>
                <a:cs typeface="Calibri" charset="0"/>
              </a:defRPr>
            </a:lvl3pPr>
            <a:lvl4pPr marL="642660" indent="-165351">
              <a:buClr>
                <a:schemeClr val="tx2"/>
              </a:buClr>
              <a:buFont typeface="Arial" panose="020B0604020202020204" pitchFamily="34" charset="0"/>
              <a:buChar char="•"/>
              <a:tabLst/>
              <a:defRPr b="0" i="0">
                <a:solidFill>
                  <a:schemeClr val="tx1"/>
                </a:solidFill>
                <a:latin typeface="+mn-lt"/>
                <a:ea typeface="Source Sans Pro" panose="020B0503030403020204" pitchFamily="34" charset="0"/>
                <a:cs typeface="Calibri" charset="0"/>
              </a:defRPr>
            </a:lvl4pPr>
            <a:lvl5pPr marL="799192" indent="-156531">
              <a:buClr>
                <a:schemeClr val="tx2"/>
              </a:buClr>
              <a:buFont typeface="Arial" panose="020B0604020202020204" pitchFamily="34" charset="0"/>
              <a:buChar char="•"/>
              <a:tabLst/>
              <a:defRPr b="0" i="0">
                <a:solidFill>
                  <a:schemeClr val="tx1"/>
                </a:solidFill>
                <a:latin typeface="+mn-lt"/>
                <a:ea typeface="Source Sans Pro" panose="020B0503030403020204" pitchFamily="34"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a:extLst>
              <a:ext uri="{FF2B5EF4-FFF2-40B4-BE49-F238E27FC236}">
                <a16:creationId xmlns:a16="http://schemas.microsoft.com/office/drawing/2014/main" id="{6F063466-9513-DD44-BC04-A34C2BC0DFA7}"/>
              </a:ext>
            </a:extLst>
          </p:cNvPr>
          <p:cNvGrpSpPr/>
          <p:nvPr userDrawn="1"/>
        </p:nvGrpSpPr>
        <p:grpSpPr>
          <a:xfrm>
            <a:off x="8283136" y="5958226"/>
            <a:ext cx="4137369" cy="926879"/>
            <a:chOff x="7994577" y="7729729"/>
            <a:chExt cx="9753466" cy="2185140"/>
          </a:xfrm>
        </p:grpSpPr>
        <p:sp>
          <p:nvSpPr>
            <p:cNvPr id="13" name="Graphic 56">
              <a:extLst>
                <a:ext uri="{FF2B5EF4-FFF2-40B4-BE49-F238E27FC236}">
                  <a16:creationId xmlns:a16="http://schemas.microsoft.com/office/drawing/2014/main" id="{4BB90C37-31EB-A64C-82CF-857AD4828F5E}"/>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4" name="Graphic 61">
              <a:extLst>
                <a:ext uri="{FF2B5EF4-FFF2-40B4-BE49-F238E27FC236}">
                  <a16:creationId xmlns:a16="http://schemas.microsoft.com/office/drawing/2014/main" id="{F860CFC4-C1CB-CC45-AB17-40B9553A1A73}"/>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Tree>
    <p:extLst>
      <p:ext uri="{BB962C8B-B14F-4D97-AF65-F5344CB8AC3E}">
        <p14:creationId xmlns:p14="http://schemas.microsoft.com/office/powerpoint/2010/main" val="2939988231"/>
      </p:ext>
    </p:extLst>
  </p:cSld>
  <p:clrMapOvr>
    <a:masterClrMapping/>
  </p:clrMapOvr>
  <p:transition spd="slow">
    <p:wipe dir="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p:bg>
      <p:bgPr>
        <a:solidFill>
          <a:srgbClr val="44A6C5"/>
        </a:solidFill>
        <a:effectLst/>
      </p:bgPr>
    </p:bg>
    <p:spTree>
      <p:nvGrpSpPr>
        <p:cNvPr id="1" name=""/>
        <p:cNvGrpSpPr/>
        <p:nvPr/>
      </p:nvGrpSpPr>
      <p:grpSpPr>
        <a:xfrm>
          <a:off x="0" y="0"/>
          <a:ext cx="0" cy="0"/>
          <a:chOff x="0" y="0"/>
          <a:chExt cx="0" cy="0"/>
        </a:xfrm>
      </p:grpSpPr>
      <p:sp>
        <p:nvSpPr>
          <p:cNvPr id="2" name="Bottom right">
            <a:extLst>
              <a:ext uri="{FF2B5EF4-FFF2-40B4-BE49-F238E27FC236}">
                <a16:creationId xmlns:a16="http://schemas.microsoft.com/office/drawing/2014/main" id="{96DCCC8D-7C37-A449-BF7B-7D2AB4CA83C9}"/>
              </a:ext>
            </a:extLst>
          </p:cNvPr>
          <p:cNvSpPr/>
          <p:nvPr userDrawn="1"/>
        </p:nvSpPr>
        <p:spPr>
          <a:xfrm>
            <a:off x="0" y="0"/>
            <a:ext cx="12192000" cy="6858000"/>
          </a:xfrm>
          <a:prstGeom prst="rect">
            <a:avLst/>
          </a:prstGeom>
          <a:gradFill flip="none" rotWithShape="1">
            <a:gsLst>
              <a:gs pos="5000">
                <a:schemeClr val="tx2"/>
              </a:gs>
              <a:gs pos="55000">
                <a:schemeClr val="accent3">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op Left">
            <a:extLst>
              <a:ext uri="{FF2B5EF4-FFF2-40B4-BE49-F238E27FC236}">
                <a16:creationId xmlns:a16="http://schemas.microsoft.com/office/drawing/2014/main" id="{E0B7E86B-8875-8049-9983-89F92110DEFB}"/>
              </a:ext>
            </a:extLst>
          </p:cNvPr>
          <p:cNvSpPr/>
          <p:nvPr userDrawn="1"/>
        </p:nvSpPr>
        <p:spPr>
          <a:xfrm>
            <a:off x="0" y="0"/>
            <a:ext cx="12192000" cy="6858000"/>
          </a:xfrm>
          <a:prstGeom prst="rect">
            <a:avLst/>
          </a:prstGeom>
          <a:gradFill flip="none" rotWithShape="1">
            <a:gsLst>
              <a:gs pos="0">
                <a:srgbClr val="163456"/>
              </a:gs>
              <a:gs pos="51000">
                <a:schemeClr val="accent2">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Bottom Left">
            <a:extLst>
              <a:ext uri="{FF2B5EF4-FFF2-40B4-BE49-F238E27FC236}">
                <a16:creationId xmlns:a16="http://schemas.microsoft.com/office/drawing/2014/main" id="{35C11FC0-7C02-DD4F-9915-42425338EB4D}"/>
              </a:ext>
            </a:extLst>
          </p:cNvPr>
          <p:cNvSpPr/>
          <p:nvPr userDrawn="1"/>
        </p:nvSpPr>
        <p:spPr>
          <a:xfrm>
            <a:off x="0" y="0"/>
            <a:ext cx="12192000" cy="6858000"/>
          </a:xfrm>
          <a:prstGeom prst="rect">
            <a:avLst/>
          </a:prstGeom>
          <a:gradFill flip="none" rotWithShape="1">
            <a:gsLst>
              <a:gs pos="13000">
                <a:srgbClr val="314371">
                  <a:alpha val="90588"/>
                </a:srgbClr>
              </a:gs>
              <a:gs pos="40000">
                <a:srgbClr val="314371">
                  <a:alpha val="68000"/>
                </a:srgbClr>
              </a:gs>
              <a:gs pos="75000">
                <a:srgbClr val="314371">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 name="Radial">
            <a:extLst>
              <a:ext uri="{FF2B5EF4-FFF2-40B4-BE49-F238E27FC236}">
                <a16:creationId xmlns:a16="http://schemas.microsoft.com/office/drawing/2014/main" id="{418F8D98-0223-AF45-AA23-36A5002C8BA7}"/>
              </a:ext>
            </a:extLst>
          </p:cNvPr>
          <p:cNvGrpSpPr/>
          <p:nvPr userDrawn="1"/>
        </p:nvGrpSpPr>
        <p:grpSpPr>
          <a:xfrm>
            <a:off x="6418413" y="0"/>
            <a:ext cx="5773587" cy="5765987"/>
            <a:chOff x="4813810" y="0"/>
            <a:chExt cx="4330190" cy="4324490"/>
          </a:xfrm>
        </p:grpSpPr>
        <p:sp>
          <p:nvSpPr>
            <p:cNvPr id="6" name="Freeform 5">
              <a:extLst>
                <a:ext uri="{FF2B5EF4-FFF2-40B4-BE49-F238E27FC236}">
                  <a16:creationId xmlns:a16="http://schemas.microsoft.com/office/drawing/2014/main" id="{A5FC5BB5-B09C-A84C-96A5-47EAE633AB60}"/>
                </a:ext>
              </a:extLst>
            </p:cNvPr>
            <p:cNvSpPr/>
            <p:nvPr/>
          </p:nvSpPr>
          <p:spPr>
            <a:xfrm>
              <a:off x="7880689" y="755104"/>
              <a:ext cx="1263311" cy="908264"/>
            </a:xfrm>
            <a:custGeom>
              <a:avLst/>
              <a:gdLst>
                <a:gd name="connsiteX0" fmla="*/ 791387 w 1263311"/>
                <a:gd name="connsiteY0" fmla="*/ 335613 h 908264"/>
                <a:gd name="connsiteX1" fmla="*/ 407964 w 1263311"/>
                <a:gd name="connsiteY1" fmla="*/ 71743 h 908264"/>
                <a:gd name="connsiteX2" fmla="*/ 71700 w 1263311"/>
                <a:gd name="connsiteY2" fmla="*/ 67661 h 908264"/>
                <a:gd name="connsiteX3" fmla="*/ 67624 w 1263311"/>
                <a:gd name="connsiteY3" fmla="*/ 404129 h 908264"/>
                <a:gd name="connsiteX4" fmla="*/ 603401 w 1263311"/>
                <a:gd name="connsiteY4" fmla="*/ 772725 h 908264"/>
                <a:gd name="connsiteX5" fmla="*/ 1263312 w 1263311"/>
                <a:gd name="connsiteY5" fmla="*/ 908262 h 908264"/>
                <a:gd name="connsiteX6" fmla="*/ 1263312 w 1263311"/>
                <a:gd name="connsiteY6" fmla="*/ 432391 h 908264"/>
                <a:gd name="connsiteX7" fmla="*/ 791387 w 1263311"/>
                <a:gd name="connsiteY7" fmla="*/ 335613 h 9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3311" h="908264">
                  <a:moveTo>
                    <a:pt x="791387" y="335613"/>
                  </a:moveTo>
                  <a:cubicBezTo>
                    <a:pt x="647491" y="273725"/>
                    <a:pt x="517201" y="184057"/>
                    <a:pt x="407964" y="71743"/>
                  </a:cubicBezTo>
                  <a:cubicBezTo>
                    <a:pt x="316234" y="-22297"/>
                    <a:pt x="165683" y="-24124"/>
                    <a:pt x="71700" y="67661"/>
                  </a:cubicBezTo>
                  <a:cubicBezTo>
                    <a:pt x="-22284" y="159446"/>
                    <a:pt x="-24110" y="310089"/>
                    <a:pt x="67624" y="404129"/>
                  </a:cubicBezTo>
                  <a:cubicBezTo>
                    <a:pt x="220268" y="561038"/>
                    <a:pt x="402333" y="686292"/>
                    <a:pt x="603401" y="772725"/>
                  </a:cubicBezTo>
                  <a:cubicBezTo>
                    <a:pt x="811798" y="862569"/>
                    <a:pt x="1036397" y="908697"/>
                    <a:pt x="1263312" y="908262"/>
                  </a:cubicBezTo>
                  <a:lnTo>
                    <a:pt x="1263312" y="432391"/>
                  </a:lnTo>
                  <a:cubicBezTo>
                    <a:pt x="1101062" y="432747"/>
                    <a:pt x="940418" y="399811"/>
                    <a:pt x="791387" y="335613"/>
                  </a:cubicBezTo>
                  <a:close/>
                </a:path>
              </a:pathLst>
            </a:custGeom>
            <a:gradFill flip="none" rotWithShape="1">
              <a:gsLst>
                <a:gs pos="100000">
                  <a:schemeClr val="accent5">
                    <a:alpha val="15216"/>
                  </a:schemeClr>
                </a:gs>
                <a:gs pos="0">
                  <a:schemeClr val="accent5">
                    <a:alpha val="10000"/>
                  </a:schemeClr>
                </a:gs>
              </a:gsLst>
              <a:lin ang="2700000" scaled="1"/>
              <a:tileRect/>
            </a:gradFill>
            <a:ln w="3913" cap="flat">
              <a:noFill/>
              <a:prstDash val="solid"/>
              <a:miter/>
            </a:ln>
          </p:spPr>
          <p:txBody>
            <a:bodyPr rtlCol="0" anchor="ctr"/>
            <a:lstStyle/>
            <a:p>
              <a:endParaRPr lang="en-US" sz="2400"/>
            </a:p>
          </p:txBody>
        </p:sp>
        <p:sp>
          <p:nvSpPr>
            <p:cNvPr id="7" name="Freeform 6">
              <a:extLst>
                <a:ext uri="{FF2B5EF4-FFF2-40B4-BE49-F238E27FC236}">
                  <a16:creationId xmlns:a16="http://schemas.microsoft.com/office/drawing/2014/main" id="{E4EB95EB-90FA-A542-8826-225CBCDC1B76}"/>
                </a:ext>
              </a:extLst>
            </p:cNvPr>
            <p:cNvSpPr/>
            <p:nvPr/>
          </p:nvSpPr>
          <p:spPr>
            <a:xfrm>
              <a:off x="6414322" y="0"/>
              <a:ext cx="2011972" cy="2564890"/>
            </a:xfrm>
            <a:custGeom>
              <a:avLst/>
              <a:gdLst>
                <a:gd name="connsiteX0" fmla="*/ 501270 w 2011972"/>
                <a:gd name="connsiteY0" fmla="*/ 1569515 h 2564890"/>
                <a:gd name="connsiteX1" fmla="*/ 1065265 w 2011972"/>
                <a:gd name="connsiteY1" fmla="*/ 2156689 h 2564890"/>
                <a:gd name="connsiteX2" fmla="*/ 1783177 w 2011972"/>
                <a:gd name="connsiteY2" fmla="*/ 2554300 h 2564890"/>
                <a:gd name="connsiteX3" fmla="*/ 2001388 w 2011972"/>
                <a:gd name="connsiteY3" fmla="*/ 2453820 h 2564890"/>
                <a:gd name="connsiteX4" fmla="*/ 1900969 w 2011972"/>
                <a:gd name="connsiteY4" fmla="*/ 2235478 h 2564890"/>
                <a:gd name="connsiteX5" fmla="*/ 1272568 w 2011972"/>
                <a:gd name="connsiteY5" fmla="*/ 1887407 h 2564890"/>
                <a:gd name="connsiteX6" fmla="*/ 778408 w 2011972"/>
                <a:gd name="connsiteY6" fmla="*/ 1372945 h 2564890"/>
                <a:gd name="connsiteX7" fmla="*/ 339745 w 2011972"/>
                <a:gd name="connsiteY7" fmla="*/ 0 h 2564890"/>
                <a:gd name="connsiteX8" fmla="*/ 0 w 2011972"/>
                <a:gd name="connsiteY8" fmla="*/ 0 h 2564890"/>
                <a:gd name="connsiteX9" fmla="*/ 501270 w 2011972"/>
                <a:gd name="connsiteY9" fmla="*/ 1569515 h 256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1972" h="2564890">
                  <a:moveTo>
                    <a:pt x="501270" y="1569515"/>
                  </a:moveTo>
                  <a:cubicBezTo>
                    <a:pt x="659017" y="1792233"/>
                    <a:pt x="849108" y="1990141"/>
                    <a:pt x="1065265" y="2156689"/>
                  </a:cubicBezTo>
                  <a:cubicBezTo>
                    <a:pt x="1283114" y="2324758"/>
                    <a:pt x="1525169" y="2458820"/>
                    <a:pt x="1783177" y="2554300"/>
                  </a:cubicBezTo>
                  <a:cubicBezTo>
                    <a:pt x="1871161" y="2586847"/>
                    <a:pt x="1968859" y="2541861"/>
                    <a:pt x="2001388" y="2453820"/>
                  </a:cubicBezTo>
                  <a:cubicBezTo>
                    <a:pt x="2033916" y="2365784"/>
                    <a:pt x="1988956" y="2268026"/>
                    <a:pt x="1900969" y="2235478"/>
                  </a:cubicBezTo>
                  <a:cubicBezTo>
                    <a:pt x="1675128" y="2151893"/>
                    <a:pt x="1463255" y="2034536"/>
                    <a:pt x="1272568" y="1887407"/>
                  </a:cubicBezTo>
                  <a:cubicBezTo>
                    <a:pt x="1083175" y="1741482"/>
                    <a:pt x="916622" y="1568084"/>
                    <a:pt x="778408" y="1372945"/>
                  </a:cubicBezTo>
                  <a:cubicBezTo>
                    <a:pt x="492989" y="970048"/>
                    <a:pt x="341434" y="495471"/>
                    <a:pt x="339745" y="0"/>
                  </a:cubicBezTo>
                  <a:lnTo>
                    <a:pt x="0" y="0"/>
                  </a:lnTo>
                  <a:cubicBezTo>
                    <a:pt x="1689" y="566292"/>
                    <a:pt x="174916" y="1108839"/>
                    <a:pt x="501270" y="1569515"/>
                  </a:cubicBezTo>
                  <a:close/>
                </a:path>
              </a:pathLst>
            </a:custGeom>
            <a:gradFill>
              <a:gsLst>
                <a:gs pos="100000">
                  <a:schemeClr val="accent6">
                    <a:lumMod val="60000"/>
                    <a:lumOff val="40000"/>
                    <a:alpha val="32086"/>
                  </a:schemeClr>
                </a:gs>
                <a:gs pos="0">
                  <a:schemeClr val="accent6">
                    <a:lumMod val="60000"/>
                    <a:lumOff val="40000"/>
                    <a:alpha val="3000"/>
                  </a:schemeClr>
                </a:gs>
              </a:gsLst>
              <a:lin ang="2700000" scaled="1"/>
            </a:gradFill>
            <a:ln w="3913" cap="flat">
              <a:noFill/>
              <a:prstDash val="solid"/>
              <a:miter/>
            </a:ln>
          </p:spPr>
          <p:txBody>
            <a:bodyPr rtlCol="0" anchor="ctr"/>
            <a:lstStyle/>
            <a:p>
              <a:endParaRPr lang="en-US" sz="2400"/>
            </a:p>
          </p:txBody>
        </p:sp>
        <p:sp>
          <p:nvSpPr>
            <p:cNvPr id="8" name="Freeform 7">
              <a:extLst>
                <a:ext uri="{FF2B5EF4-FFF2-40B4-BE49-F238E27FC236}">
                  <a16:creationId xmlns:a16="http://schemas.microsoft.com/office/drawing/2014/main" id="{B4640AA1-F39F-8C47-B481-587D3058669F}"/>
                </a:ext>
              </a:extLst>
            </p:cNvPr>
            <p:cNvSpPr/>
            <p:nvPr/>
          </p:nvSpPr>
          <p:spPr>
            <a:xfrm>
              <a:off x="4813810" y="0"/>
              <a:ext cx="1178511" cy="2825597"/>
            </a:xfrm>
            <a:custGeom>
              <a:avLst/>
              <a:gdLst>
                <a:gd name="connsiteX0" fmla="*/ 1028825 w 1178511"/>
                <a:gd name="connsiteY0" fmla="*/ 2795590 h 2825597"/>
                <a:gd name="connsiteX1" fmla="*/ 1148522 w 1178511"/>
                <a:gd name="connsiteY1" fmla="*/ 2805417 h 2825597"/>
                <a:gd name="connsiteX2" fmla="*/ 1158343 w 1178511"/>
                <a:gd name="connsiteY2" fmla="*/ 2685648 h 2825597"/>
                <a:gd name="connsiteX3" fmla="*/ 1158261 w 1178511"/>
                <a:gd name="connsiteY3" fmla="*/ 2685546 h 2825597"/>
                <a:gd name="connsiteX4" fmla="*/ 432823 w 1178511"/>
                <a:gd name="connsiteY4" fmla="*/ 1451605 h 2825597"/>
                <a:gd name="connsiteX5" fmla="*/ 169852 w 1178511"/>
                <a:gd name="connsiteY5" fmla="*/ 0 h 2825597"/>
                <a:gd name="connsiteX6" fmla="*/ 0 w 1178511"/>
                <a:gd name="connsiteY6" fmla="*/ 0 h 2825597"/>
                <a:gd name="connsiteX7" fmla="*/ 273765 w 1178511"/>
                <a:gd name="connsiteY7" fmla="*/ 1511219 h 2825597"/>
                <a:gd name="connsiteX8" fmla="*/ 1028825 w 1178511"/>
                <a:gd name="connsiteY8" fmla="*/ 2795590 h 282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11" h="2825597">
                  <a:moveTo>
                    <a:pt x="1028825" y="2795590"/>
                  </a:moveTo>
                  <a:cubicBezTo>
                    <a:pt x="1059167" y="2831381"/>
                    <a:pt x="1112756" y="2835781"/>
                    <a:pt x="1148522" y="2805417"/>
                  </a:cubicBezTo>
                  <a:cubicBezTo>
                    <a:pt x="1184291" y="2775057"/>
                    <a:pt x="1188688" y="2721435"/>
                    <a:pt x="1158343" y="2685648"/>
                  </a:cubicBezTo>
                  <a:cubicBezTo>
                    <a:pt x="1158315" y="2685613"/>
                    <a:pt x="1158288" y="2685581"/>
                    <a:pt x="1158261" y="2685546"/>
                  </a:cubicBezTo>
                  <a:cubicBezTo>
                    <a:pt x="846799" y="2319413"/>
                    <a:pt x="601332" y="1901881"/>
                    <a:pt x="432823" y="1451605"/>
                  </a:cubicBezTo>
                  <a:cubicBezTo>
                    <a:pt x="259174" y="987349"/>
                    <a:pt x="170108" y="495706"/>
                    <a:pt x="169852" y="0"/>
                  </a:cubicBezTo>
                  <a:lnTo>
                    <a:pt x="0" y="0"/>
                  </a:lnTo>
                  <a:cubicBezTo>
                    <a:pt x="243" y="516062"/>
                    <a:pt x="92965" y="1027901"/>
                    <a:pt x="273765" y="1511219"/>
                  </a:cubicBezTo>
                  <a:cubicBezTo>
                    <a:pt x="449150" y="1979898"/>
                    <a:pt x="704643" y="2414492"/>
                    <a:pt x="1028825" y="2795590"/>
                  </a:cubicBezTo>
                  <a:close/>
                </a:path>
              </a:pathLst>
            </a:custGeom>
            <a:gradFill>
              <a:gsLst>
                <a:gs pos="100000">
                  <a:schemeClr val="accent5">
                    <a:alpha val="15208"/>
                  </a:schemeClr>
                </a:gs>
                <a:gs pos="0">
                  <a:schemeClr val="accent5">
                    <a:alpha val="5298"/>
                  </a:schemeClr>
                </a:gs>
              </a:gsLst>
              <a:lin ang="5400000" scaled="1"/>
            </a:gradFill>
            <a:ln w="3913" cap="flat">
              <a:noFill/>
              <a:prstDash val="solid"/>
              <a:miter/>
            </a:ln>
          </p:spPr>
          <p:txBody>
            <a:bodyPr rtlCol="0" anchor="ctr"/>
            <a:lstStyle/>
            <a:p>
              <a:endParaRPr lang="en-US" sz="2400"/>
            </a:p>
          </p:txBody>
        </p:sp>
        <p:sp>
          <p:nvSpPr>
            <p:cNvPr id="9" name="Freeform 8">
              <a:extLst>
                <a:ext uri="{FF2B5EF4-FFF2-40B4-BE49-F238E27FC236}">
                  <a16:creationId xmlns:a16="http://schemas.microsoft.com/office/drawing/2014/main" id="{05C9B3B9-11B7-BD4A-AAA4-5ABE5C4E3F47}"/>
                </a:ext>
              </a:extLst>
            </p:cNvPr>
            <p:cNvSpPr/>
            <p:nvPr/>
          </p:nvSpPr>
          <p:spPr>
            <a:xfrm>
              <a:off x="5528352" y="0"/>
              <a:ext cx="3615648" cy="3609524"/>
            </a:xfrm>
            <a:custGeom>
              <a:avLst/>
              <a:gdLst>
                <a:gd name="connsiteX0" fmla="*/ 2299822 w 3615648"/>
                <a:gd name="connsiteY0" fmla="*/ 3108466 h 3609524"/>
                <a:gd name="connsiteX1" fmla="*/ 1225238 w 3615648"/>
                <a:gd name="connsiteY1" fmla="*/ 2383501 h 3609524"/>
                <a:gd name="connsiteX2" fmla="*/ 500705 w 3615648"/>
                <a:gd name="connsiteY2" fmla="*/ 1308264 h 3609524"/>
                <a:gd name="connsiteX3" fmla="*/ 235145 w 3615648"/>
                <a:gd name="connsiteY3" fmla="*/ 0 h 3609524"/>
                <a:gd name="connsiteX4" fmla="*/ 0 w 3615648"/>
                <a:gd name="connsiteY4" fmla="*/ 0 h 3609524"/>
                <a:gd name="connsiteX5" fmla="*/ 284137 w 3615648"/>
                <a:gd name="connsiteY5" fmla="*/ 1399920 h 3609524"/>
                <a:gd name="connsiteX6" fmla="*/ 1058963 w 3615648"/>
                <a:gd name="connsiteY6" fmla="*/ 2549872 h 3609524"/>
                <a:gd name="connsiteX7" fmla="*/ 2208221 w 3615648"/>
                <a:gd name="connsiteY7" fmla="*/ 3325165 h 3609524"/>
                <a:gd name="connsiteX8" fmla="*/ 3615649 w 3615648"/>
                <a:gd name="connsiteY8" fmla="*/ 3609525 h 3609524"/>
                <a:gd name="connsiteX9" fmla="*/ 3615649 w 3615648"/>
                <a:gd name="connsiteY9" fmla="*/ 3374238 h 3609524"/>
                <a:gd name="connsiteX10" fmla="*/ 2299822 w 3615648"/>
                <a:gd name="connsiteY10" fmla="*/ 3108466 h 360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5648" h="3609524">
                  <a:moveTo>
                    <a:pt x="2299822" y="3108466"/>
                  </a:moveTo>
                  <a:cubicBezTo>
                    <a:pt x="1898116" y="2938664"/>
                    <a:pt x="1533171" y="2692456"/>
                    <a:pt x="1225238" y="2383501"/>
                  </a:cubicBezTo>
                  <a:cubicBezTo>
                    <a:pt x="916465" y="2075377"/>
                    <a:pt x="670406" y="1710213"/>
                    <a:pt x="500705" y="1308264"/>
                  </a:cubicBezTo>
                  <a:cubicBezTo>
                    <a:pt x="325534" y="893862"/>
                    <a:pt x="236230" y="453742"/>
                    <a:pt x="235145" y="0"/>
                  </a:cubicBezTo>
                  <a:lnTo>
                    <a:pt x="0" y="0"/>
                  </a:lnTo>
                  <a:cubicBezTo>
                    <a:pt x="1086" y="485404"/>
                    <a:pt x="96641" y="956362"/>
                    <a:pt x="284137" y="1399920"/>
                  </a:cubicBezTo>
                  <a:cubicBezTo>
                    <a:pt x="465610" y="1829797"/>
                    <a:pt x="728753" y="2220337"/>
                    <a:pt x="1058963" y="2549872"/>
                  </a:cubicBezTo>
                  <a:cubicBezTo>
                    <a:pt x="1388303" y="2880281"/>
                    <a:pt x="1778608" y="3143583"/>
                    <a:pt x="2208221" y="3325165"/>
                  </a:cubicBezTo>
                  <a:cubicBezTo>
                    <a:pt x="2654060" y="3513853"/>
                    <a:pt x="3127586" y="3609525"/>
                    <a:pt x="3615649" y="3609525"/>
                  </a:cubicBezTo>
                  <a:lnTo>
                    <a:pt x="3615649" y="3374238"/>
                  </a:lnTo>
                  <a:cubicBezTo>
                    <a:pt x="3159225" y="3374238"/>
                    <a:pt x="2716518" y="3284818"/>
                    <a:pt x="2299822" y="3108466"/>
                  </a:cubicBezTo>
                  <a:close/>
                </a:path>
              </a:pathLst>
            </a:custGeom>
            <a:gradFill flip="none" rotWithShape="1">
              <a:gsLst>
                <a:gs pos="100000">
                  <a:schemeClr val="accent5">
                    <a:alpha val="28000"/>
                  </a:schemeClr>
                </a:gs>
                <a:gs pos="0">
                  <a:schemeClr val="accent5">
                    <a:alpha val="0"/>
                  </a:schemeClr>
                </a:gs>
                <a:gs pos="57000">
                  <a:schemeClr val="accent5">
                    <a:alpha val="6722"/>
                  </a:schemeClr>
                </a:gs>
              </a:gsLst>
              <a:lin ang="5400000" scaled="1"/>
              <a:tileRect/>
            </a:gradFill>
            <a:ln w="3913" cap="flat">
              <a:noFill/>
              <a:prstDash val="solid"/>
              <a:miter/>
            </a:ln>
          </p:spPr>
          <p:txBody>
            <a:bodyPr rtlCol="0" anchor="ctr"/>
            <a:lstStyle/>
            <a:p>
              <a:endParaRPr lang="en-US" sz="2400"/>
            </a:p>
          </p:txBody>
        </p:sp>
        <p:sp>
          <p:nvSpPr>
            <p:cNvPr id="10" name="Freeform 9">
              <a:extLst>
                <a:ext uri="{FF2B5EF4-FFF2-40B4-BE49-F238E27FC236}">
                  <a16:creationId xmlns:a16="http://schemas.microsoft.com/office/drawing/2014/main" id="{3F5A6DC2-5D99-2146-926B-E0D15FCF4F32}"/>
                </a:ext>
              </a:extLst>
            </p:cNvPr>
            <p:cNvSpPr/>
            <p:nvPr/>
          </p:nvSpPr>
          <p:spPr>
            <a:xfrm>
              <a:off x="7385126" y="3811544"/>
              <a:ext cx="1758874" cy="512946"/>
            </a:xfrm>
            <a:custGeom>
              <a:avLst/>
              <a:gdLst>
                <a:gd name="connsiteX0" fmla="*/ 118614 w 1758874"/>
                <a:gd name="connsiteY0" fmla="*/ 6985 h 512946"/>
                <a:gd name="connsiteX1" fmla="*/ 6979 w 1758874"/>
                <a:gd name="connsiteY1" fmla="*/ 51313 h 512946"/>
                <a:gd name="connsiteX2" fmla="*/ 51280 w 1758874"/>
                <a:gd name="connsiteY2" fmla="*/ 162996 h 512946"/>
                <a:gd name="connsiteX3" fmla="*/ 51590 w 1758874"/>
                <a:gd name="connsiteY3" fmla="*/ 163153 h 512946"/>
                <a:gd name="connsiteX4" fmla="*/ 1758874 w 1758874"/>
                <a:gd name="connsiteY4" fmla="*/ 512946 h 512946"/>
                <a:gd name="connsiteX5" fmla="*/ 1758874 w 1758874"/>
                <a:gd name="connsiteY5" fmla="*/ 342990 h 512946"/>
                <a:gd name="connsiteX6" fmla="*/ 118614 w 1758874"/>
                <a:gd name="connsiteY6" fmla="*/ 6985 h 5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8874" h="512946">
                  <a:moveTo>
                    <a:pt x="118614" y="6985"/>
                  </a:moveTo>
                  <a:cubicBezTo>
                    <a:pt x="75555" y="-11622"/>
                    <a:pt x="25575" y="8225"/>
                    <a:pt x="6979" y="51313"/>
                  </a:cubicBezTo>
                  <a:cubicBezTo>
                    <a:pt x="-11613" y="94398"/>
                    <a:pt x="8221" y="144409"/>
                    <a:pt x="51280" y="162996"/>
                  </a:cubicBezTo>
                  <a:cubicBezTo>
                    <a:pt x="51382" y="163075"/>
                    <a:pt x="51484" y="163114"/>
                    <a:pt x="51590" y="163153"/>
                  </a:cubicBezTo>
                  <a:cubicBezTo>
                    <a:pt x="591749" y="395263"/>
                    <a:pt x="1166160" y="512946"/>
                    <a:pt x="1758874" y="512946"/>
                  </a:cubicBezTo>
                  <a:lnTo>
                    <a:pt x="1758874" y="342990"/>
                  </a:lnTo>
                  <a:cubicBezTo>
                    <a:pt x="1189338" y="342990"/>
                    <a:pt x="637477" y="229935"/>
                    <a:pt x="118614" y="6985"/>
                  </a:cubicBezTo>
                  <a:close/>
                </a:path>
              </a:pathLst>
            </a:custGeom>
            <a:gradFill flip="none" rotWithShape="1">
              <a:gsLst>
                <a:gs pos="100000">
                  <a:schemeClr val="accent5">
                    <a:alpha val="22000"/>
                  </a:schemeClr>
                </a:gs>
                <a:gs pos="0">
                  <a:schemeClr val="accent5">
                    <a:alpha val="15000"/>
                  </a:schemeClr>
                </a:gs>
              </a:gsLst>
              <a:lin ang="10800000" scaled="1"/>
              <a:tileRect/>
            </a:gradFill>
            <a:ln w="3913" cap="flat">
              <a:noFill/>
              <a:prstDash val="solid"/>
              <a:miter/>
            </a:ln>
          </p:spPr>
          <p:txBody>
            <a:bodyPr rtlCol="0" anchor="ctr"/>
            <a:lstStyle/>
            <a:p>
              <a:endParaRPr lang="en-US" sz="2400"/>
            </a:p>
          </p:txBody>
        </p:sp>
      </p:grpSp>
      <p:grpSp>
        <p:nvGrpSpPr>
          <p:cNvPr id="30" name="Waves" hidden="1">
            <a:extLst>
              <a:ext uri="{FF2B5EF4-FFF2-40B4-BE49-F238E27FC236}">
                <a16:creationId xmlns:a16="http://schemas.microsoft.com/office/drawing/2014/main" id="{E0BF3C26-4275-604C-839B-9CE80A2EC944}"/>
              </a:ext>
            </a:extLst>
          </p:cNvPr>
          <p:cNvGrpSpPr/>
          <p:nvPr userDrawn="1"/>
        </p:nvGrpSpPr>
        <p:grpSpPr>
          <a:xfrm>
            <a:off x="-152399" y="5551944"/>
            <a:ext cx="12388463" cy="1384457"/>
            <a:chOff x="-114300" y="4163957"/>
            <a:chExt cx="9291347" cy="1038343"/>
          </a:xfrm>
        </p:grpSpPr>
        <p:pic>
          <p:nvPicPr>
            <p:cNvPr id="31" name="Purple">
              <a:extLst>
                <a:ext uri="{FF2B5EF4-FFF2-40B4-BE49-F238E27FC236}">
                  <a16:creationId xmlns:a16="http://schemas.microsoft.com/office/drawing/2014/main" id="{923A4663-BF53-A745-9849-33821BB5B52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70" y="4277157"/>
              <a:ext cx="8911153" cy="925143"/>
            </a:xfrm>
            <a:prstGeom prst="rect">
              <a:avLst/>
            </a:prstGeom>
          </p:spPr>
        </p:pic>
        <p:pic>
          <p:nvPicPr>
            <p:cNvPr id="32" name="Coral">
              <a:extLst>
                <a:ext uri="{FF2B5EF4-FFF2-40B4-BE49-F238E27FC236}">
                  <a16:creationId xmlns:a16="http://schemas.microsoft.com/office/drawing/2014/main" id="{FF2160B1-72E9-4348-8265-6E3A1003A61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300" y="4163957"/>
              <a:ext cx="9291347" cy="1009767"/>
            </a:xfrm>
            <a:prstGeom prst="rect">
              <a:avLst/>
            </a:prstGeom>
          </p:spPr>
        </p:pic>
      </p:grpSp>
      <p:grpSp>
        <p:nvGrpSpPr>
          <p:cNvPr id="11" name="Orbs">
            <a:extLst>
              <a:ext uri="{FF2B5EF4-FFF2-40B4-BE49-F238E27FC236}">
                <a16:creationId xmlns:a16="http://schemas.microsoft.com/office/drawing/2014/main" id="{78FC1D66-2507-FB40-9C48-4D9E863FF8CA}"/>
              </a:ext>
            </a:extLst>
          </p:cNvPr>
          <p:cNvGrpSpPr/>
          <p:nvPr userDrawn="1"/>
        </p:nvGrpSpPr>
        <p:grpSpPr>
          <a:xfrm>
            <a:off x="7608711" y="270704"/>
            <a:ext cx="4440109" cy="3539088"/>
            <a:chOff x="5706533" y="203028"/>
            <a:chExt cx="3330082" cy="2654316"/>
          </a:xfrm>
        </p:grpSpPr>
        <p:sp>
          <p:nvSpPr>
            <p:cNvPr id="24" name="Oval 23">
              <a:extLst>
                <a:ext uri="{FF2B5EF4-FFF2-40B4-BE49-F238E27FC236}">
                  <a16:creationId xmlns:a16="http://schemas.microsoft.com/office/drawing/2014/main" id="{1AF78253-F289-1D4F-840B-D1E04EE6FC4A}"/>
                </a:ext>
              </a:extLst>
            </p:cNvPr>
            <p:cNvSpPr/>
            <p:nvPr userDrawn="1"/>
          </p:nvSpPr>
          <p:spPr>
            <a:xfrm>
              <a:off x="7375559" y="203028"/>
              <a:ext cx="626108" cy="626108"/>
            </a:xfrm>
            <a:prstGeom prst="ellipse">
              <a:avLst/>
            </a:prstGeom>
            <a:gradFill flip="none" rotWithShape="1">
              <a:gsLst>
                <a:gs pos="38000">
                  <a:srgbClr val="FBBDBE">
                    <a:alpha val="69000"/>
                  </a:srgbClr>
                </a:gs>
                <a:gs pos="19000">
                  <a:schemeClr val="accent5"/>
                </a:gs>
                <a:gs pos="76000">
                  <a:schemeClr val="accent3">
                    <a:alpha val="82126"/>
                  </a:schemeClr>
                </a:gs>
              </a:gsLst>
              <a:path path="circle">
                <a:fillToRect l="100000" t="100000"/>
              </a:path>
              <a:tileRect r="-100000" b="-10000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a:extLst>
                <a:ext uri="{FF2B5EF4-FFF2-40B4-BE49-F238E27FC236}">
                  <a16:creationId xmlns:a16="http://schemas.microsoft.com/office/drawing/2014/main" id="{77015D13-7F47-FB46-9428-886D761223D3}"/>
                </a:ext>
              </a:extLst>
            </p:cNvPr>
            <p:cNvSpPr/>
            <p:nvPr userDrawn="1"/>
          </p:nvSpPr>
          <p:spPr>
            <a:xfrm>
              <a:off x="5706533" y="1077290"/>
              <a:ext cx="333024" cy="333022"/>
            </a:xfrm>
            <a:prstGeom prst="ellipse">
              <a:avLst/>
            </a:prstGeom>
            <a:gradFill flip="none" rotWithShape="1">
              <a:gsLst>
                <a:gs pos="38000">
                  <a:srgbClr val="FBBDBE">
                    <a:alpha val="69000"/>
                  </a:srgbClr>
                </a:gs>
                <a:gs pos="19000">
                  <a:schemeClr val="accent5"/>
                </a:gs>
                <a:gs pos="76000">
                  <a:schemeClr val="accent3">
                    <a:alpha val="82126"/>
                  </a:schemeClr>
                </a:gs>
              </a:gsLst>
              <a:path path="circle">
                <a:fillToRect l="100000" t="100000"/>
              </a:path>
              <a:tileRect r="-100000" b="-10000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A00DCC47-6DBB-4248-8501-F37355716637}"/>
                </a:ext>
              </a:extLst>
            </p:cNvPr>
            <p:cNvSpPr/>
            <p:nvPr userDrawn="1"/>
          </p:nvSpPr>
          <p:spPr>
            <a:xfrm>
              <a:off x="8574489" y="2395216"/>
              <a:ext cx="462126" cy="462128"/>
            </a:xfrm>
            <a:prstGeom prst="ellipse">
              <a:avLst/>
            </a:prstGeom>
            <a:gradFill flip="none" rotWithShape="1">
              <a:gsLst>
                <a:gs pos="38000">
                  <a:srgbClr val="FBBDBE">
                    <a:alpha val="69000"/>
                  </a:srgbClr>
                </a:gs>
                <a:gs pos="19000">
                  <a:schemeClr val="accent5"/>
                </a:gs>
                <a:gs pos="76000">
                  <a:schemeClr val="accent3">
                    <a:alpha val="82126"/>
                  </a:schemeClr>
                </a:gs>
              </a:gsLst>
              <a:path path="circle">
                <a:fillToRect l="100000" t="100000"/>
              </a:path>
              <a:tileRect r="-100000" b="-10000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5" name="Xs">
            <a:extLst>
              <a:ext uri="{FF2B5EF4-FFF2-40B4-BE49-F238E27FC236}">
                <a16:creationId xmlns:a16="http://schemas.microsoft.com/office/drawing/2014/main" id="{3204735A-D0B4-6D4C-8AAE-956E43F9A915}"/>
              </a:ext>
            </a:extLst>
          </p:cNvPr>
          <p:cNvGrpSpPr/>
          <p:nvPr userDrawn="1"/>
        </p:nvGrpSpPr>
        <p:grpSpPr>
          <a:xfrm>
            <a:off x="7748651" y="4657972"/>
            <a:ext cx="1673576" cy="1881825"/>
            <a:chOff x="4489125" y="3493478"/>
            <a:chExt cx="1255182" cy="1411369"/>
          </a:xfrm>
        </p:grpSpPr>
        <p:sp>
          <p:nvSpPr>
            <p:cNvPr id="16" name="Freeform 15">
              <a:extLst>
                <a:ext uri="{FF2B5EF4-FFF2-40B4-BE49-F238E27FC236}">
                  <a16:creationId xmlns:a16="http://schemas.microsoft.com/office/drawing/2014/main" id="{25EED8F7-928D-6548-B278-6A22500034F3}"/>
                </a:ext>
              </a:extLst>
            </p:cNvPr>
            <p:cNvSpPr/>
            <p:nvPr/>
          </p:nvSpPr>
          <p:spPr>
            <a:xfrm flipH="1">
              <a:off x="4681385" y="3493478"/>
              <a:ext cx="222771" cy="225082"/>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solidFill>
              <a:schemeClr val="accent3">
                <a:alpha val="30000"/>
              </a:schemeClr>
            </a:solidFill>
            <a:ln w="6507" cap="flat">
              <a:noFill/>
              <a:prstDash val="solid"/>
              <a:miter/>
            </a:ln>
          </p:spPr>
          <p:txBody>
            <a:bodyPr rtlCol="0" anchor="ctr"/>
            <a:lstStyle/>
            <a:p>
              <a:endParaRPr lang="en-US" sz="1249">
                <a:latin typeface="+mn-lt"/>
              </a:endParaRPr>
            </a:p>
          </p:txBody>
        </p:sp>
        <p:sp>
          <p:nvSpPr>
            <p:cNvPr id="17" name="Freeform 16">
              <a:extLst>
                <a:ext uri="{FF2B5EF4-FFF2-40B4-BE49-F238E27FC236}">
                  <a16:creationId xmlns:a16="http://schemas.microsoft.com/office/drawing/2014/main" id="{3290637B-0332-2E4B-94B0-4634501136B6}"/>
                </a:ext>
              </a:extLst>
            </p:cNvPr>
            <p:cNvSpPr/>
            <p:nvPr userDrawn="1"/>
          </p:nvSpPr>
          <p:spPr>
            <a:xfrm flipH="1">
              <a:off x="4489125" y="3793589"/>
              <a:ext cx="139145" cy="14058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solidFill>
              <a:schemeClr val="accent3">
                <a:alpha val="30000"/>
              </a:schemeClr>
            </a:solidFill>
            <a:ln w="6507" cap="flat">
              <a:noFill/>
              <a:prstDash val="solid"/>
              <a:miter/>
            </a:ln>
          </p:spPr>
          <p:txBody>
            <a:bodyPr rtlCol="0" anchor="ctr"/>
            <a:lstStyle/>
            <a:p>
              <a:endParaRPr lang="en-US" sz="1249">
                <a:latin typeface="+mn-lt"/>
              </a:endParaRPr>
            </a:p>
          </p:txBody>
        </p:sp>
        <p:sp>
          <p:nvSpPr>
            <p:cNvPr id="18" name="Freeform 17">
              <a:extLst>
                <a:ext uri="{FF2B5EF4-FFF2-40B4-BE49-F238E27FC236}">
                  <a16:creationId xmlns:a16="http://schemas.microsoft.com/office/drawing/2014/main" id="{80C23F39-6DDD-FE4D-9100-62EDDEC1062D}"/>
                </a:ext>
              </a:extLst>
            </p:cNvPr>
            <p:cNvSpPr/>
            <p:nvPr userDrawn="1"/>
          </p:nvSpPr>
          <p:spPr>
            <a:xfrm flipH="1">
              <a:off x="5122171" y="3847808"/>
              <a:ext cx="405804" cy="410014"/>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solidFill>
              <a:schemeClr val="accent3">
                <a:alpha val="30000"/>
              </a:schemeClr>
            </a:solidFill>
            <a:ln w="6507" cap="flat">
              <a:noFill/>
              <a:prstDash val="solid"/>
              <a:miter/>
            </a:ln>
          </p:spPr>
          <p:txBody>
            <a:bodyPr rtlCol="0" anchor="ctr"/>
            <a:lstStyle/>
            <a:p>
              <a:endParaRPr lang="en-US" sz="1249">
                <a:latin typeface="+mn-lt"/>
              </a:endParaRPr>
            </a:p>
          </p:txBody>
        </p:sp>
        <p:sp>
          <p:nvSpPr>
            <p:cNvPr id="19" name="Freeform 18">
              <a:extLst>
                <a:ext uri="{FF2B5EF4-FFF2-40B4-BE49-F238E27FC236}">
                  <a16:creationId xmlns:a16="http://schemas.microsoft.com/office/drawing/2014/main" id="{5E7AE22E-E773-054E-A67D-69083F2F02A8}"/>
                </a:ext>
              </a:extLst>
            </p:cNvPr>
            <p:cNvSpPr/>
            <p:nvPr userDrawn="1"/>
          </p:nvSpPr>
          <p:spPr>
            <a:xfrm flipH="1">
              <a:off x="5605162" y="4182795"/>
              <a:ext cx="139145" cy="14058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solidFill>
              <a:schemeClr val="accent3">
                <a:alpha val="30000"/>
              </a:schemeClr>
            </a:solidFill>
            <a:ln w="6507" cap="flat">
              <a:noFill/>
              <a:prstDash val="solid"/>
              <a:miter/>
            </a:ln>
          </p:spPr>
          <p:txBody>
            <a:bodyPr rtlCol="0" anchor="ctr"/>
            <a:lstStyle/>
            <a:p>
              <a:endParaRPr lang="en-US" sz="1249">
                <a:latin typeface="+mn-lt"/>
              </a:endParaRPr>
            </a:p>
          </p:txBody>
        </p:sp>
        <p:sp>
          <p:nvSpPr>
            <p:cNvPr id="20" name="Freeform 19">
              <a:extLst>
                <a:ext uri="{FF2B5EF4-FFF2-40B4-BE49-F238E27FC236}">
                  <a16:creationId xmlns:a16="http://schemas.microsoft.com/office/drawing/2014/main" id="{C2D29EEC-A7F6-6C4D-8490-40EAF580BC28}"/>
                </a:ext>
              </a:extLst>
            </p:cNvPr>
            <p:cNvSpPr/>
            <p:nvPr userDrawn="1"/>
          </p:nvSpPr>
          <p:spPr>
            <a:xfrm flipH="1">
              <a:off x="5051833" y="4764259"/>
              <a:ext cx="139145" cy="14058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solidFill>
              <a:schemeClr val="accent3">
                <a:alpha val="30000"/>
              </a:schemeClr>
            </a:solidFill>
            <a:ln w="6507" cap="flat">
              <a:noFill/>
              <a:prstDash val="solid"/>
              <a:miter/>
            </a:ln>
          </p:spPr>
          <p:txBody>
            <a:bodyPr rtlCol="0" anchor="ctr"/>
            <a:lstStyle/>
            <a:p>
              <a:endParaRPr lang="en-US" sz="1249">
                <a:latin typeface="+mn-lt"/>
              </a:endParaRPr>
            </a:p>
          </p:txBody>
        </p:sp>
      </p:grpSp>
      <p:grpSp>
        <p:nvGrpSpPr>
          <p:cNvPr id="37" name="Xs" hidden="1">
            <a:extLst>
              <a:ext uri="{FF2B5EF4-FFF2-40B4-BE49-F238E27FC236}">
                <a16:creationId xmlns:a16="http://schemas.microsoft.com/office/drawing/2014/main" id="{72F80272-42FF-954F-AC6D-469DCF3F134C}"/>
              </a:ext>
            </a:extLst>
          </p:cNvPr>
          <p:cNvGrpSpPr/>
          <p:nvPr userDrawn="1"/>
        </p:nvGrpSpPr>
        <p:grpSpPr>
          <a:xfrm>
            <a:off x="302256" y="401910"/>
            <a:ext cx="1673576" cy="1881825"/>
            <a:chOff x="4489125" y="3493478"/>
            <a:chExt cx="1255182" cy="1411369"/>
          </a:xfrm>
        </p:grpSpPr>
        <p:sp>
          <p:nvSpPr>
            <p:cNvPr id="38" name="Freeform 37">
              <a:extLst>
                <a:ext uri="{FF2B5EF4-FFF2-40B4-BE49-F238E27FC236}">
                  <a16:creationId xmlns:a16="http://schemas.microsoft.com/office/drawing/2014/main" id="{24FB0407-6227-2D49-AF1B-BF13A54149E8}"/>
                </a:ext>
              </a:extLst>
            </p:cNvPr>
            <p:cNvSpPr/>
            <p:nvPr/>
          </p:nvSpPr>
          <p:spPr>
            <a:xfrm flipH="1">
              <a:off x="4681385" y="3493478"/>
              <a:ext cx="222771" cy="225082"/>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solidFill>
              <a:schemeClr val="accent3">
                <a:alpha val="30000"/>
              </a:schemeClr>
            </a:solidFill>
            <a:ln w="6507" cap="flat">
              <a:noFill/>
              <a:prstDash val="solid"/>
              <a:miter/>
            </a:ln>
          </p:spPr>
          <p:txBody>
            <a:bodyPr rtlCol="0" anchor="ctr"/>
            <a:lstStyle/>
            <a:p>
              <a:endParaRPr lang="en-US" sz="1249">
                <a:latin typeface="+mn-lt"/>
              </a:endParaRPr>
            </a:p>
          </p:txBody>
        </p:sp>
        <p:sp>
          <p:nvSpPr>
            <p:cNvPr id="39" name="Freeform 38">
              <a:extLst>
                <a:ext uri="{FF2B5EF4-FFF2-40B4-BE49-F238E27FC236}">
                  <a16:creationId xmlns:a16="http://schemas.microsoft.com/office/drawing/2014/main" id="{9748A537-C233-B048-AEAA-74ED7C112D19}"/>
                </a:ext>
              </a:extLst>
            </p:cNvPr>
            <p:cNvSpPr/>
            <p:nvPr userDrawn="1"/>
          </p:nvSpPr>
          <p:spPr>
            <a:xfrm flipH="1">
              <a:off x="4489125" y="3793589"/>
              <a:ext cx="139145" cy="14058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solidFill>
              <a:schemeClr val="accent3">
                <a:alpha val="30000"/>
              </a:schemeClr>
            </a:solidFill>
            <a:ln w="6507" cap="flat">
              <a:noFill/>
              <a:prstDash val="solid"/>
              <a:miter/>
            </a:ln>
          </p:spPr>
          <p:txBody>
            <a:bodyPr rtlCol="0" anchor="ctr"/>
            <a:lstStyle/>
            <a:p>
              <a:endParaRPr lang="en-US" sz="1249">
                <a:latin typeface="+mn-lt"/>
              </a:endParaRPr>
            </a:p>
          </p:txBody>
        </p:sp>
        <p:sp>
          <p:nvSpPr>
            <p:cNvPr id="40" name="Freeform 39">
              <a:extLst>
                <a:ext uri="{FF2B5EF4-FFF2-40B4-BE49-F238E27FC236}">
                  <a16:creationId xmlns:a16="http://schemas.microsoft.com/office/drawing/2014/main" id="{6112EA10-0B11-5745-B4FD-3B33B92B556C}"/>
                </a:ext>
              </a:extLst>
            </p:cNvPr>
            <p:cNvSpPr/>
            <p:nvPr userDrawn="1"/>
          </p:nvSpPr>
          <p:spPr>
            <a:xfrm flipH="1">
              <a:off x="5122171" y="3847808"/>
              <a:ext cx="405804" cy="410014"/>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solidFill>
              <a:schemeClr val="accent3">
                <a:alpha val="30000"/>
              </a:schemeClr>
            </a:solidFill>
            <a:ln w="6507" cap="flat">
              <a:noFill/>
              <a:prstDash val="solid"/>
              <a:miter/>
            </a:ln>
          </p:spPr>
          <p:txBody>
            <a:bodyPr rtlCol="0" anchor="ctr"/>
            <a:lstStyle/>
            <a:p>
              <a:endParaRPr lang="en-US" sz="1249">
                <a:latin typeface="+mn-lt"/>
              </a:endParaRPr>
            </a:p>
          </p:txBody>
        </p:sp>
        <p:sp>
          <p:nvSpPr>
            <p:cNvPr id="41" name="Freeform 40">
              <a:extLst>
                <a:ext uri="{FF2B5EF4-FFF2-40B4-BE49-F238E27FC236}">
                  <a16:creationId xmlns:a16="http://schemas.microsoft.com/office/drawing/2014/main" id="{724F9337-FB77-AA4A-9D7F-B3112FB6A136}"/>
                </a:ext>
              </a:extLst>
            </p:cNvPr>
            <p:cNvSpPr/>
            <p:nvPr userDrawn="1"/>
          </p:nvSpPr>
          <p:spPr>
            <a:xfrm flipH="1">
              <a:off x="5605162" y="4182795"/>
              <a:ext cx="139145" cy="14058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solidFill>
              <a:schemeClr val="accent3">
                <a:alpha val="30000"/>
              </a:schemeClr>
            </a:solidFill>
            <a:ln w="6507" cap="flat">
              <a:noFill/>
              <a:prstDash val="solid"/>
              <a:miter/>
            </a:ln>
          </p:spPr>
          <p:txBody>
            <a:bodyPr rtlCol="0" anchor="ctr"/>
            <a:lstStyle/>
            <a:p>
              <a:endParaRPr lang="en-US" sz="1249">
                <a:latin typeface="+mn-lt"/>
              </a:endParaRPr>
            </a:p>
          </p:txBody>
        </p:sp>
        <p:sp>
          <p:nvSpPr>
            <p:cNvPr id="42" name="Freeform 41">
              <a:extLst>
                <a:ext uri="{FF2B5EF4-FFF2-40B4-BE49-F238E27FC236}">
                  <a16:creationId xmlns:a16="http://schemas.microsoft.com/office/drawing/2014/main" id="{8999D892-6EF7-F545-B7D9-741D0B263A3E}"/>
                </a:ext>
              </a:extLst>
            </p:cNvPr>
            <p:cNvSpPr/>
            <p:nvPr userDrawn="1"/>
          </p:nvSpPr>
          <p:spPr>
            <a:xfrm flipH="1">
              <a:off x="5051833" y="4764259"/>
              <a:ext cx="139145" cy="14058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solidFill>
              <a:schemeClr val="accent3">
                <a:alpha val="30000"/>
              </a:schemeClr>
            </a:solidFill>
            <a:ln w="6507" cap="flat">
              <a:noFill/>
              <a:prstDash val="solid"/>
              <a:miter/>
            </a:ln>
          </p:spPr>
          <p:txBody>
            <a:bodyPr rtlCol="0" anchor="ctr"/>
            <a:lstStyle/>
            <a:p>
              <a:endParaRPr lang="en-US" sz="1249">
                <a:latin typeface="+mn-lt"/>
              </a:endParaRPr>
            </a:p>
          </p:txBody>
        </p:sp>
      </p:grpSp>
      <p:sp>
        <p:nvSpPr>
          <p:cNvPr id="23" name="Data Orb">
            <a:extLst>
              <a:ext uri="{FF2B5EF4-FFF2-40B4-BE49-F238E27FC236}">
                <a16:creationId xmlns:a16="http://schemas.microsoft.com/office/drawing/2014/main" id="{D0BD86FC-7987-C641-AAB7-B80ED97B46B6}"/>
              </a:ext>
            </a:extLst>
          </p:cNvPr>
          <p:cNvSpPr/>
          <p:nvPr userDrawn="1"/>
        </p:nvSpPr>
        <p:spPr>
          <a:xfrm>
            <a:off x="11177184" y="-1014817"/>
            <a:ext cx="2029633" cy="2029633"/>
          </a:xfrm>
          <a:prstGeom prst="ellipse">
            <a:avLst/>
          </a:prstGeom>
          <a:gradFill flip="none" rotWithShape="1">
            <a:gsLst>
              <a:gs pos="0">
                <a:srgbClr val="44A8C7">
                  <a:alpha val="50000"/>
                </a:srgbClr>
              </a:gs>
              <a:gs pos="100000">
                <a:srgbClr val="574C77">
                  <a:alpha val="8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Subtitle 2">
            <a:extLst>
              <a:ext uri="{FF2B5EF4-FFF2-40B4-BE49-F238E27FC236}">
                <a16:creationId xmlns:a16="http://schemas.microsoft.com/office/drawing/2014/main" id="{BBB34D0C-E1B7-0A44-9EBA-A0836CB19644}"/>
              </a:ext>
            </a:extLst>
          </p:cNvPr>
          <p:cNvSpPr>
            <a:spLocks noGrp="1"/>
          </p:cNvSpPr>
          <p:nvPr>
            <p:ph type="subTitle" idx="1" hasCustomPrompt="1"/>
          </p:nvPr>
        </p:nvSpPr>
        <p:spPr>
          <a:xfrm>
            <a:off x="516305" y="4914254"/>
            <a:ext cx="8008281" cy="1058644"/>
          </a:xfrm>
          <a:prstGeom prst="rect">
            <a:avLst/>
          </a:prstGeom>
          <a:ln>
            <a:noFill/>
          </a:ln>
        </p:spPr>
        <p:txBody>
          <a:bodyPr wrap="square" tIns="0" bIns="0" anchor="t" anchorCtr="0">
            <a:noAutofit/>
          </a:bodyPr>
          <a:lstStyle>
            <a:lvl1pPr marL="0" indent="0" algn="l">
              <a:buNone/>
              <a:defRPr sz="2400" b="0" i="0" cap="none" baseline="0">
                <a:solidFill>
                  <a:schemeClr val="tx2"/>
                </a:solidFill>
                <a:latin typeface="+mn-lt"/>
                <a:ea typeface="Source Sans Pro" panose="020B0503030403020204" pitchFamily="34" charset="0"/>
                <a:cs typeface="Calibri" charset="0"/>
              </a:defRPr>
            </a:lvl1pPr>
            <a:lvl2pPr marL="609463" indent="0" algn="ctr">
              <a:buNone/>
              <a:defRPr>
                <a:solidFill>
                  <a:schemeClr val="tx1">
                    <a:tint val="75000"/>
                  </a:schemeClr>
                </a:solidFill>
              </a:defRPr>
            </a:lvl2pPr>
            <a:lvl3pPr marL="1218927" indent="0" algn="ctr">
              <a:buNone/>
              <a:defRPr>
                <a:solidFill>
                  <a:schemeClr val="tx1">
                    <a:tint val="75000"/>
                  </a:schemeClr>
                </a:solidFill>
              </a:defRPr>
            </a:lvl3pPr>
            <a:lvl4pPr marL="1828389" indent="0" algn="ctr">
              <a:buNone/>
              <a:defRPr>
                <a:solidFill>
                  <a:schemeClr val="tx1">
                    <a:tint val="75000"/>
                  </a:schemeClr>
                </a:solidFill>
              </a:defRPr>
            </a:lvl4pPr>
            <a:lvl5pPr marL="2437852" indent="0" algn="ctr">
              <a:buNone/>
              <a:defRPr>
                <a:solidFill>
                  <a:schemeClr val="tx1">
                    <a:tint val="75000"/>
                  </a:schemeClr>
                </a:solidFill>
              </a:defRPr>
            </a:lvl5pPr>
            <a:lvl6pPr marL="3047316" indent="0" algn="ctr">
              <a:buNone/>
              <a:defRPr>
                <a:solidFill>
                  <a:schemeClr val="tx1">
                    <a:tint val="75000"/>
                  </a:schemeClr>
                </a:solidFill>
              </a:defRPr>
            </a:lvl6pPr>
            <a:lvl7pPr marL="3656779" indent="0" algn="ctr">
              <a:buNone/>
              <a:defRPr>
                <a:solidFill>
                  <a:schemeClr val="tx1">
                    <a:tint val="75000"/>
                  </a:schemeClr>
                </a:solidFill>
              </a:defRPr>
            </a:lvl7pPr>
            <a:lvl8pPr marL="4266240" indent="0" algn="ctr">
              <a:buNone/>
              <a:defRPr>
                <a:solidFill>
                  <a:schemeClr val="tx1">
                    <a:tint val="75000"/>
                  </a:schemeClr>
                </a:solidFill>
              </a:defRPr>
            </a:lvl8pPr>
            <a:lvl9pPr marL="4875705" indent="0" algn="ctr">
              <a:buNone/>
              <a:defRPr>
                <a:solidFill>
                  <a:schemeClr val="tx1">
                    <a:tint val="75000"/>
                  </a:schemeClr>
                </a:solidFill>
              </a:defRPr>
            </a:lvl9pPr>
          </a:lstStyle>
          <a:p>
            <a:r>
              <a:rPr lang="en-US"/>
              <a:t>Subtitle</a:t>
            </a:r>
          </a:p>
        </p:txBody>
      </p:sp>
      <p:sp>
        <p:nvSpPr>
          <p:cNvPr id="34" name="Title 2">
            <a:extLst>
              <a:ext uri="{FF2B5EF4-FFF2-40B4-BE49-F238E27FC236}">
                <a16:creationId xmlns:a16="http://schemas.microsoft.com/office/drawing/2014/main" id="{85A3774F-F13F-E24A-8856-65CA5F4D1CFA}"/>
              </a:ext>
            </a:extLst>
          </p:cNvPr>
          <p:cNvSpPr>
            <a:spLocks noGrp="1"/>
          </p:cNvSpPr>
          <p:nvPr>
            <p:ph type="title" hasCustomPrompt="1"/>
          </p:nvPr>
        </p:nvSpPr>
        <p:spPr>
          <a:xfrm>
            <a:off x="516304" y="2162015"/>
            <a:ext cx="8008279" cy="2752239"/>
          </a:xfrm>
        </p:spPr>
        <p:txBody>
          <a:bodyPr lIns="0" tIns="0" rIns="0" bIns="0" rtlCol="0" anchor="b" anchorCtr="0">
            <a:noAutofit/>
          </a:bodyPr>
          <a:lstStyle>
            <a:lvl1pPr algn="l">
              <a:defRPr lang="en-US" sz="8000" b="1" i="0" cap="none" baseline="0">
                <a:solidFill>
                  <a:schemeClr val="accent5"/>
                </a:solidFill>
                <a:latin typeface="+mn-lt"/>
                <a:ea typeface="Source Sans Pro" panose="020B0503030403020204" pitchFamily="34" charset="0"/>
                <a:cs typeface="Calibri" charset="0"/>
              </a:defRPr>
            </a:lvl1pPr>
          </a:lstStyle>
          <a:p>
            <a:pPr lvl="0"/>
            <a:r>
              <a:rPr lang="en-US"/>
              <a:t>Presentation </a:t>
            </a:r>
            <a:br>
              <a:rPr lang="en-US"/>
            </a:br>
            <a:r>
              <a:rPr lang="en-US"/>
              <a:t>title</a:t>
            </a:r>
          </a:p>
        </p:txBody>
      </p:sp>
      <p:pic>
        <p:nvPicPr>
          <p:cNvPr id="3" name="Image 2" descr="Une image contenant Police, cercle, Graphique, logo&#10;&#10;Description générée automatiquement">
            <a:extLst>
              <a:ext uri="{FF2B5EF4-FFF2-40B4-BE49-F238E27FC236}">
                <a16:creationId xmlns:a16="http://schemas.microsoft.com/office/drawing/2014/main" id="{BB548FFF-0030-8BA0-B363-38CEA1DDDB48}"/>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91046" y="250077"/>
            <a:ext cx="1026836" cy="1026836"/>
          </a:xfrm>
          <a:prstGeom prst="rect">
            <a:avLst/>
          </a:prstGeom>
          <a:noFill/>
        </p:spPr>
      </p:pic>
    </p:spTree>
    <p:extLst>
      <p:ext uri="{BB962C8B-B14F-4D97-AF65-F5344CB8AC3E}">
        <p14:creationId xmlns:p14="http://schemas.microsoft.com/office/powerpoint/2010/main" val="287477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5_Product">
    <p:bg>
      <p:bgPr>
        <a:solidFill>
          <a:schemeClr val="accent5"/>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302FAD-8AA3-4C49-ABD7-C4738AE17503}"/>
              </a:ext>
            </a:extLst>
          </p:cNvPr>
          <p:cNvSpPr>
            <a:spLocks noGrp="1"/>
          </p:cNvSpPr>
          <p:nvPr>
            <p:ph type="title" hasCustomPrompt="1"/>
          </p:nvPr>
        </p:nvSpPr>
        <p:spPr>
          <a:xfrm>
            <a:off x="507772" y="365127"/>
            <a:ext cx="5709920" cy="1048492"/>
          </a:xfrm>
        </p:spPr>
        <p:txBody>
          <a:bodyPr/>
          <a:lstStyle>
            <a:lvl1pPr>
              <a:defRPr>
                <a:solidFill>
                  <a:schemeClr val="tx1">
                    <a:lumMod val="50000"/>
                  </a:schemeClr>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03F6FBA5-5DA4-074F-8916-FC997A40C351}"/>
              </a:ext>
            </a:extLst>
          </p:cNvPr>
          <p:cNvSpPr>
            <a:spLocks noGrp="1"/>
          </p:cNvSpPr>
          <p:nvPr>
            <p:ph sz="quarter" idx="14" hasCustomPrompt="1"/>
          </p:nvPr>
        </p:nvSpPr>
        <p:spPr>
          <a:xfrm>
            <a:off x="508000" y="1919780"/>
            <a:ext cx="5709920" cy="3955192"/>
          </a:xfrm>
        </p:spPr>
        <p:txBody>
          <a:bodyPr>
            <a:normAutofit/>
          </a:bodyPr>
          <a:lstStyle>
            <a:lvl1pPr>
              <a:defRPr sz="2400">
                <a:solidFill>
                  <a:schemeClr val="tx1"/>
                </a:solidFill>
              </a:defRPr>
            </a:lvl1pPr>
          </a:lstStyle>
          <a:p>
            <a:pPr lvl="0"/>
            <a:r>
              <a:rPr lang="en-US"/>
              <a:t>Click to edit master text styles</a:t>
            </a:r>
          </a:p>
        </p:txBody>
      </p:sp>
      <p:pic>
        <p:nvPicPr>
          <p:cNvPr id="13" name="Picture 12">
            <a:extLst>
              <a:ext uri="{FF2B5EF4-FFF2-40B4-BE49-F238E27FC236}">
                <a16:creationId xmlns:a16="http://schemas.microsoft.com/office/drawing/2014/main" id="{E32ECCD5-5EFD-432B-A6AB-33C099254F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25465" y="847435"/>
            <a:ext cx="6356825" cy="5497383"/>
          </a:xfrm>
          <a:prstGeom prst="rect">
            <a:avLst/>
          </a:prstGeom>
        </p:spPr>
      </p:pic>
      <p:sp>
        <p:nvSpPr>
          <p:cNvPr id="14" name="Picture Placeholder 9">
            <a:extLst>
              <a:ext uri="{FF2B5EF4-FFF2-40B4-BE49-F238E27FC236}">
                <a16:creationId xmlns:a16="http://schemas.microsoft.com/office/drawing/2014/main" id="{9E856C2D-5E3B-4ABA-AC59-1F521C087856}"/>
              </a:ext>
            </a:extLst>
          </p:cNvPr>
          <p:cNvSpPr>
            <a:spLocks noGrp="1"/>
          </p:cNvSpPr>
          <p:nvPr>
            <p:ph type="pic" sz="quarter" idx="13"/>
          </p:nvPr>
        </p:nvSpPr>
        <p:spPr>
          <a:xfrm>
            <a:off x="7177795" y="1107016"/>
            <a:ext cx="5852160" cy="3291840"/>
          </a:xfrm>
          <a:prstGeom prst="round2SameRect">
            <a:avLst>
              <a:gd name="adj1" fmla="val 0"/>
              <a:gd name="adj2" fmla="val 451"/>
            </a:avLst>
          </a:prstGeom>
        </p:spPr>
        <p:txBody>
          <a:bodyPr/>
          <a:lstStyle/>
          <a:p>
            <a:r>
              <a:rPr lang="en-US"/>
              <a:t>Click icon to add picture</a:t>
            </a:r>
          </a:p>
        </p:txBody>
      </p:sp>
    </p:spTree>
    <p:extLst>
      <p:ext uri="{BB962C8B-B14F-4D97-AF65-F5344CB8AC3E}">
        <p14:creationId xmlns:p14="http://schemas.microsoft.com/office/powerpoint/2010/main" val="355676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5620828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7"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Arial" panose="020B0604020202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9"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Arial" panose="020B0604020202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Arial" panose="020B0604020202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2" name="Slide Number Placeholder 5"/>
          <p:cNvSpPr txBox="1">
            <a:spLocks/>
          </p:cNvSpPr>
          <p:nvPr/>
        </p:nvSpPr>
        <p:spPr>
          <a:xfrm>
            <a:off x="11444404"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Arial" panose="020B0604020202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3" name="Slide Number Placeholder 5"/>
          <p:cNvSpPr txBox="1">
            <a:spLocks/>
          </p:cNvSpPr>
          <p:nvPr/>
        </p:nvSpPr>
        <p:spPr>
          <a:xfrm>
            <a:off x="11444404" y="6331592"/>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Arial" panose="020B0604020202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4" name="Slide Number Placeholder 5"/>
          <p:cNvSpPr txBox="1">
            <a:spLocks/>
          </p:cNvSpPr>
          <p:nvPr/>
        </p:nvSpPr>
        <p:spPr>
          <a:xfrm>
            <a:off x="11444404" y="6344827"/>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Arial" panose="020B0604020202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5" name="Slide Number Placeholder 5"/>
          <p:cNvSpPr txBox="1">
            <a:spLocks/>
          </p:cNvSpPr>
          <p:nvPr/>
        </p:nvSpPr>
        <p:spPr>
          <a:xfrm>
            <a:off x="11444404" y="6335464"/>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panose="020B0604020202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11" name="Slide Number Placeholder 5">
            <a:extLst>
              <a:ext uri="{FF2B5EF4-FFF2-40B4-BE49-F238E27FC236}">
                <a16:creationId xmlns:a16="http://schemas.microsoft.com/office/drawing/2014/main" id="{AAF511A3-81CA-BD40-8853-F2B4E6B3C42C}"/>
              </a:ext>
            </a:extLst>
          </p:cNvPr>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grpSp>
        <p:nvGrpSpPr>
          <p:cNvPr id="19" name="Group 18">
            <a:extLst>
              <a:ext uri="{FF2B5EF4-FFF2-40B4-BE49-F238E27FC236}">
                <a16:creationId xmlns:a16="http://schemas.microsoft.com/office/drawing/2014/main" id="{AFD1DA16-2A53-99D8-3EBE-EFDF970AC887}"/>
              </a:ext>
            </a:extLst>
          </p:cNvPr>
          <p:cNvGrpSpPr/>
          <p:nvPr/>
        </p:nvGrpSpPr>
        <p:grpSpPr>
          <a:xfrm>
            <a:off x="-330925" y="478972"/>
            <a:ext cx="231804" cy="1402080"/>
            <a:chOff x="-111034" y="359229"/>
            <a:chExt cx="1158022" cy="1051560"/>
          </a:xfrm>
        </p:grpSpPr>
        <p:cxnSp>
          <p:nvCxnSpPr>
            <p:cNvPr id="20" name="Straight Connector 19">
              <a:extLst>
                <a:ext uri="{FF2B5EF4-FFF2-40B4-BE49-F238E27FC236}">
                  <a16:creationId xmlns:a16="http://schemas.microsoft.com/office/drawing/2014/main" id="{FE1BE6ED-5E3E-515F-50B3-AEF43F68ED29}"/>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918AD2-B56E-70C5-BC42-1A2CF0E545B5}"/>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89627E-0160-AF9E-CA71-6632C77C100F}"/>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588923-2E4B-B8FE-C700-561E22154965}"/>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ECA02-2D04-573A-6879-147FA181A008}"/>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6836872-3CD6-E14F-F461-70202099A538}"/>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3" name="Slide Number Placeholder 5">
            <a:extLst>
              <a:ext uri="{FF2B5EF4-FFF2-40B4-BE49-F238E27FC236}">
                <a16:creationId xmlns:a16="http://schemas.microsoft.com/office/drawing/2014/main" id="{4E61DED0-D50E-AC08-F58A-C5B517DC89A2}"/>
              </a:ext>
            </a:extLst>
          </p:cNvPr>
          <p:cNvSpPr txBox="1">
            <a:spLocks/>
          </p:cNvSpPr>
          <p:nvPr/>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25" name="Slide Number Placeholder 5">
            <a:extLst>
              <a:ext uri="{FF2B5EF4-FFF2-40B4-BE49-F238E27FC236}">
                <a16:creationId xmlns:a16="http://schemas.microsoft.com/office/drawing/2014/main" id="{9CDCD80E-28D0-EA1E-1237-D96F2C695F4A}"/>
              </a:ext>
            </a:extLst>
          </p:cNvPr>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3" name="Graphic 2">
            <a:extLst>
              <a:ext uri="{FF2B5EF4-FFF2-40B4-BE49-F238E27FC236}">
                <a16:creationId xmlns:a16="http://schemas.microsoft.com/office/drawing/2014/main" id="{5C196B8C-AB74-14AB-68CE-2C5B4E97B15E}"/>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354325810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33D7B5-9753-8054-EB8C-91B322EDD675}"/>
              </a:ext>
            </a:extLst>
          </p:cNvPr>
          <p:cNvSpPr/>
          <p:nvPr userDrawn="1"/>
        </p:nvSpPr>
        <p:spPr>
          <a:xfrm>
            <a:off x="0" y="0"/>
            <a:ext cx="12192000" cy="6858000"/>
          </a:xfrm>
          <a:prstGeom prst="rect">
            <a:avLst/>
          </a:prstGeom>
          <a:gradFill flip="none" rotWithShape="1">
            <a:gsLst>
              <a:gs pos="100000">
                <a:srgbClr val="1C355E">
                  <a:lumMod val="50000"/>
                </a:srgbClr>
              </a:gs>
              <a:gs pos="76000">
                <a:srgbClr val="16294A"/>
              </a:gs>
              <a:gs pos="0">
                <a:srgbClr val="1C355E"/>
              </a:gs>
            </a:gsLst>
            <a:lin ang="16200000" scaled="1"/>
            <a:tileRect/>
          </a:gra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a typeface="+mn-ea"/>
              <a:cs typeface="+mn-cs"/>
            </a:endParaRPr>
          </a:p>
        </p:txBody>
      </p:sp>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1075858858"/>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2" name="Object 1"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Arial" panose="020B0604020202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94675158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2">
    <p:bg>
      <p:bgPr>
        <a:gradFill flip="none" rotWithShape="1">
          <a:gsLst>
            <a:gs pos="31000">
              <a:schemeClr val="accent2"/>
            </a:gs>
            <a:gs pos="100000">
              <a:srgbClr val="52B8F2"/>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3" name="Graphic 2" hidden="1">
            <a:extLst>
              <a:ext uri="{FF2B5EF4-FFF2-40B4-BE49-F238E27FC236}">
                <a16:creationId xmlns:a16="http://schemas.microsoft.com/office/drawing/2014/main" id="{C50122F7-7916-7649-9A87-299216A66239}"/>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9732156" y="2322173"/>
            <a:ext cx="2662525" cy="2651387"/>
          </a:xfrm>
          <a:prstGeom prst="rect">
            <a:avLst/>
          </a:prstGeom>
        </p:spPr>
      </p:pic>
      <p:pic>
        <p:nvPicPr>
          <p:cNvPr id="36" name="Graphic 35">
            <a:extLst>
              <a:ext uri="{FF2B5EF4-FFF2-40B4-BE49-F238E27FC236}">
                <a16:creationId xmlns:a16="http://schemas.microsoft.com/office/drawing/2014/main" id="{A631DAD5-DB42-1C4D-80A5-C60DC1C82383}"/>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a:stretch>
            <a:fillRect/>
          </a:stretch>
        </p:blipFill>
        <p:spPr>
          <a:xfrm>
            <a:off x="9722794" y="2322173"/>
            <a:ext cx="2662525" cy="2651387"/>
          </a:xfrm>
          <a:custGeom>
            <a:avLst/>
            <a:gdLst>
              <a:gd name="connsiteX0" fmla="*/ 0 w 1996894"/>
              <a:gd name="connsiteY0" fmla="*/ 0 h 1988540"/>
              <a:gd name="connsiteX1" fmla="*/ 1996894 w 1996894"/>
              <a:gd name="connsiteY1" fmla="*/ 0 h 1988540"/>
              <a:gd name="connsiteX2" fmla="*/ 1996894 w 1996894"/>
              <a:gd name="connsiteY2" fmla="*/ 1988540 h 1988540"/>
              <a:gd name="connsiteX3" fmla="*/ 1921769 w 1996894"/>
              <a:gd name="connsiteY3" fmla="*/ 1988540 h 1988540"/>
              <a:gd name="connsiteX4" fmla="*/ 1921354 w 1996894"/>
              <a:gd name="connsiteY4" fmla="*/ 1987842 h 1988540"/>
              <a:gd name="connsiteX5" fmla="*/ 1841910 w 1996894"/>
              <a:gd name="connsiteY5" fmla="*/ 1900157 h 1988540"/>
              <a:gd name="connsiteX6" fmla="*/ 1827862 w 1996894"/>
              <a:gd name="connsiteY6" fmla="*/ 1891106 h 1988540"/>
              <a:gd name="connsiteX7" fmla="*/ 1818847 w 1996894"/>
              <a:gd name="connsiteY7" fmla="*/ 1879506 h 1988540"/>
              <a:gd name="connsiteX8" fmla="*/ 1771165 w 1996894"/>
              <a:gd name="connsiteY8" fmla="*/ 1856591 h 1988540"/>
              <a:gd name="connsiteX9" fmla="*/ 1761615 w 1996894"/>
              <a:gd name="connsiteY9" fmla="*/ 1862255 h 1988540"/>
              <a:gd name="connsiteX10" fmla="*/ 1738532 w 1996894"/>
              <a:gd name="connsiteY10" fmla="*/ 1860477 h 1988540"/>
              <a:gd name="connsiteX11" fmla="*/ 1713793 w 1996894"/>
              <a:gd name="connsiteY11" fmla="*/ 1867632 h 1988540"/>
              <a:gd name="connsiteX12" fmla="*/ 1564415 w 1996894"/>
              <a:gd name="connsiteY12" fmla="*/ 1937212 h 1988540"/>
              <a:gd name="connsiteX13" fmla="*/ 1489061 w 1996894"/>
              <a:gd name="connsiteY13" fmla="*/ 1882112 h 1988540"/>
              <a:gd name="connsiteX14" fmla="*/ 1213389 w 1996894"/>
              <a:gd name="connsiteY14" fmla="*/ 1779060 h 1988540"/>
              <a:gd name="connsiteX15" fmla="*/ 1065337 w 1996894"/>
              <a:gd name="connsiteY15" fmla="*/ 1923860 h 1988540"/>
              <a:gd name="connsiteX16" fmla="*/ 1019700 w 1996894"/>
              <a:gd name="connsiteY16" fmla="*/ 1952820 h 1988540"/>
              <a:gd name="connsiteX17" fmla="*/ 1016156 w 1996894"/>
              <a:gd name="connsiteY17" fmla="*/ 1954425 h 1988540"/>
              <a:gd name="connsiteX18" fmla="*/ 990522 w 1996894"/>
              <a:gd name="connsiteY18" fmla="*/ 1904496 h 1988540"/>
              <a:gd name="connsiteX19" fmla="*/ 979456 w 1996894"/>
              <a:gd name="connsiteY19" fmla="*/ 1878086 h 1988540"/>
              <a:gd name="connsiteX20" fmla="*/ 853823 w 1996894"/>
              <a:gd name="connsiteY20" fmla="*/ 1587236 h 1988540"/>
              <a:gd name="connsiteX21" fmla="*/ 800571 w 1996894"/>
              <a:gd name="connsiteY21" fmla="*/ 1616846 h 1988540"/>
              <a:gd name="connsiteX22" fmla="*/ 680628 w 1996894"/>
              <a:gd name="connsiteY22" fmla="*/ 1822650 h 1988540"/>
              <a:gd name="connsiteX23" fmla="*/ 668559 w 1996894"/>
              <a:gd name="connsiteY23" fmla="*/ 1844183 h 1988540"/>
              <a:gd name="connsiteX24" fmla="*/ 626235 w 1996894"/>
              <a:gd name="connsiteY24" fmla="*/ 1785267 h 1988540"/>
              <a:gd name="connsiteX25" fmla="*/ 375465 w 1996894"/>
              <a:gd name="connsiteY25" fmla="*/ 1817080 h 1988540"/>
              <a:gd name="connsiteX26" fmla="*/ 353988 w 1996894"/>
              <a:gd name="connsiteY26" fmla="*/ 1838505 h 1988540"/>
              <a:gd name="connsiteX27" fmla="*/ 311278 w 1996894"/>
              <a:gd name="connsiteY27" fmla="*/ 1803378 h 1988540"/>
              <a:gd name="connsiteX28" fmla="*/ 108219 w 1996894"/>
              <a:gd name="connsiteY28" fmla="*/ 1934679 h 1988540"/>
              <a:gd name="connsiteX29" fmla="*/ 87064 w 1996894"/>
              <a:gd name="connsiteY29" fmla="*/ 1988540 h 1988540"/>
              <a:gd name="connsiteX30" fmla="*/ 0 w 1996894"/>
              <a:gd name="connsiteY30" fmla="*/ 1988540 h 198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6894" h="1988540">
                <a:moveTo>
                  <a:pt x="0" y="0"/>
                </a:moveTo>
                <a:lnTo>
                  <a:pt x="1996894" y="0"/>
                </a:lnTo>
                <a:lnTo>
                  <a:pt x="1996894" y="1988540"/>
                </a:lnTo>
                <a:lnTo>
                  <a:pt x="1921769" y="1988540"/>
                </a:lnTo>
                <a:lnTo>
                  <a:pt x="1921354" y="1987842"/>
                </a:lnTo>
                <a:cubicBezTo>
                  <a:pt x="1895000" y="1949308"/>
                  <a:pt x="1867907" y="1920536"/>
                  <a:pt x="1841910" y="1900157"/>
                </a:cubicBezTo>
                <a:lnTo>
                  <a:pt x="1827862" y="1891106"/>
                </a:lnTo>
                <a:lnTo>
                  <a:pt x="1818847" y="1879506"/>
                </a:lnTo>
                <a:cubicBezTo>
                  <a:pt x="1803146" y="1862955"/>
                  <a:pt x="1786994" y="1853751"/>
                  <a:pt x="1771165" y="1856591"/>
                </a:cubicBezTo>
                <a:lnTo>
                  <a:pt x="1761615" y="1862255"/>
                </a:lnTo>
                <a:lnTo>
                  <a:pt x="1738532" y="1860477"/>
                </a:lnTo>
                <a:cubicBezTo>
                  <a:pt x="1729246" y="1861335"/>
                  <a:pt x="1720923" y="1863777"/>
                  <a:pt x="1713793" y="1867632"/>
                </a:cubicBezTo>
                <a:cubicBezTo>
                  <a:pt x="1662321" y="1895464"/>
                  <a:pt x="1609786" y="1937212"/>
                  <a:pt x="1564415" y="1937212"/>
                </a:cubicBezTo>
                <a:cubicBezTo>
                  <a:pt x="1539738" y="1937212"/>
                  <a:pt x="1514801" y="1913705"/>
                  <a:pt x="1489061" y="1882112"/>
                </a:cubicBezTo>
                <a:cubicBezTo>
                  <a:pt x="1414505" y="1790719"/>
                  <a:pt x="1330931" y="1632001"/>
                  <a:pt x="1213389" y="1779060"/>
                </a:cubicBezTo>
                <a:cubicBezTo>
                  <a:pt x="1168284" y="1835475"/>
                  <a:pt x="1118138" y="1886250"/>
                  <a:pt x="1065337" y="1923860"/>
                </a:cubicBezTo>
                <a:cubicBezTo>
                  <a:pt x="1050726" y="1934429"/>
                  <a:pt x="1035487" y="1944100"/>
                  <a:pt x="1019700" y="1952820"/>
                </a:cubicBezTo>
                <a:lnTo>
                  <a:pt x="1016156" y="1954425"/>
                </a:lnTo>
                <a:lnTo>
                  <a:pt x="990522" y="1904496"/>
                </a:lnTo>
                <a:cubicBezTo>
                  <a:pt x="986664" y="1895931"/>
                  <a:pt x="983060" y="1887128"/>
                  <a:pt x="979456" y="1878086"/>
                </a:cubicBezTo>
                <a:cubicBezTo>
                  <a:pt x="931970" y="1758351"/>
                  <a:pt x="900696" y="1607299"/>
                  <a:pt x="853823" y="1587236"/>
                </a:cubicBezTo>
                <a:cubicBezTo>
                  <a:pt x="838198" y="1580548"/>
                  <a:pt x="820841" y="1588414"/>
                  <a:pt x="800571" y="1616846"/>
                </a:cubicBezTo>
                <a:cubicBezTo>
                  <a:pt x="758875" y="1675613"/>
                  <a:pt x="718982" y="1751988"/>
                  <a:pt x="680628" y="1822650"/>
                </a:cubicBezTo>
                <a:lnTo>
                  <a:pt x="668559" y="1844183"/>
                </a:lnTo>
                <a:lnTo>
                  <a:pt x="626235" y="1785267"/>
                </a:lnTo>
                <a:cubicBezTo>
                  <a:pt x="542718" y="1685701"/>
                  <a:pt x="479874" y="1716510"/>
                  <a:pt x="375465" y="1817080"/>
                </a:cubicBezTo>
                <a:lnTo>
                  <a:pt x="353988" y="1838505"/>
                </a:lnTo>
                <a:lnTo>
                  <a:pt x="311278" y="1803378"/>
                </a:lnTo>
                <a:cubicBezTo>
                  <a:pt x="241687" y="1764240"/>
                  <a:pt x="168943" y="1799241"/>
                  <a:pt x="108219" y="1934679"/>
                </a:cubicBezTo>
                <a:lnTo>
                  <a:pt x="87064" y="1988540"/>
                </a:lnTo>
                <a:lnTo>
                  <a:pt x="0" y="1988540"/>
                </a:lnTo>
                <a:close/>
              </a:path>
            </a:pathLst>
          </a:custGeom>
        </p:spPr>
      </p:pic>
      <p:sp>
        <p:nvSpPr>
          <p:cNvPr id="56" name="x">
            <a:extLst>
              <a:ext uri="{FF2B5EF4-FFF2-40B4-BE49-F238E27FC236}">
                <a16:creationId xmlns:a16="http://schemas.microsoft.com/office/drawing/2014/main" id="{C6CD0EE7-202B-F645-B76F-87799039F6FE}"/>
              </a:ext>
            </a:extLst>
          </p:cNvPr>
          <p:cNvSpPr/>
          <p:nvPr userDrawn="1"/>
        </p:nvSpPr>
        <p:spPr>
          <a:xfrm>
            <a:off x="5219543" y="3593095"/>
            <a:ext cx="194615" cy="193368"/>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rgbClr val="378FCE">
              <a:alpha val="37076"/>
            </a:srgbClr>
          </a:solidFill>
          <a:ln w="6818" cap="flat">
            <a:noFill/>
            <a:prstDash val="solid"/>
            <a:miter/>
          </a:ln>
        </p:spPr>
        <p:txBody>
          <a:bodyPr rtlCol="0" anchor="ctr"/>
          <a:lstStyle/>
          <a:p>
            <a:endParaRPr lang="en-US" sz="1249">
              <a:latin typeface="+mn-lt"/>
            </a:endParaRPr>
          </a:p>
        </p:txBody>
      </p:sp>
      <p:sp>
        <p:nvSpPr>
          <p:cNvPr id="47" name="Graphic 37">
            <a:extLst>
              <a:ext uri="{FF2B5EF4-FFF2-40B4-BE49-F238E27FC236}">
                <a16:creationId xmlns:a16="http://schemas.microsoft.com/office/drawing/2014/main" id="{96085587-7B0C-F14F-997C-75DCF9533884}"/>
              </a:ext>
            </a:extLst>
          </p:cNvPr>
          <p:cNvSpPr/>
          <p:nvPr/>
        </p:nvSpPr>
        <p:spPr>
          <a:xfrm>
            <a:off x="7041918" y="3736219"/>
            <a:ext cx="282685" cy="281083"/>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3">
              <a:lumMod val="40000"/>
              <a:lumOff val="60000"/>
              <a:alpha val="27000"/>
            </a:schemeClr>
          </a:solidFill>
          <a:ln w="6818" cap="flat">
            <a:noFill/>
            <a:prstDash val="solid"/>
            <a:miter/>
          </a:ln>
        </p:spPr>
        <p:txBody>
          <a:bodyPr rtlCol="0" anchor="ctr"/>
          <a:lstStyle/>
          <a:p>
            <a:endParaRPr lang="en-US" sz="1249">
              <a:latin typeface="+mn-lt"/>
            </a:endParaRPr>
          </a:p>
        </p:txBody>
      </p:sp>
      <p:sp>
        <p:nvSpPr>
          <p:cNvPr id="48" name="Oval 47">
            <a:extLst>
              <a:ext uri="{FF2B5EF4-FFF2-40B4-BE49-F238E27FC236}">
                <a16:creationId xmlns:a16="http://schemas.microsoft.com/office/drawing/2014/main" id="{ED899563-C933-C241-B081-B707DE894DC1}"/>
              </a:ext>
            </a:extLst>
          </p:cNvPr>
          <p:cNvSpPr/>
          <p:nvPr userDrawn="1"/>
        </p:nvSpPr>
        <p:spPr>
          <a:xfrm>
            <a:off x="-3179409" y="3705450"/>
            <a:ext cx="6319668" cy="6319345"/>
          </a:xfrm>
          <a:prstGeom prst="ellipse">
            <a:avLst/>
          </a:prstGeom>
          <a:gradFill flip="none" rotWithShape="1">
            <a:gsLst>
              <a:gs pos="31000">
                <a:srgbClr val="0575C1">
                  <a:alpha val="34652"/>
                </a:srgbClr>
              </a:gs>
              <a:gs pos="100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62" name="Freeform 61">
            <a:extLst>
              <a:ext uri="{FF2B5EF4-FFF2-40B4-BE49-F238E27FC236}">
                <a16:creationId xmlns:a16="http://schemas.microsoft.com/office/drawing/2014/main" id="{C95D65B4-05C2-0544-858C-AB3A214638B5}"/>
              </a:ext>
            </a:extLst>
          </p:cNvPr>
          <p:cNvSpPr/>
          <p:nvPr userDrawn="1"/>
        </p:nvSpPr>
        <p:spPr>
          <a:xfrm>
            <a:off x="10693400" y="5190067"/>
            <a:ext cx="740832" cy="1210101"/>
          </a:xfrm>
          <a:custGeom>
            <a:avLst/>
            <a:gdLst>
              <a:gd name="connsiteX0" fmla="*/ 0 w 548640"/>
              <a:gd name="connsiteY0" fmla="*/ 0 h 893559"/>
              <a:gd name="connsiteX1" fmla="*/ 548640 w 548640"/>
              <a:gd name="connsiteY1" fmla="*/ 0 h 893559"/>
              <a:gd name="connsiteX2" fmla="*/ 548640 w 548640"/>
              <a:gd name="connsiteY2" fmla="*/ 612571 h 893559"/>
              <a:gd name="connsiteX3" fmla="*/ 548640 w 548640"/>
              <a:gd name="connsiteY3" fmla="*/ 615137 h 893559"/>
              <a:gd name="connsiteX4" fmla="*/ 548388 w 548640"/>
              <a:gd name="connsiteY4" fmla="*/ 615137 h 893559"/>
              <a:gd name="connsiteX5" fmla="*/ 543067 w 548640"/>
              <a:gd name="connsiteY5" fmla="*/ 669200 h 893559"/>
              <a:gd name="connsiteX6" fmla="*/ 274320 w 548640"/>
              <a:gd name="connsiteY6" fmla="*/ 893559 h 893559"/>
              <a:gd name="connsiteX7" fmla="*/ 5573 w 548640"/>
              <a:gd name="connsiteY7" fmla="*/ 669200 h 893559"/>
              <a:gd name="connsiteX8" fmla="*/ 253 w 548640"/>
              <a:gd name="connsiteY8" fmla="*/ 615137 h 893559"/>
              <a:gd name="connsiteX9" fmla="*/ 0 w 548640"/>
              <a:gd name="connsiteY9" fmla="*/ 615137 h 893559"/>
              <a:gd name="connsiteX10" fmla="*/ 0 w 548640"/>
              <a:gd name="connsiteY10" fmla="*/ 612571 h 89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893559">
                <a:moveTo>
                  <a:pt x="0" y="0"/>
                </a:moveTo>
                <a:lnTo>
                  <a:pt x="548640" y="0"/>
                </a:lnTo>
                <a:lnTo>
                  <a:pt x="548640" y="612571"/>
                </a:lnTo>
                <a:lnTo>
                  <a:pt x="548640" y="615137"/>
                </a:lnTo>
                <a:lnTo>
                  <a:pt x="548388" y="615137"/>
                </a:lnTo>
                <a:lnTo>
                  <a:pt x="543067" y="669200"/>
                </a:lnTo>
                <a:cubicBezTo>
                  <a:pt x="517488" y="797241"/>
                  <a:pt x="406885" y="893559"/>
                  <a:pt x="274320" y="893559"/>
                </a:cubicBezTo>
                <a:cubicBezTo>
                  <a:pt x="141755" y="893559"/>
                  <a:pt x="31153" y="797241"/>
                  <a:pt x="5573" y="669200"/>
                </a:cubicBezTo>
                <a:lnTo>
                  <a:pt x="253" y="615137"/>
                </a:lnTo>
                <a:lnTo>
                  <a:pt x="0" y="615137"/>
                </a:lnTo>
                <a:lnTo>
                  <a:pt x="0" y="612571"/>
                </a:lnTo>
                <a:close/>
              </a:path>
            </a:pathLst>
          </a:custGeom>
          <a:solidFill>
            <a:srgbClr val="4FAE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latin typeface="+mn-lt"/>
            </a:endParaRPr>
          </a:p>
        </p:txBody>
      </p:sp>
      <p:grpSp>
        <p:nvGrpSpPr>
          <p:cNvPr id="8" name="Group 7">
            <a:extLst>
              <a:ext uri="{FF2B5EF4-FFF2-40B4-BE49-F238E27FC236}">
                <a16:creationId xmlns:a16="http://schemas.microsoft.com/office/drawing/2014/main" id="{D5B563D5-6C33-F142-AEF0-8393860335E7}"/>
              </a:ext>
            </a:extLst>
          </p:cNvPr>
          <p:cNvGrpSpPr/>
          <p:nvPr userDrawn="1"/>
        </p:nvGrpSpPr>
        <p:grpSpPr>
          <a:xfrm>
            <a:off x="9791313" y="4456672"/>
            <a:ext cx="2603369" cy="733395"/>
            <a:chOff x="7343484" y="3326629"/>
            <a:chExt cx="1952527" cy="550046"/>
          </a:xfrm>
        </p:grpSpPr>
        <p:sp>
          <p:nvSpPr>
            <p:cNvPr id="59" name="Graphic 56">
              <a:extLst>
                <a:ext uri="{FF2B5EF4-FFF2-40B4-BE49-F238E27FC236}">
                  <a16:creationId xmlns:a16="http://schemas.microsoft.com/office/drawing/2014/main" id="{24E6403E-46F5-C54C-B0F7-3B8FDADE4D0E}"/>
                </a:ext>
              </a:extLst>
            </p:cNvPr>
            <p:cNvSpPr/>
            <p:nvPr userDrawn="1"/>
          </p:nvSpPr>
          <p:spPr>
            <a:xfrm>
              <a:off x="7343484" y="3460792"/>
              <a:ext cx="1952527" cy="415883"/>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6">
                <a:alpha val="34000"/>
              </a:schemeClr>
            </a:solidFill>
            <a:ln w="20111" cap="flat">
              <a:noFill/>
              <a:prstDash val="solid"/>
              <a:miter/>
            </a:ln>
          </p:spPr>
          <p:txBody>
            <a:bodyPr rtlCol="0" anchor="ctr"/>
            <a:lstStyle/>
            <a:p>
              <a:endParaRPr lang="en-US" sz="1249">
                <a:latin typeface="+mn-lt"/>
              </a:endParaRPr>
            </a:p>
          </p:txBody>
        </p:sp>
        <p:sp>
          <p:nvSpPr>
            <p:cNvPr id="60" name="Graphic 61">
              <a:extLst>
                <a:ext uri="{FF2B5EF4-FFF2-40B4-BE49-F238E27FC236}">
                  <a16:creationId xmlns:a16="http://schemas.microsoft.com/office/drawing/2014/main" id="{3544B053-04F3-714B-ADCD-37AD48722081}"/>
                </a:ext>
              </a:extLst>
            </p:cNvPr>
            <p:cNvSpPr/>
            <p:nvPr userDrawn="1"/>
          </p:nvSpPr>
          <p:spPr>
            <a:xfrm>
              <a:off x="7343484" y="3326629"/>
              <a:ext cx="1894116" cy="550046"/>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6">
                <a:lumMod val="75000"/>
                <a:alpha val="50000"/>
              </a:schemeClr>
            </a:solidFill>
            <a:ln w="20111" cap="flat">
              <a:noFill/>
              <a:prstDash val="solid"/>
              <a:miter/>
            </a:ln>
          </p:spPr>
          <p:txBody>
            <a:bodyPr rtlCol="0" anchor="ctr"/>
            <a:lstStyle/>
            <a:p>
              <a:endParaRPr lang="en-US" sz="1249">
                <a:latin typeface="+mn-lt"/>
              </a:endParaRPr>
            </a:p>
          </p:txBody>
        </p:sp>
      </p:grpSp>
      <p:sp>
        <p:nvSpPr>
          <p:cNvPr id="54" name="Outline X">
            <a:extLst>
              <a:ext uri="{FF2B5EF4-FFF2-40B4-BE49-F238E27FC236}">
                <a16:creationId xmlns:a16="http://schemas.microsoft.com/office/drawing/2014/main" id="{732D9DD3-07C3-7F4D-999C-946A7AE19556}"/>
              </a:ext>
            </a:extLst>
          </p:cNvPr>
          <p:cNvSpPr/>
          <p:nvPr userDrawn="1"/>
        </p:nvSpPr>
        <p:spPr>
          <a:xfrm>
            <a:off x="9479560" y="3252047"/>
            <a:ext cx="3167717" cy="3148440"/>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6">
              <a:alpha val="19509"/>
            </a:schemeClr>
          </a:solidFill>
          <a:ln w="3175" cap="flat">
            <a:gradFill>
              <a:gsLst>
                <a:gs pos="0">
                  <a:schemeClr val="accent1">
                    <a:lumMod val="5000"/>
                    <a:lumOff val="95000"/>
                    <a:alpha val="20000"/>
                  </a:schemeClr>
                </a:gs>
                <a:gs pos="100000">
                  <a:schemeClr val="accent5">
                    <a:alpha val="50068"/>
                  </a:schemeClr>
                </a:gs>
              </a:gsLst>
              <a:lin ang="5400000" scaled="1"/>
            </a:gradFill>
            <a:prstDash val="solid"/>
            <a:miter/>
          </a:ln>
        </p:spPr>
        <p:txBody>
          <a:bodyPr rtlCol="0" anchor="ctr"/>
          <a:lstStyle/>
          <a:p>
            <a:endParaRPr lang="en-US" sz="1249">
              <a:latin typeface="+mn-lt"/>
            </a:endParaRPr>
          </a:p>
        </p:txBody>
      </p:sp>
      <p:sp>
        <p:nvSpPr>
          <p:cNvPr id="49" name="Large X">
            <a:extLst>
              <a:ext uri="{FF2B5EF4-FFF2-40B4-BE49-F238E27FC236}">
                <a16:creationId xmlns:a16="http://schemas.microsoft.com/office/drawing/2014/main" id="{1E7E8E6A-968E-7741-9F05-05D63C28CAB9}"/>
              </a:ext>
            </a:extLst>
          </p:cNvPr>
          <p:cNvSpPr/>
          <p:nvPr userDrawn="1"/>
        </p:nvSpPr>
        <p:spPr>
          <a:xfrm>
            <a:off x="4768019" y="596152"/>
            <a:ext cx="6915981" cy="6873897"/>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
                <a:schemeClr val="accent2">
                  <a:alpha val="31818"/>
                </a:schemeClr>
              </a:gs>
              <a:gs pos="99000">
                <a:srgbClr val="8E3FD6">
                  <a:alpha val="11000"/>
                </a:srgbClr>
              </a:gs>
            </a:gsLst>
            <a:lin ang="18900000" scaled="1"/>
            <a:tileRect/>
          </a:gradFill>
          <a:ln w="6818" cap="flat">
            <a:noFill/>
            <a:prstDash val="solid"/>
            <a:miter/>
          </a:ln>
        </p:spPr>
        <p:txBody>
          <a:bodyPr rtlCol="0" anchor="ctr"/>
          <a:lstStyle/>
          <a:p>
            <a:endParaRPr lang="en-US" sz="1249">
              <a:latin typeface="+mn-lt"/>
            </a:endParaRPr>
          </a:p>
        </p:txBody>
      </p:sp>
      <p:sp>
        <p:nvSpPr>
          <p:cNvPr id="55" name="Graphic 37">
            <a:extLst>
              <a:ext uri="{FF2B5EF4-FFF2-40B4-BE49-F238E27FC236}">
                <a16:creationId xmlns:a16="http://schemas.microsoft.com/office/drawing/2014/main" id="{2CEAA807-5E47-2F41-88FC-6DD8A8793C42}"/>
              </a:ext>
            </a:extLst>
          </p:cNvPr>
          <p:cNvSpPr/>
          <p:nvPr userDrawn="1"/>
        </p:nvSpPr>
        <p:spPr>
          <a:xfrm>
            <a:off x="10851149" y="3458057"/>
            <a:ext cx="424539" cy="421956"/>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0">
                <a:srgbClr val="730ECC">
                  <a:alpha val="73000"/>
                </a:srgbClr>
              </a:gs>
              <a:gs pos="0">
                <a:srgbClr val="0575C1">
                  <a:alpha val="68332"/>
                </a:srgbClr>
              </a:gs>
            </a:gsLst>
            <a:lin ang="2700000" scaled="1"/>
            <a:tileRect/>
          </a:gradFill>
          <a:ln w="6818" cap="flat">
            <a:noFill/>
            <a:prstDash val="solid"/>
            <a:miter/>
          </a:ln>
        </p:spPr>
        <p:txBody>
          <a:bodyPr rtlCol="0" anchor="ctr"/>
          <a:lstStyle/>
          <a:p>
            <a:endParaRPr lang="en-US" sz="1249">
              <a:latin typeface="+mn-lt"/>
            </a:endParaRPr>
          </a:p>
        </p:txBody>
      </p:sp>
      <p:sp>
        <p:nvSpPr>
          <p:cNvPr id="57" name="Graphic 37">
            <a:extLst>
              <a:ext uri="{FF2B5EF4-FFF2-40B4-BE49-F238E27FC236}">
                <a16:creationId xmlns:a16="http://schemas.microsoft.com/office/drawing/2014/main" id="{40C86AD3-0E56-7644-8BA6-44D051A493B7}"/>
              </a:ext>
            </a:extLst>
          </p:cNvPr>
          <p:cNvSpPr/>
          <p:nvPr userDrawn="1"/>
        </p:nvSpPr>
        <p:spPr>
          <a:xfrm>
            <a:off x="8310881" y="2454463"/>
            <a:ext cx="578145" cy="574445"/>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3">
              <a:alpha val="22000"/>
            </a:schemeClr>
          </a:solidFill>
          <a:ln w="6818" cap="flat">
            <a:noFill/>
            <a:prstDash val="solid"/>
            <a:miter/>
          </a:ln>
        </p:spPr>
        <p:txBody>
          <a:bodyPr rtlCol="0" anchor="ctr"/>
          <a:lstStyle/>
          <a:p>
            <a:endParaRPr lang="en-US" sz="1249">
              <a:latin typeface="+mn-lt"/>
            </a:endParaRPr>
          </a:p>
        </p:txBody>
      </p:sp>
      <p:sp>
        <p:nvSpPr>
          <p:cNvPr id="58" name="Oval 57">
            <a:extLst>
              <a:ext uri="{FF2B5EF4-FFF2-40B4-BE49-F238E27FC236}">
                <a16:creationId xmlns:a16="http://schemas.microsoft.com/office/drawing/2014/main" id="{8EE3E77F-91E6-744E-84B9-BDB32A4966BA}"/>
              </a:ext>
            </a:extLst>
          </p:cNvPr>
          <p:cNvSpPr/>
          <p:nvPr userDrawn="1"/>
        </p:nvSpPr>
        <p:spPr>
          <a:xfrm flipV="1">
            <a:off x="10851149" y="5794987"/>
            <a:ext cx="424539" cy="424517"/>
          </a:xfrm>
          <a:prstGeom prst="ellipse">
            <a:avLst/>
          </a:prstGeom>
          <a:gradFill flip="none" rotWithShape="1">
            <a:gsLst>
              <a:gs pos="0">
                <a:srgbClr val="0575C1">
                  <a:alpha val="74778"/>
                </a:srgbClr>
              </a:gs>
              <a:gs pos="100000">
                <a:schemeClr val="accent6">
                  <a:alpha val="1484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50" name="Subtitle 2">
            <a:extLst>
              <a:ext uri="{FF2B5EF4-FFF2-40B4-BE49-F238E27FC236}">
                <a16:creationId xmlns:a16="http://schemas.microsoft.com/office/drawing/2014/main" id="{A0F1CD9F-57AC-8742-922A-5B2A77ABDE92}"/>
              </a:ext>
            </a:extLst>
          </p:cNvPr>
          <p:cNvSpPr>
            <a:spLocks noGrp="1"/>
          </p:cNvSpPr>
          <p:nvPr>
            <p:ph type="subTitle" idx="1" hasCustomPrompt="1"/>
          </p:nvPr>
        </p:nvSpPr>
        <p:spPr>
          <a:xfrm>
            <a:off x="507999" y="4914254"/>
            <a:ext cx="7998203" cy="332399"/>
          </a:xfrm>
          <a:prstGeom prst="rect">
            <a:avLst/>
          </a:prstGeom>
          <a:ln>
            <a:noFill/>
          </a:ln>
        </p:spPr>
        <p:txBody>
          <a:bodyPr wrap="square" tIns="0" bIns="0" anchor="t" anchorCtr="0">
            <a:normAutofit/>
          </a:bodyPr>
          <a:lstStyle>
            <a:lvl1pPr marL="0" indent="0" algn="l">
              <a:buNone/>
              <a:defRPr sz="2400" b="0" i="0" cap="none" baseline="0">
                <a:solidFill>
                  <a:schemeClr val="bg2"/>
                </a:solidFill>
                <a:latin typeface="+mn-lt"/>
                <a:ea typeface="Source Sans Pro" panose="020B0503030403020204" pitchFamily="34" charset="0"/>
                <a:cs typeface="Calibri" charset="0"/>
              </a:defRPr>
            </a:lvl1pPr>
            <a:lvl2pPr marL="609463" indent="0" algn="ctr">
              <a:buNone/>
              <a:defRPr>
                <a:solidFill>
                  <a:schemeClr val="tx1">
                    <a:tint val="75000"/>
                  </a:schemeClr>
                </a:solidFill>
              </a:defRPr>
            </a:lvl2pPr>
            <a:lvl3pPr marL="1218927" indent="0" algn="ctr">
              <a:buNone/>
              <a:defRPr>
                <a:solidFill>
                  <a:schemeClr val="tx1">
                    <a:tint val="75000"/>
                  </a:schemeClr>
                </a:solidFill>
              </a:defRPr>
            </a:lvl3pPr>
            <a:lvl4pPr marL="1828389" indent="0" algn="ctr">
              <a:buNone/>
              <a:defRPr>
                <a:solidFill>
                  <a:schemeClr val="tx1">
                    <a:tint val="75000"/>
                  </a:schemeClr>
                </a:solidFill>
              </a:defRPr>
            </a:lvl4pPr>
            <a:lvl5pPr marL="2437852" indent="0" algn="ctr">
              <a:buNone/>
              <a:defRPr>
                <a:solidFill>
                  <a:schemeClr val="tx1">
                    <a:tint val="75000"/>
                  </a:schemeClr>
                </a:solidFill>
              </a:defRPr>
            </a:lvl5pPr>
            <a:lvl6pPr marL="3047316" indent="0" algn="ctr">
              <a:buNone/>
              <a:defRPr>
                <a:solidFill>
                  <a:schemeClr val="tx1">
                    <a:tint val="75000"/>
                  </a:schemeClr>
                </a:solidFill>
              </a:defRPr>
            </a:lvl6pPr>
            <a:lvl7pPr marL="3656779" indent="0" algn="ctr">
              <a:buNone/>
              <a:defRPr>
                <a:solidFill>
                  <a:schemeClr val="tx1">
                    <a:tint val="75000"/>
                  </a:schemeClr>
                </a:solidFill>
              </a:defRPr>
            </a:lvl7pPr>
            <a:lvl8pPr marL="4266240" indent="0" algn="ctr">
              <a:buNone/>
              <a:defRPr>
                <a:solidFill>
                  <a:schemeClr val="tx1">
                    <a:tint val="75000"/>
                  </a:schemeClr>
                </a:solidFill>
              </a:defRPr>
            </a:lvl8pPr>
            <a:lvl9pPr marL="4875705" indent="0" algn="ctr">
              <a:buNone/>
              <a:defRPr>
                <a:solidFill>
                  <a:schemeClr val="tx1">
                    <a:tint val="75000"/>
                  </a:schemeClr>
                </a:solidFill>
              </a:defRPr>
            </a:lvl9pPr>
          </a:lstStyle>
          <a:p>
            <a:r>
              <a:rPr lang="en-US"/>
              <a:t>Subtitle</a:t>
            </a:r>
          </a:p>
        </p:txBody>
      </p:sp>
      <p:sp>
        <p:nvSpPr>
          <p:cNvPr id="51" name="Title 2">
            <a:extLst>
              <a:ext uri="{FF2B5EF4-FFF2-40B4-BE49-F238E27FC236}">
                <a16:creationId xmlns:a16="http://schemas.microsoft.com/office/drawing/2014/main" id="{41C15234-033D-D249-BED4-8CA8A381C1AB}"/>
              </a:ext>
            </a:extLst>
          </p:cNvPr>
          <p:cNvSpPr>
            <a:spLocks noGrp="1"/>
          </p:cNvSpPr>
          <p:nvPr>
            <p:ph type="title" hasCustomPrompt="1"/>
          </p:nvPr>
        </p:nvSpPr>
        <p:spPr>
          <a:xfrm>
            <a:off x="508001" y="2162015"/>
            <a:ext cx="7998200" cy="2752239"/>
          </a:xfrm>
        </p:spPr>
        <p:txBody>
          <a:bodyPr lIns="0" tIns="0" rIns="0" bIns="0" rtlCol="0" anchor="b" anchorCtr="0">
            <a:noAutofit/>
          </a:bodyPr>
          <a:lstStyle>
            <a:lvl1pPr algn="l">
              <a:defRPr lang="en-US" sz="8000" b="1" i="0" cap="none" baseline="0">
                <a:solidFill>
                  <a:schemeClr val="accent5"/>
                </a:solidFill>
                <a:latin typeface="+mn-lt"/>
                <a:ea typeface="Source Sans Pro" panose="020B0503030403020204" pitchFamily="34" charset="0"/>
                <a:cs typeface="Calibri" charset="0"/>
              </a:defRPr>
            </a:lvl1pPr>
          </a:lstStyle>
          <a:p>
            <a:pPr lvl="0"/>
            <a:r>
              <a:rPr lang="en-US"/>
              <a:t>Presentation </a:t>
            </a:r>
            <a:br>
              <a:rPr lang="en-US"/>
            </a:br>
            <a:r>
              <a:rPr lang="en-US"/>
              <a:t>title</a:t>
            </a:r>
          </a:p>
        </p:txBody>
      </p:sp>
      <p:pic>
        <p:nvPicPr>
          <p:cNvPr id="20" name="Talend logo">
            <a:extLst>
              <a:ext uri="{FF2B5EF4-FFF2-40B4-BE49-F238E27FC236}">
                <a16:creationId xmlns:a16="http://schemas.microsoft.com/office/drawing/2014/main" id="{30AF0951-488D-8C4C-8FB0-50CD5477CA1E}"/>
              </a:ext>
            </a:extLst>
          </p:cNvPr>
          <p:cNvPicPr>
            <a:picLocks noChangeAspect="1"/>
          </p:cNvPicPr>
          <p:nvPr userDrawn="1"/>
        </p:nvPicPr>
        <p:blipFill>
          <a:blip r:embed="rId4"/>
          <a:stretch>
            <a:fillRect/>
          </a:stretch>
        </p:blipFill>
        <p:spPr>
          <a:xfrm>
            <a:off x="508229" y="563421"/>
            <a:ext cx="927403" cy="927401"/>
          </a:xfrm>
          <a:prstGeom prst="rect">
            <a:avLst/>
          </a:prstGeom>
        </p:spPr>
      </p:pic>
    </p:spTree>
    <p:extLst>
      <p:ext uri="{BB962C8B-B14F-4D97-AF65-F5344CB8AC3E}">
        <p14:creationId xmlns:p14="http://schemas.microsoft.com/office/powerpoint/2010/main" val="307417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3">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4" name="Waves">
            <a:extLst>
              <a:ext uri="{FF2B5EF4-FFF2-40B4-BE49-F238E27FC236}">
                <a16:creationId xmlns:a16="http://schemas.microsoft.com/office/drawing/2014/main" id="{270E23DA-29BD-9E4A-94E3-0DE98706F6AD}"/>
              </a:ext>
            </a:extLst>
          </p:cNvPr>
          <p:cNvGrpSpPr/>
          <p:nvPr userDrawn="1"/>
        </p:nvGrpSpPr>
        <p:grpSpPr>
          <a:xfrm rot="16200000">
            <a:off x="7901689" y="2602861"/>
            <a:ext cx="6893172" cy="1687452"/>
            <a:chOff x="-1174690" y="3877912"/>
            <a:chExt cx="12135684" cy="1265589"/>
          </a:xfrm>
        </p:grpSpPr>
        <p:sp>
          <p:nvSpPr>
            <p:cNvPr id="39" name="coral">
              <a:extLst>
                <a:ext uri="{FF2B5EF4-FFF2-40B4-BE49-F238E27FC236}">
                  <a16:creationId xmlns:a16="http://schemas.microsoft.com/office/drawing/2014/main" id="{15488611-64D5-0E46-9F02-EA98A3FE0B49}"/>
                </a:ext>
              </a:extLst>
            </p:cNvPr>
            <p:cNvSpPr/>
            <p:nvPr/>
          </p:nvSpPr>
          <p:spPr>
            <a:xfrm>
              <a:off x="-1174690" y="3889770"/>
              <a:ext cx="12073762"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40" name="green">
              <a:extLst>
                <a:ext uri="{FF2B5EF4-FFF2-40B4-BE49-F238E27FC236}">
                  <a16:creationId xmlns:a16="http://schemas.microsoft.com/office/drawing/2014/main" id="{B6C1B0A9-1948-FE45-AA01-FDD9BFFCA45D}"/>
                </a:ext>
              </a:extLst>
            </p:cNvPr>
            <p:cNvSpPr/>
            <p:nvPr/>
          </p:nvSpPr>
          <p:spPr>
            <a:xfrm>
              <a:off x="-680430" y="3877912"/>
              <a:ext cx="11641424"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grpSp>
      <p:sp>
        <p:nvSpPr>
          <p:cNvPr id="22" name="Oval 21">
            <a:extLst>
              <a:ext uri="{FF2B5EF4-FFF2-40B4-BE49-F238E27FC236}">
                <a16:creationId xmlns:a16="http://schemas.microsoft.com/office/drawing/2014/main" id="{60883345-F445-8A45-BD8F-B0EF5EF0510D}"/>
              </a:ext>
            </a:extLst>
          </p:cNvPr>
          <p:cNvSpPr/>
          <p:nvPr userDrawn="1"/>
        </p:nvSpPr>
        <p:spPr>
          <a:xfrm>
            <a:off x="7987157" y="-2108440"/>
            <a:ext cx="3938259" cy="3938056"/>
          </a:xfrm>
          <a:prstGeom prst="ellipse">
            <a:avLst/>
          </a:prstGeom>
          <a:gradFill flip="none" rotWithShape="1">
            <a:gsLst>
              <a:gs pos="50000">
                <a:srgbClr val="730ECC">
                  <a:alpha val="23000"/>
                </a:srgbClr>
              </a:gs>
              <a:gs pos="99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6541408" y="710715"/>
            <a:ext cx="1033941" cy="828372"/>
            <a:chOff x="7760677" y="469802"/>
            <a:chExt cx="660806" cy="529450"/>
          </a:xfrm>
          <a:solidFill>
            <a:schemeClr val="accent5">
              <a:alpha val="1839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latin typeface="+mn-lt"/>
              </a:endParaRPr>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latin typeface="+mn-lt"/>
              </a:endParaRPr>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latin typeface="+mn-lt"/>
              </a:endParaRPr>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9725747" y="4965489"/>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latin typeface="+mn-lt"/>
              </a:endParaRPr>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latin typeface="+mn-lt"/>
              </a:endParaRPr>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latin typeface="+mn-lt"/>
              </a:endParaRPr>
            </a:p>
          </p:txBody>
        </p:sp>
      </p:grpSp>
      <p:sp>
        <p:nvSpPr>
          <p:cNvPr id="21" name="Red X">
            <a:extLst>
              <a:ext uri="{FF2B5EF4-FFF2-40B4-BE49-F238E27FC236}">
                <a16:creationId xmlns:a16="http://schemas.microsoft.com/office/drawing/2014/main" id="{0B150131-26B7-3645-8999-4CF2C18EA18A}"/>
              </a:ext>
            </a:extLst>
          </p:cNvPr>
          <p:cNvSpPr/>
          <p:nvPr userDrawn="1"/>
        </p:nvSpPr>
        <p:spPr>
          <a:xfrm>
            <a:off x="8133910" y="847646"/>
            <a:ext cx="859449" cy="853949"/>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3">
              <a:alpha val="40000"/>
            </a:schemeClr>
          </a:solidFill>
          <a:ln w="6818" cap="flat">
            <a:noFill/>
            <a:prstDash val="solid"/>
            <a:miter/>
          </a:ln>
        </p:spPr>
        <p:txBody>
          <a:bodyPr rtlCol="0" anchor="ctr"/>
          <a:lstStyle/>
          <a:p>
            <a:endParaRPr lang="en-US" sz="1249">
              <a:latin typeface="+mn-lt"/>
            </a:endParaRPr>
          </a:p>
        </p:txBody>
      </p:sp>
      <p:sp>
        <p:nvSpPr>
          <p:cNvPr id="19" name="Subtitle 2">
            <a:extLst>
              <a:ext uri="{FF2B5EF4-FFF2-40B4-BE49-F238E27FC236}">
                <a16:creationId xmlns:a16="http://schemas.microsoft.com/office/drawing/2014/main" id="{2B2980D2-9EE1-9C48-87B9-55B2715F8639}"/>
              </a:ext>
            </a:extLst>
          </p:cNvPr>
          <p:cNvSpPr>
            <a:spLocks noGrp="1"/>
          </p:cNvSpPr>
          <p:nvPr>
            <p:ph type="subTitle" idx="1" hasCustomPrompt="1"/>
          </p:nvPr>
        </p:nvSpPr>
        <p:spPr>
          <a:xfrm>
            <a:off x="507999" y="4914254"/>
            <a:ext cx="7998203" cy="332399"/>
          </a:xfrm>
          <a:prstGeom prst="rect">
            <a:avLst/>
          </a:prstGeom>
          <a:ln>
            <a:noFill/>
          </a:ln>
        </p:spPr>
        <p:txBody>
          <a:bodyPr wrap="square" tIns="0" bIns="0" anchor="t" anchorCtr="0">
            <a:normAutofit/>
          </a:bodyPr>
          <a:lstStyle>
            <a:lvl1pPr marL="0" indent="0" algn="l">
              <a:buNone/>
              <a:defRPr sz="2400" b="0" i="0" cap="none" baseline="0">
                <a:solidFill>
                  <a:schemeClr val="bg2"/>
                </a:solidFill>
                <a:latin typeface="+mn-lt"/>
                <a:ea typeface="Source Sans Pro" panose="020B0503030403020204" pitchFamily="34" charset="0"/>
                <a:cs typeface="Calibri" charset="0"/>
              </a:defRPr>
            </a:lvl1pPr>
            <a:lvl2pPr marL="609463" indent="0" algn="ctr">
              <a:buNone/>
              <a:defRPr>
                <a:solidFill>
                  <a:schemeClr val="tx1">
                    <a:tint val="75000"/>
                  </a:schemeClr>
                </a:solidFill>
              </a:defRPr>
            </a:lvl2pPr>
            <a:lvl3pPr marL="1218927" indent="0" algn="ctr">
              <a:buNone/>
              <a:defRPr>
                <a:solidFill>
                  <a:schemeClr val="tx1">
                    <a:tint val="75000"/>
                  </a:schemeClr>
                </a:solidFill>
              </a:defRPr>
            </a:lvl3pPr>
            <a:lvl4pPr marL="1828389" indent="0" algn="ctr">
              <a:buNone/>
              <a:defRPr>
                <a:solidFill>
                  <a:schemeClr val="tx1">
                    <a:tint val="75000"/>
                  </a:schemeClr>
                </a:solidFill>
              </a:defRPr>
            </a:lvl4pPr>
            <a:lvl5pPr marL="2437852" indent="0" algn="ctr">
              <a:buNone/>
              <a:defRPr>
                <a:solidFill>
                  <a:schemeClr val="tx1">
                    <a:tint val="75000"/>
                  </a:schemeClr>
                </a:solidFill>
              </a:defRPr>
            </a:lvl5pPr>
            <a:lvl6pPr marL="3047316" indent="0" algn="ctr">
              <a:buNone/>
              <a:defRPr>
                <a:solidFill>
                  <a:schemeClr val="tx1">
                    <a:tint val="75000"/>
                  </a:schemeClr>
                </a:solidFill>
              </a:defRPr>
            </a:lvl6pPr>
            <a:lvl7pPr marL="3656779" indent="0" algn="ctr">
              <a:buNone/>
              <a:defRPr>
                <a:solidFill>
                  <a:schemeClr val="tx1">
                    <a:tint val="75000"/>
                  </a:schemeClr>
                </a:solidFill>
              </a:defRPr>
            </a:lvl7pPr>
            <a:lvl8pPr marL="4266240" indent="0" algn="ctr">
              <a:buNone/>
              <a:defRPr>
                <a:solidFill>
                  <a:schemeClr val="tx1">
                    <a:tint val="75000"/>
                  </a:schemeClr>
                </a:solidFill>
              </a:defRPr>
            </a:lvl8pPr>
            <a:lvl9pPr marL="4875705" indent="0" algn="ctr">
              <a:buNone/>
              <a:defRPr>
                <a:solidFill>
                  <a:schemeClr val="tx1">
                    <a:tint val="75000"/>
                  </a:schemeClr>
                </a:solidFill>
              </a:defRPr>
            </a:lvl9pPr>
          </a:lstStyle>
          <a:p>
            <a:r>
              <a:rPr lang="en-US"/>
              <a:t>Subtitle</a:t>
            </a:r>
          </a:p>
        </p:txBody>
      </p:sp>
      <p:sp>
        <p:nvSpPr>
          <p:cNvPr id="18" name="Title 2">
            <a:extLst>
              <a:ext uri="{FF2B5EF4-FFF2-40B4-BE49-F238E27FC236}">
                <a16:creationId xmlns:a16="http://schemas.microsoft.com/office/drawing/2014/main" id="{21AD85D3-0B54-D144-833D-C83B4B0755A3}"/>
              </a:ext>
            </a:extLst>
          </p:cNvPr>
          <p:cNvSpPr>
            <a:spLocks noGrp="1"/>
          </p:cNvSpPr>
          <p:nvPr>
            <p:ph type="title" hasCustomPrompt="1"/>
          </p:nvPr>
        </p:nvSpPr>
        <p:spPr>
          <a:xfrm>
            <a:off x="508001" y="2162015"/>
            <a:ext cx="7998200" cy="2752239"/>
          </a:xfrm>
        </p:spPr>
        <p:txBody>
          <a:bodyPr lIns="0" tIns="0" rIns="0" bIns="0" rtlCol="0" anchor="b" anchorCtr="0">
            <a:noAutofit/>
          </a:bodyPr>
          <a:lstStyle>
            <a:lvl1pPr algn="l">
              <a:defRPr lang="en-US" sz="8000" b="1" i="0" cap="none" baseline="0">
                <a:solidFill>
                  <a:schemeClr val="accent5"/>
                </a:solidFill>
                <a:latin typeface="+mn-lt"/>
                <a:ea typeface="Source Sans Pro" panose="020B0503030403020204" pitchFamily="34" charset="0"/>
                <a:cs typeface="Calibri" charset="0"/>
              </a:defRPr>
            </a:lvl1pPr>
          </a:lstStyle>
          <a:p>
            <a:pPr lvl="0"/>
            <a:r>
              <a:rPr lang="en-US"/>
              <a:t>Title</a:t>
            </a:r>
          </a:p>
        </p:txBody>
      </p:sp>
      <p:pic>
        <p:nvPicPr>
          <p:cNvPr id="23" name="Talend logo">
            <a:extLst>
              <a:ext uri="{FF2B5EF4-FFF2-40B4-BE49-F238E27FC236}">
                <a16:creationId xmlns:a16="http://schemas.microsoft.com/office/drawing/2014/main" id="{680048C4-8CF3-AD4D-8148-4ED2543BFE1F}"/>
              </a:ext>
            </a:extLst>
          </p:cNvPr>
          <p:cNvPicPr>
            <a:picLocks noChangeAspect="1"/>
          </p:cNvPicPr>
          <p:nvPr userDrawn="1"/>
        </p:nvPicPr>
        <p:blipFill>
          <a:blip r:embed="rId2"/>
          <a:stretch>
            <a:fillRect/>
          </a:stretch>
        </p:blipFill>
        <p:spPr>
          <a:xfrm>
            <a:off x="508229" y="563421"/>
            <a:ext cx="927403" cy="927401"/>
          </a:xfrm>
          <a:prstGeom prst="rect">
            <a:avLst/>
          </a:prstGeom>
        </p:spPr>
      </p:pic>
    </p:spTree>
    <p:extLst>
      <p:ext uri="{BB962C8B-B14F-4D97-AF65-F5344CB8AC3E}">
        <p14:creationId xmlns:p14="http://schemas.microsoft.com/office/powerpoint/2010/main" val="247486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flip="none" rotWithShape="1">
          <a:gsLst>
            <a:gs pos="31000">
              <a:schemeClr val="accent2"/>
            </a:gs>
            <a:gs pos="100000">
              <a:srgbClr val="52B8F2"/>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56" name="x">
            <a:extLst>
              <a:ext uri="{FF2B5EF4-FFF2-40B4-BE49-F238E27FC236}">
                <a16:creationId xmlns:a16="http://schemas.microsoft.com/office/drawing/2014/main" id="{C6CD0EE7-202B-F645-B76F-87799039F6FE}"/>
              </a:ext>
            </a:extLst>
          </p:cNvPr>
          <p:cNvSpPr/>
          <p:nvPr userDrawn="1"/>
        </p:nvSpPr>
        <p:spPr>
          <a:xfrm>
            <a:off x="5219543" y="3593095"/>
            <a:ext cx="194615" cy="193368"/>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rgbClr val="378FCE">
              <a:alpha val="37076"/>
            </a:srgbClr>
          </a:solidFill>
          <a:ln w="6818" cap="flat">
            <a:noFill/>
            <a:prstDash val="solid"/>
            <a:miter/>
          </a:ln>
        </p:spPr>
        <p:txBody>
          <a:bodyPr rtlCol="0" anchor="ctr"/>
          <a:lstStyle/>
          <a:p>
            <a:endParaRPr lang="en-US" sz="1249">
              <a:latin typeface="+mn-lt"/>
            </a:endParaRPr>
          </a:p>
        </p:txBody>
      </p:sp>
      <p:sp>
        <p:nvSpPr>
          <p:cNvPr id="47" name="Graphic 37">
            <a:extLst>
              <a:ext uri="{FF2B5EF4-FFF2-40B4-BE49-F238E27FC236}">
                <a16:creationId xmlns:a16="http://schemas.microsoft.com/office/drawing/2014/main" id="{96085587-7B0C-F14F-997C-75DCF9533884}"/>
              </a:ext>
            </a:extLst>
          </p:cNvPr>
          <p:cNvSpPr/>
          <p:nvPr/>
        </p:nvSpPr>
        <p:spPr>
          <a:xfrm>
            <a:off x="7041918" y="3736219"/>
            <a:ext cx="282685" cy="281083"/>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3">
              <a:lumMod val="40000"/>
              <a:lumOff val="60000"/>
              <a:alpha val="27000"/>
            </a:schemeClr>
          </a:solidFill>
          <a:ln w="6818" cap="flat">
            <a:noFill/>
            <a:prstDash val="solid"/>
            <a:miter/>
          </a:ln>
        </p:spPr>
        <p:txBody>
          <a:bodyPr rtlCol="0" anchor="ctr"/>
          <a:lstStyle/>
          <a:p>
            <a:endParaRPr lang="en-US" sz="1249">
              <a:latin typeface="+mn-lt"/>
            </a:endParaRPr>
          </a:p>
        </p:txBody>
      </p:sp>
      <p:sp>
        <p:nvSpPr>
          <p:cNvPr id="48" name="Oval 47">
            <a:extLst>
              <a:ext uri="{FF2B5EF4-FFF2-40B4-BE49-F238E27FC236}">
                <a16:creationId xmlns:a16="http://schemas.microsoft.com/office/drawing/2014/main" id="{ED899563-C933-C241-B081-B707DE894DC1}"/>
              </a:ext>
            </a:extLst>
          </p:cNvPr>
          <p:cNvSpPr/>
          <p:nvPr userDrawn="1"/>
        </p:nvSpPr>
        <p:spPr>
          <a:xfrm>
            <a:off x="-3179409" y="3705450"/>
            <a:ext cx="6319668" cy="6319345"/>
          </a:xfrm>
          <a:prstGeom prst="ellipse">
            <a:avLst/>
          </a:prstGeom>
          <a:gradFill flip="none" rotWithShape="1">
            <a:gsLst>
              <a:gs pos="31000">
                <a:srgbClr val="0575C1">
                  <a:alpha val="34652"/>
                </a:srgbClr>
              </a:gs>
              <a:gs pos="100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62" name="Freeform 61">
            <a:extLst>
              <a:ext uri="{FF2B5EF4-FFF2-40B4-BE49-F238E27FC236}">
                <a16:creationId xmlns:a16="http://schemas.microsoft.com/office/drawing/2014/main" id="{C95D65B4-05C2-0544-858C-AB3A214638B5}"/>
              </a:ext>
            </a:extLst>
          </p:cNvPr>
          <p:cNvSpPr/>
          <p:nvPr userDrawn="1"/>
        </p:nvSpPr>
        <p:spPr>
          <a:xfrm>
            <a:off x="10693400" y="5190067"/>
            <a:ext cx="740832" cy="1210101"/>
          </a:xfrm>
          <a:custGeom>
            <a:avLst/>
            <a:gdLst>
              <a:gd name="connsiteX0" fmla="*/ 0 w 548640"/>
              <a:gd name="connsiteY0" fmla="*/ 0 h 893559"/>
              <a:gd name="connsiteX1" fmla="*/ 548640 w 548640"/>
              <a:gd name="connsiteY1" fmla="*/ 0 h 893559"/>
              <a:gd name="connsiteX2" fmla="*/ 548640 w 548640"/>
              <a:gd name="connsiteY2" fmla="*/ 612571 h 893559"/>
              <a:gd name="connsiteX3" fmla="*/ 548640 w 548640"/>
              <a:gd name="connsiteY3" fmla="*/ 615137 h 893559"/>
              <a:gd name="connsiteX4" fmla="*/ 548388 w 548640"/>
              <a:gd name="connsiteY4" fmla="*/ 615137 h 893559"/>
              <a:gd name="connsiteX5" fmla="*/ 543067 w 548640"/>
              <a:gd name="connsiteY5" fmla="*/ 669200 h 893559"/>
              <a:gd name="connsiteX6" fmla="*/ 274320 w 548640"/>
              <a:gd name="connsiteY6" fmla="*/ 893559 h 893559"/>
              <a:gd name="connsiteX7" fmla="*/ 5573 w 548640"/>
              <a:gd name="connsiteY7" fmla="*/ 669200 h 893559"/>
              <a:gd name="connsiteX8" fmla="*/ 253 w 548640"/>
              <a:gd name="connsiteY8" fmla="*/ 615137 h 893559"/>
              <a:gd name="connsiteX9" fmla="*/ 0 w 548640"/>
              <a:gd name="connsiteY9" fmla="*/ 615137 h 893559"/>
              <a:gd name="connsiteX10" fmla="*/ 0 w 548640"/>
              <a:gd name="connsiteY10" fmla="*/ 612571 h 89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893559">
                <a:moveTo>
                  <a:pt x="0" y="0"/>
                </a:moveTo>
                <a:lnTo>
                  <a:pt x="548640" y="0"/>
                </a:lnTo>
                <a:lnTo>
                  <a:pt x="548640" y="612571"/>
                </a:lnTo>
                <a:lnTo>
                  <a:pt x="548640" y="615137"/>
                </a:lnTo>
                <a:lnTo>
                  <a:pt x="548388" y="615137"/>
                </a:lnTo>
                <a:lnTo>
                  <a:pt x="543067" y="669200"/>
                </a:lnTo>
                <a:cubicBezTo>
                  <a:pt x="517488" y="797241"/>
                  <a:pt x="406885" y="893559"/>
                  <a:pt x="274320" y="893559"/>
                </a:cubicBezTo>
                <a:cubicBezTo>
                  <a:pt x="141755" y="893559"/>
                  <a:pt x="31153" y="797241"/>
                  <a:pt x="5573" y="669200"/>
                </a:cubicBezTo>
                <a:lnTo>
                  <a:pt x="253" y="615137"/>
                </a:lnTo>
                <a:lnTo>
                  <a:pt x="0" y="615137"/>
                </a:lnTo>
                <a:lnTo>
                  <a:pt x="0" y="612571"/>
                </a:lnTo>
                <a:close/>
              </a:path>
            </a:pathLst>
          </a:cu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latin typeface="+mn-lt"/>
            </a:endParaRPr>
          </a:p>
        </p:txBody>
      </p:sp>
      <p:grpSp>
        <p:nvGrpSpPr>
          <p:cNvPr id="14" name="Group 13">
            <a:extLst>
              <a:ext uri="{FF2B5EF4-FFF2-40B4-BE49-F238E27FC236}">
                <a16:creationId xmlns:a16="http://schemas.microsoft.com/office/drawing/2014/main" id="{5F8A079C-EC66-5544-8256-BDF4778D0512}"/>
              </a:ext>
            </a:extLst>
          </p:cNvPr>
          <p:cNvGrpSpPr/>
          <p:nvPr userDrawn="1"/>
        </p:nvGrpSpPr>
        <p:grpSpPr>
          <a:xfrm>
            <a:off x="9791313" y="4456672"/>
            <a:ext cx="2603369" cy="733395"/>
            <a:chOff x="7343484" y="3323454"/>
            <a:chExt cx="1952527" cy="550046"/>
          </a:xfrm>
        </p:grpSpPr>
        <p:sp>
          <p:nvSpPr>
            <p:cNvPr id="59" name="Graphic 56">
              <a:extLst>
                <a:ext uri="{FF2B5EF4-FFF2-40B4-BE49-F238E27FC236}">
                  <a16:creationId xmlns:a16="http://schemas.microsoft.com/office/drawing/2014/main" id="{24E6403E-46F5-C54C-B0F7-3B8FDADE4D0E}"/>
                </a:ext>
              </a:extLst>
            </p:cNvPr>
            <p:cNvSpPr/>
            <p:nvPr userDrawn="1"/>
          </p:nvSpPr>
          <p:spPr>
            <a:xfrm>
              <a:off x="7343484" y="3457617"/>
              <a:ext cx="1952527" cy="415883"/>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6">
                <a:alpha val="16813"/>
              </a:schemeClr>
            </a:solidFill>
            <a:ln w="20111" cap="flat">
              <a:noFill/>
              <a:prstDash val="solid"/>
              <a:miter/>
            </a:ln>
          </p:spPr>
          <p:txBody>
            <a:bodyPr rtlCol="0" anchor="ctr"/>
            <a:lstStyle/>
            <a:p>
              <a:endParaRPr lang="en-US" sz="1249">
                <a:latin typeface="+mn-lt"/>
              </a:endParaRPr>
            </a:p>
          </p:txBody>
        </p:sp>
        <p:sp>
          <p:nvSpPr>
            <p:cNvPr id="60" name="Graphic 61">
              <a:extLst>
                <a:ext uri="{FF2B5EF4-FFF2-40B4-BE49-F238E27FC236}">
                  <a16:creationId xmlns:a16="http://schemas.microsoft.com/office/drawing/2014/main" id="{3544B053-04F3-714B-ADCD-37AD48722081}"/>
                </a:ext>
              </a:extLst>
            </p:cNvPr>
            <p:cNvSpPr/>
            <p:nvPr userDrawn="1"/>
          </p:nvSpPr>
          <p:spPr>
            <a:xfrm>
              <a:off x="7343484" y="3323454"/>
              <a:ext cx="1894116" cy="550046"/>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6">
                <a:alpha val="28463"/>
              </a:schemeClr>
            </a:solidFill>
            <a:ln w="20111" cap="flat">
              <a:noFill/>
              <a:prstDash val="solid"/>
              <a:miter/>
            </a:ln>
          </p:spPr>
          <p:txBody>
            <a:bodyPr rtlCol="0" anchor="ctr"/>
            <a:lstStyle/>
            <a:p>
              <a:endParaRPr lang="en-US" sz="1249">
                <a:latin typeface="+mn-lt"/>
              </a:endParaRPr>
            </a:p>
          </p:txBody>
        </p:sp>
      </p:grpSp>
      <p:sp>
        <p:nvSpPr>
          <p:cNvPr id="54" name="Outline X">
            <a:extLst>
              <a:ext uri="{FF2B5EF4-FFF2-40B4-BE49-F238E27FC236}">
                <a16:creationId xmlns:a16="http://schemas.microsoft.com/office/drawing/2014/main" id="{732D9DD3-07C3-7F4D-999C-946A7AE19556}"/>
              </a:ext>
            </a:extLst>
          </p:cNvPr>
          <p:cNvSpPr/>
          <p:nvPr userDrawn="1"/>
        </p:nvSpPr>
        <p:spPr>
          <a:xfrm>
            <a:off x="9479560" y="3252047"/>
            <a:ext cx="3167717" cy="3148440"/>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6">
              <a:alpha val="19509"/>
            </a:schemeClr>
          </a:solidFill>
          <a:ln w="6350" cap="flat">
            <a:gradFill>
              <a:gsLst>
                <a:gs pos="0">
                  <a:schemeClr val="accent1">
                    <a:lumMod val="5000"/>
                    <a:lumOff val="95000"/>
                    <a:alpha val="20000"/>
                  </a:schemeClr>
                </a:gs>
                <a:gs pos="100000">
                  <a:schemeClr val="accent5">
                    <a:alpha val="49610"/>
                  </a:schemeClr>
                </a:gs>
              </a:gsLst>
              <a:lin ang="5400000" scaled="1"/>
            </a:gradFill>
            <a:prstDash val="solid"/>
            <a:miter/>
          </a:ln>
        </p:spPr>
        <p:txBody>
          <a:bodyPr rtlCol="0" anchor="ctr"/>
          <a:lstStyle/>
          <a:p>
            <a:endParaRPr lang="en-US" sz="1249">
              <a:latin typeface="+mn-lt"/>
            </a:endParaRPr>
          </a:p>
        </p:txBody>
      </p:sp>
      <p:sp>
        <p:nvSpPr>
          <p:cNvPr id="55" name="Graphic 37">
            <a:extLst>
              <a:ext uri="{FF2B5EF4-FFF2-40B4-BE49-F238E27FC236}">
                <a16:creationId xmlns:a16="http://schemas.microsoft.com/office/drawing/2014/main" id="{2CEAA807-5E47-2F41-88FC-6DD8A8793C42}"/>
              </a:ext>
            </a:extLst>
          </p:cNvPr>
          <p:cNvSpPr/>
          <p:nvPr userDrawn="1"/>
        </p:nvSpPr>
        <p:spPr>
          <a:xfrm>
            <a:off x="10851149" y="3475971"/>
            <a:ext cx="424539" cy="421956"/>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0">
                <a:srgbClr val="730ECC">
                  <a:alpha val="73000"/>
                </a:srgbClr>
              </a:gs>
              <a:gs pos="0">
                <a:srgbClr val="0575C1">
                  <a:alpha val="68332"/>
                </a:srgbClr>
              </a:gs>
            </a:gsLst>
            <a:lin ang="2700000" scaled="1"/>
            <a:tileRect/>
          </a:gradFill>
          <a:ln w="6818" cap="flat">
            <a:noFill/>
            <a:prstDash val="solid"/>
            <a:miter/>
          </a:ln>
        </p:spPr>
        <p:txBody>
          <a:bodyPr rtlCol="0" anchor="ctr"/>
          <a:lstStyle/>
          <a:p>
            <a:endParaRPr lang="en-US" sz="1249">
              <a:latin typeface="+mn-lt"/>
            </a:endParaRPr>
          </a:p>
        </p:txBody>
      </p:sp>
      <p:sp>
        <p:nvSpPr>
          <p:cNvPr id="49" name="Large X">
            <a:extLst>
              <a:ext uri="{FF2B5EF4-FFF2-40B4-BE49-F238E27FC236}">
                <a16:creationId xmlns:a16="http://schemas.microsoft.com/office/drawing/2014/main" id="{1E7E8E6A-968E-7741-9F05-05D63C28CAB9}"/>
              </a:ext>
            </a:extLst>
          </p:cNvPr>
          <p:cNvSpPr/>
          <p:nvPr userDrawn="1"/>
        </p:nvSpPr>
        <p:spPr>
          <a:xfrm>
            <a:off x="4768019" y="563421"/>
            <a:ext cx="6915981" cy="6873897"/>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
                <a:schemeClr val="accent2">
                  <a:alpha val="31818"/>
                </a:schemeClr>
              </a:gs>
              <a:gs pos="99000">
                <a:srgbClr val="8E3FD6">
                  <a:alpha val="11000"/>
                </a:srgbClr>
              </a:gs>
            </a:gsLst>
            <a:lin ang="18900000" scaled="1"/>
            <a:tileRect/>
          </a:gradFill>
          <a:ln w="6818" cap="flat">
            <a:noFill/>
            <a:prstDash val="solid"/>
            <a:miter/>
          </a:ln>
        </p:spPr>
        <p:txBody>
          <a:bodyPr rtlCol="0" anchor="ctr"/>
          <a:lstStyle/>
          <a:p>
            <a:endParaRPr lang="en-US" sz="1249">
              <a:latin typeface="+mn-lt"/>
            </a:endParaRPr>
          </a:p>
        </p:txBody>
      </p:sp>
      <p:sp>
        <p:nvSpPr>
          <p:cNvPr id="57" name="Graphic 37">
            <a:extLst>
              <a:ext uri="{FF2B5EF4-FFF2-40B4-BE49-F238E27FC236}">
                <a16:creationId xmlns:a16="http://schemas.microsoft.com/office/drawing/2014/main" id="{40C86AD3-0E56-7644-8BA6-44D051A493B7}"/>
              </a:ext>
            </a:extLst>
          </p:cNvPr>
          <p:cNvSpPr/>
          <p:nvPr userDrawn="1"/>
        </p:nvSpPr>
        <p:spPr>
          <a:xfrm>
            <a:off x="8310881" y="2454463"/>
            <a:ext cx="578145" cy="574445"/>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3">
              <a:alpha val="22000"/>
            </a:schemeClr>
          </a:solidFill>
          <a:ln w="6818" cap="flat">
            <a:noFill/>
            <a:prstDash val="solid"/>
            <a:miter/>
          </a:ln>
        </p:spPr>
        <p:txBody>
          <a:bodyPr rtlCol="0" anchor="ctr"/>
          <a:lstStyle/>
          <a:p>
            <a:endParaRPr lang="en-US" sz="1249">
              <a:latin typeface="+mn-lt"/>
            </a:endParaRPr>
          </a:p>
        </p:txBody>
      </p:sp>
      <p:sp>
        <p:nvSpPr>
          <p:cNvPr id="58" name="Oval 57">
            <a:extLst>
              <a:ext uri="{FF2B5EF4-FFF2-40B4-BE49-F238E27FC236}">
                <a16:creationId xmlns:a16="http://schemas.microsoft.com/office/drawing/2014/main" id="{8EE3E77F-91E6-744E-84B9-BDB32A4966BA}"/>
              </a:ext>
            </a:extLst>
          </p:cNvPr>
          <p:cNvSpPr/>
          <p:nvPr userDrawn="1"/>
        </p:nvSpPr>
        <p:spPr>
          <a:xfrm flipV="1">
            <a:off x="10851149" y="5794987"/>
            <a:ext cx="424539" cy="424517"/>
          </a:xfrm>
          <a:prstGeom prst="ellipse">
            <a:avLst/>
          </a:prstGeom>
          <a:gradFill flip="none" rotWithShape="1">
            <a:gsLst>
              <a:gs pos="0">
                <a:srgbClr val="0575C1">
                  <a:alpha val="74778"/>
                </a:srgbClr>
              </a:gs>
              <a:gs pos="100000">
                <a:schemeClr val="accent6">
                  <a:alpha val="1484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50" name="Subtitle 2">
            <a:extLst>
              <a:ext uri="{FF2B5EF4-FFF2-40B4-BE49-F238E27FC236}">
                <a16:creationId xmlns:a16="http://schemas.microsoft.com/office/drawing/2014/main" id="{A0F1CD9F-57AC-8742-922A-5B2A77ABDE92}"/>
              </a:ext>
            </a:extLst>
          </p:cNvPr>
          <p:cNvSpPr>
            <a:spLocks noGrp="1"/>
          </p:cNvSpPr>
          <p:nvPr>
            <p:ph type="subTitle" idx="1" hasCustomPrompt="1"/>
          </p:nvPr>
        </p:nvSpPr>
        <p:spPr>
          <a:xfrm>
            <a:off x="507999" y="4914254"/>
            <a:ext cx="7998203" cy="332399"/>
          </a:xfrm>
          <a:prstGeom prst="rect">
            <a:avLst/>
          </a:prstGeom>
          <a:ln>
            <a:noFill/>
          </a:ln>
        </p:spPr>
        <p:txBody>
          <a:bodyPr wrap="square" tIns="0" bIns="0" anchor="t" anchorCtr="0">
            <a:normAutofit/>
          </a:bodyPr>
          <a:lstStyle>
            <a:lvl1pPr marL="0" indent="0" algn="l">
              <a:buNone/>
              <a:defRPr sz="2400" b="0" i="0" cap="none" baseline="0">
                <a:solidFill>
                  <a:schemeClr val="bg2"/>
                </a:solidFill>
                <a:latin typeface="+mn-lt"/>
                <a:ea typeface="Source Sans Pro" panose="020B0503030403020204" pitchFamily="34" charset="0"/>
                <a:cs typeface="Calibri" charset="0"/>
              </a:defRPr>
            </a:lvl1pPr>
            <a:lvl2pPr marL="609463" indent="0" algn="ctr">
              <a:buNone/>
              <a:defRPr>
                <a:solidFill>
                  <a:schemeClr val="tx1">
                    <a:tint val="75000"/>
                  </a:schemeClr>
                </a:solidFill>
              </a:defRPr>
            </a:lvl2pPr>
            <a:lvl3pPr marL="1218927" indent="0" algn="ctr">
              <a:buNone/>
              <a:defRPr>
                <a:solidFill>
                  <a:schemeClr val="tx1">
                    <a:tint val="75000"/>
                  </a:schemeClr>
                </a:solidFill>
              </a:defRPr>
            </a:lvl3pPr>
            <a:lvl4pPr marL="1828389" indent="0" algn="ctr">
              <a:buNone/>
              <a:defRPr>
                <a:solidFill>
                  <a:schemeClr val="tx1">
                    <a:tint val="75000"/>
                  </a:schemeClr>
                </a:solidFill>
              </a:defRPr>
            </a:lvl4pPr>
            <a:lvl5pPr marL="2437852" indent="0" algn="ctr">
              <a:buNone/>
              <a:defRPr>
                <a:solidFill>
                  <a:schemeClr val="tx1">
                    <a:tint val="75000"/>
                  </a:schemeClr>
                </a:solidFill>
              </a:defRPr>
            </a:lvl5pPr>
            <a:lvl6pPr marL="3047316" indent="0" algn="ctr">
              <a:buNone/>
              <a:defRPr>
                <a:solidFill>
                  <a:schemeClr val="tx1">
                    <a:tint val="75000"/>
                  </a:schemeClr>
                </a:solidFill>
              </a:defRPr>
            </a:lvl6pPr>
            <a:lvl7pPr marL="3656779" indent="0" algn="ctr">
              <a:buNone/>
              <a:defRPr>
                <a:solidFill>
                  <a:schemeClr val="tx1">
                    <a:tint val="75000"/>
                  </a:schemeClr>
                </a:solidFill>
              </a:defRPr>
            </a:lvl7pPr>
            <a:lvl8pPr marL="4266240" indent="0" algn="ctr">
              <a:buNone/>
              <a:defRPr>
                <a:solidFill>
                  <a:schemeClr val="tx1">
                    <a:tint val="75000"/>
                  </a:schemeClr>
                </a:solidFill>
              </a:defRPr>
            </a:lvl8pPr>
            <a:lvl9pPr marL="4875705" indent="0" algn="ctr">
              <a:buNone/>
              <a:defRPr>
                <a:solidFill>
                  <a:schemeClr val="tx1">
                    <a:tint val="75000"/>
                  </a:schemeClr>
                </a:solidFill>
              </a:defRPr>
            </a:lvl9pPr>
          </a:lstStyle>
          <a:p>
            <a:r>
              <a:rPr lang="en-US"/>
              <a:t>Subtitle</a:t>
            </a:r>
          </a:p>
        </p:txBody>
      </p:sp>
      <p:sp>
        <p:nvSpPr>
          <p:cNvPr id="51" name="Title 2">
            <a:extLst>
              <a:ext uri="{FF2B5EF4-FFF2-40B4-BE49-F238E27FC236}">
                <a16:creationId xmlns:a16="http://schemas.microsoft.com/office/drawing/2014/main" id="{41C15234-033D-D249-BED4-8CA8A381C1AB}"/>
              </a:ext>
            </a:extLst>
          </p:cNvPr>
          <p:cNvSpPr>
            <a:spLocks noGrp="1"/>
          </p:cNvSpPr>
          <p:nvPr>
            <p:ph type="title" hasCustomPrompt="1"/>
          </p:nvPr>
        </p:nvSpPr>
        <p:spPr>
          <a:xfrm>
            <a:off x="508001" y="2162015"/>
            <a:ext cx="7998200" cy="2752239"/>
          </a:xfrm>
        </p:spPr>
        <p:txBody>
          <a:bodyPr lIns="0" tIns="0" rIns="0" bIns="0" rtlCol="0" anchor="b" anchorCtr="0">
            <a:noAutofit/>
          </a:bodyPr>
          <a:lstStyle>
            <a:lvl1pPr algn="l">
              <a:defRPr lang="en-US" sz="8000" b="1" i="0" cap="none" baseline="0">
                <a:solidFill>
                  <a:schemeClr val="accent5"/>
                </a:solidFill>
                <a:latin typeface="+mn-lt"/>
                <a:ea typeface="Source Sans Pro" panose="020B0503030403020204" pitchFamily="34" charset="0"/>
                <a:cs typeface="Calibri" charset="0"/>
              </a:defRPr>
            </a:lvl1pPr>
          </a:lstStyle>
          <a:p>
            <a:pPr lvl="0"/>
            <a:r>
              <a:rPr lang="en-US"/>
              <a:t>Presentation </a:t>
            </a:r>
            <a:br>
              <a:rPr lang="en-US"/>
            </a:br>
            <a:r>
              <a:rPr lang="en-US"/>
              <a:t>title</a:t>
            </a:r>
          </a:p>
        </p:txBody>
      </p:sp>
      <p:pic>
        <p:nvPicPr>
          <p:cNvPr id="20" name="Talend logo">
            <a:extLst>
              <a:ext uri="{FF2B5EF4-FFF2-40B4-BE49-F238E27FC236}">
                <a16:creationId xmlns:a16="http://schemas.microsoft.com/office/drawing/2014/main" id="{30AF0951-488D-8C4C-8FB0-50CD5477CA1E}"/>
              </a:ext>
            </a:extLst>
          </p:cNvPr>
          <p:cNvPicPr>
            <a:picLocks noChangeAspect="1"/>
          </p:cNvPicPr>
          <p:nvPr userDrawn="1"/>
        </p:nvPicPr>
        <p:blipFill>
          <a:blip r:embed="rId2"/>
          <a:stretch>
            <a:fillRect/>
          </a:stretch>
        </p:blipFill>
        <p:spPr>
          <a:xfrm>
            <a:off x="508229" y="563421"/>
            <a:ext cx="927403" cy="927401"/>
          </a:xfrm>
          <a:prstGeom prst="rect">
            <a:avLst/>
          </a:prstGeom>
        </p:spPr>
      </p:pic>
    </p:spTree>
    <p:extLst>
      <p:ext uri="{BB962C8B-B14F-4D97-AF65-F5344CB8AC3E}">
        <p14:creationId xmlns:p14="http://schemas.microsoft.com/office/powerpoint/2010/main" val="5990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peaker slid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4" name="coral">
            <a:extLst>
              <a:ext uri="{FF2B5EF4-FFF2-40B4-BE49-F238E27FC236}">
                <a16:creationId xmlns:a16="http://schemas.microsoft.com/office/drawing/2014/main" id="{00ED1D59-AB71-6A4E-838D-99245695F669}"/>
              </a:ext>
            </a:extLst>
          </p:cNvPr>
          <p:cNvSpPr/>
          <p:nvPr userDrawn="1"/>
        </p:nvSpPr>
        <p:spPr>
          <a:xfrm>
            <a:off x="6096001" y="4564567"/>
            <a:ext cx="7779727" cy="230661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14" name="Oval 13">
            <a:extLst>
              <a:ext uri="{FF2B5EF4-FFF2-40B4-BE49-F238E27FC236}">
                <a16:creationId xmlns:a16="http://schemas.microsoft.com/office/drawing/2014/main" id="{5633F646-3CF9-5E45-B420-98ACFC5563DA}"/>
              </a:ext>
            </a:extLst>
          </p:cNvPr>
          <p:cNvSpPr/>
          <p:nvPr userDrawn="1"/>
        </p:nvSpPr>
        <p:spPr>
          <a:xfrm>
            <a:off x="1213959" y="1982584"/>
            <a:ext cx="2926080" cy="2926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n-lt"/>
            </a:endParaRPr>
          </a:p>
        </p:txBody>
      </p:sp>
      <p:sp>
        <p:nvSpPr>
          <p:cNvPr id="25" name="green">
            <a:extLst>
              <a:ext uri="{FF2B5EF4-FFF2-40B4-BE49-F238E27FC236}">
                <a16:creationId xmlns:a16="http://schemas.microsoft.com/office/drawing/2014/main" id="{BA9DEF46-CF5A-204A-8AB8-9AEC021A45D5}"/>
              </a:ext>
            </a:extLst>
          </p:cNvPr>
          <p:cNvSpPr/>
          <p:nvPr userDrawn="1"/>
        </p:nvSpPr>
        <p:spPr>
          <a:xfrm>
            <a:off x="6447186" y="4542732"/>
            <a:ext cx="7239460" cy="233072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grpSp>
        <p:nvGrpSpPr>
          <p:cNvPr id="35" name="4 Xs">
            <a:extLst>
              <a:ext uri="{FF2B5EF4-FFF2-40B4-BE49-F238E27FC236}">
                <a16:creationId xmlns:a16="http://schemas.microsoft.com/office/drawing/2014/main" id="{6B49B282-FF20-8449-BA31-484C4E7A5229}"/>
              </a:ext>
            </a:extLst>
          </p:cNvPr>
          <p:cNvGrpSpPr/>
          <p:nvPr userDrawn="1"/>
        </p:nvGrpSpPr>
        <p:grpSpPr>
          <a:xfrm>
            <a:off x="10281533" y="2246882"/>
            <a:ext cx="901927" cy="495801"/>
            <a:chOff x="4350238" y="4169018"/>
            <a:chExt cx="1298751" cy="713976"/>
          </a:xfrm>
          <a:gradFill flip="none" rotWithShape="1">
            <a:gsLst>
              <a:gs pos="0">
                <a:schemeClr val="tx2">
                  <a:alpha val="24864"/>
                </a:schemeClr>
              </a:gs>
              <a:gs pos="97000">
                <a:schemeClr val="accent1">
                  <a:lumMod val="40000"/>
                  <a:lumOff val="60000"/>
                </a:schemeClr>
              </a:gs>
            </a:gsLst>
            <a:lin ang="0" scaled="1"/>
            <a:tileRect/>
          </a:gradFill>
        </p:grpSpPr>
        <p:sp>
          <p:nvSpPr>
            <p:cNvPr id="36" name="Graphic 37">
              <a:extLst>
                <a:ext uri="{FF2B5EF4-FFF2-40B4-BE49-F238E27FC236}">
                  <a16:creationId xmlns:a16="http://schemas.microsoft.com/office/drawing/2014/main" id="{661EFE0F-4706-A746-A1A2-76A0B3E2BC4B}"/>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1249">
                <a:latin typeface="+mn-lt"/>
              </a:endParaRPr>
            </a:p>
          </p:txBody>
        </p:sp>
        <p:sp>
          <p:nvSpPr>
            <p:cNvPr id="37" name="Graphic 37">
              <a:extLst>
                <a:ext uri="{FF2B5EF4-FFF2-40B4-BE49-F238E27FC236}">
                  <a16:creationId xmlns:a16="http://schemas.microsoft.com/office/drawing/2014/main" id="{2DFFE081-8C15-D649-9C4F-E5218C0B12B5}"/>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1249">
                <a:latin typeface="+mn-lt"/>
              </a:endParaRPr>
            </a:p>
          </p:txBody>
        </p:sp>
        <p:sp>
          <p:nvSpPr>
            <p:cNvPr id="38" name="Graphic 37">
              <a:extLst>
                <a:ext uri="{FF2B5EF4-FFF2-40B4-BE49-F238E27FC236}">
                  <a16:creationId xmlns:a16="http://schemas.microsoft.com/office/drawing/2014/main" id="{DEC2333C-8FFD-2146-8B36-3D41AC6EBA99}"/>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1249">
                <a:latin typeface="+mn-lt"/>
              </a:endParaRPr>
            </a:p>
          </p:txBody>
        </p:sp>
        <p:sp>
          <p:nvSpPr>
            <p:cNvPr id="39" name="Graphic 37">
              <a:extLst>
                <a:ext uri="{FF2B5EF4-FFF2-40B4-BE49-F238E27FC236}">
                  <a16:creationId xmlns:a16="http://schemas.microsoft.com/office/drawing/2014/main" id="{B036B269-2872-0B4C-B814-C430DE19CD04}"/>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1249">
                <a:latin typeface="+mn-lt"/>
              </a:endParaRPr>
            </a:p>
          </p:txBody>
        </p:sp>
      </p:grpSp>
      <p:grpSp>
        <p:nvGrpSpPr>
          <p:cNvPr id="40" name="3 Xs">
            <a:extLst>
              <a:ext uri="{FF2B5EF4-FFF2-40B4-BE49-F238E27FC236}">
                <a16:creationId xmlns:a16="http://schemas.microsoft.com/office/drawing/2014/main" id="{96DE3103-7D40-FE4A-AD21-DA0142F5FF67}"/>
              </a:ext>
            </a:extLst>
          </p:cNvPr>
          <p:cNvGrpSpPr/>
          <p:nvPr userDrawn="1"/>
        </p:nvGrpSpPr>
        <p:grpSpPr>
          <a:xfrm>
            <a:off x="4266683" y="5548188"/>
            <a:ext cx="458901" cy="367661"/>
            <a:chOff x="7760677" y="469802"/>
            <a:chExt cx="660806" cy="529450"/>
          </a:xfrm>
          <a:solidFill>
            <a:schemeClr val="accent5">
              <a:alpha val="18390"/>
            </a:schemeClr>
          </a:solidFill>
        </p:grpSpPr>
        <p:sp>
          <p:nvSpPr>
            <p:cNvPr id="41" name="Freeform 40">
              <a:extLst>
                <a:ext uri="{FF2B5EF4-FFF2-40B4-BE49-F238E27FC236}">
                  <a16:creationId xmlns:a16="http://schemas.microsoft.com/office/drawing/2014/main" id="{4B6F1A4B-8D5A-534F-9E1B-3738DE0A9383}"/>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latin typeface="+mn-lt"/>
              </a:endParaRPr>
            </a:p>
          </p:txBody>
        </p:sp>
        <p:sp>
          <p:nvSpPr>
            <p:cNvPr id="42" name="Freeform 41">
              <a:extLst>
                <a:ext uri="{FF2B5EF4-FFF2-40B4-BE49-F238E27FC236}">
                  <a16:creationId xmlns:a16="http://schemas.microsoft.com/office/drawing/2014/main" id="{20FE6A47-4D90-7549-92DD-1166CCA3D916}"/>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latin typeface="+mn-lt"/>
              </a:endParaRPr>
            </a:p>
          </p:txBody>
        </p:sp>
        <p:sp>
          <p:nvSpPr>
            <p:cNvPr id="43" name="Freeform 42">
              <a:extLst>
                <a:ext uri="{FF2B5EF4-FFF2-40B4-BE49-F238E27FC236}">
                  <a16:creationId xmlns:a16="http://schemas.microsoft.com/office/drawing/2014/main" id="{848D65A1-2062-5D4D-A1E5-F6DA3918463E}"/>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latin typeface="+mn-lt"/>
              </a:endParaRPr>
            </a:p>
          </p:txBody>
        </p:sp>
      </p:grpSp>
      <p:grpSp>
        <p:nvGrpSpPr>
          <p:cNvPr id="47" name="4 Xs">
            <a:extLst>
              <a:ext uri="{FF2B5EF4-FFF2-40B4-BE49-F238E27FC236}">
                <a16:creationId xmlns:a16="http://schemas.microsoft.com/office/drawing/2014/main" id="{FCCC3519-D4E1-5B4B-ABF9-7F03660E1A0B}"/>
              </a:ext>
            </a:extLst>
          </p:cNvPr>
          <p:cNvGrpSpPr/>
          <p:nvPr userDrawn="1"/>
        </p:nvGrpSpPr>
        <p:grpSpPr>
          <a:xfrm rot="16200000" flipH="1">
            <a:off x="7970090" y="4965485"/>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48" name="Graphic 37">
              <a:extLst>
                <a:ext uri="{FF2B5EF4-FFF2-40B4-BE49-F238E27FC236}">
                  <a16:creationId xmlns:a16="http://schemas.microsoft.com/office/drawing/2014/main" id="{8F958F55-1DC0-A84B-A3C4-95C4FAFA7439}"/>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latin typeface="+mn-lt"/>
              </a:endParaRPr>
            </a:p>
          </p:txBody>
        </p:sp>
        <p:sp>
          <p:nvSpPr>
            <p:cNvPr id="49" name="Graphic 37">
              <a:extLst>
                <a:ext uri="{FF2B5EF4-FFF2-40B4-BE49-F238E27FC236}">
                  <a16:creationId xmlns:a16="http://schemas.microsoft.com/office/drawing/2014/main" id="{CF222B64-874C-8646-9961-9C321A217BB6}"/>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latin typeface="+mn-lt"/>
              </a:endParaRPr>
            </a:p>
          </p:txBody>
        </p:sp>
        <p:sp>
          <p:nvSpPr>
            <p:cNvPr id="50" name="Graphic 37">
              <a:extLst>
                <a:ext uri="{FF2B5EF4-FFF2-40B4-BE49-F238E27FC236}">
                  <a16:creationId xmlns:a16="http://schemas.microsoft.com/office/drawing/2014/main" id="{5D03B336-2088-DE47-9BF3-5DDF1F20A0EA}"/>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latin typeface="+mn-lt"/>
              </a:endParaRPr>
            </a:p>
          </p:txBody>
        </p:sp>
      </p:grpSp>
      <p:sp>
        <p:nvSpPr>
          <p:cNvPr id="44" name="Picture Placeholder 12">
            <a:extLst>
              <a:ext uri="{FF2B5EF4-FFF2-40B4-BE49-F238E27FC236}">
                <a16:creationId xmlns:a16="http://schemas.microsoft.com/office/drawing/2014/main" id="{F47A8919-04DB-054F-888F-550BF18CA97D}"/>
              </a:ext>
            </a:extLst>
          </p:cNvPr>
          <p:cNvSpPr>
            <a:spLocks noGrp="1"/>
          </p:cNvSpPr>
          <p:nvPr>
            <p:ph type="pic" sz="quarter" idx="10"/>
          </p:nvPr>
        </p:nvSpPr>
        <p:spPr>
          <a:xfrm>
            <a:off x="1213959" y="1973937"/>
            <a:ext cx="2926080" cy="2926080"/>
          </a:xfrm>
          <a:prstGeom prst="ellipse">
            <a:avLst/>
          </a:prstGeom>
          <a:solidFill>
            <a:schemeClr val="tx1"/>
          </a:solidFill>
        </p:spPr>
        <p:txBody>
          <a:bodyPr/>
          <a:lstStyle>
            <a:lvl1pPr marL="0" indent="0" algn="ctr">
              <a:buNone/>
              <a:defRPr>
                <a:solidFill>
                  <a:schemeClr val="accent5"/>
                </a:solidFill>
                <a:latin typeface="+mn-lt"/>
              </a:defRPr>
            </a:lvl1pPr>
          </a:lstStyle>
          <a:p>
            <a:r>
              <a:rPr lang="en-US"/>
              <a:t>Click icon to add picture</a:t>
            </a:r>
          </a:p>
        </p:txBody>
      </p:sp>
      <p:sp>
        <p:nvSpPr>
          <p:cNvPr id="3" name="Subtitle 2">
            <a:extLst>
              <a:ext uri="{FF2B5EF4-FFF2-40B4-BE49-F238E27FC236}">
                <a16:creationId xmlns:a16="http://schemas.microsoft.com/office/drawing/2014/main" id="{89752FD4-2B53-2041-A42C-D898B34E09B2}"/>
              </a:ext>
            </a:extLst>
          </p:cNvPr>
          <p:cNvSpPr>
            <a:spLocks noGrp="1"/>
          </p:cNvSpPr>
          <p:nvPr>
            <p:ph type="subTitle" idx="1" hasCustomPrompt="1"/>
          </p:nvPr>
        </p:nvSpPr>
        <p:spPr>
          <a:xfrm>
            <a:off x="4703055" y="3826100"/>
            <a:ext cx="6875983" cy="532587"/>
          </a:xfrm>
          <a:prstGeom prst="rect">
            <a:avLst/>
          </a:prstGeom>
        </p:spPr>
        <p:txBody>
          <a:bodyPr/>
          <a:lstStyle>
            <a:lvl1pPr marL="0" indent="0" algn="l">
              <a:buNone/>
              <a:defRPr sz="2400">
                <a:solidFill>
                  <a:schemeClr val="bg2"/>
                </a:solidFill>
                <a:latin typeface="+mn-lt"/>
              </a:defRPr>
            </a:lvl1pPr>
            <a:lvl2pPr marL="457159" indent="0" algn="ctr">
              <a:buNone/>
              <a:defRPr sz="2000"/>
            </a:lvl2pPr>
            <a:lvl3pPr marL="914318" indent="0" algn="ctr">
              <a:buNone/>
              <a:defRPr sz="1800"/>
            </a:lvl3pPr>
            <a:lvl4pPr marL="1371478" indent="0" algn="ctr">
              <a:buNone/>
              <a:defRPr sz="1600"/>
            </a:lvl4pPr>
            <a:lvl5pPr marL="1828637" indent="0" algn="ctr">
              <a:buNone/>
              <a:defRPr sz="1600"/>
            </a:lvl5pPr>
            <a:lvl6pPr marL="2285796" indent="0" algn="ctr">
              <a:buNone/>
              <a:defRPr sz="1600"/>
            </a:lvl6pPr>
            <a:lvl7pPr marL="2742955" indent="0" algn="ctr">
              <a:buNone/>
              <a:defRPr sz="1600"/>
            </a:lvl7pPr>
            <a:lvl8pPr marL="3200115" indent="0" algn="ctr">
              <a:buNone/>
              <a:defRPr sz="1600"/>
            </a:lvl8pPr>
            <a:lvl9pPr marL="3657274" indent="0" algn="ctr">
              <a:buNone/>
              <a:defRPr sz="1600"/>
            </a:lvl9pPr>
          </a:lstStyle>
          <a:p>
            <a:r>
              <a:rPr lang="en-US"/>
              <a:t>Title, Company</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hasCustomPrompt="1"/>
          </p:nvPr>
        </p:nvSpPr>
        <p:spPr>
          <a:xfrm>
            <a:off x="4703055" y="2558866"/>
            <a:ext cx="6980716" cy="1111535"/>
          </a:xfrm>
          <a:prstGeom prst="rect">
            <a:avLst/>
          </a:prstGeom>
        </p:spPr>
        <p:txBody>
          <a:bodyPr anchor="ctr" anchorCtr="0">
            <a:normAutofit/>
          </a:bodyPr>
          <a:lstStyle>
            <a:lvl1pPr algn="l">
              <a:defRPr sz="4583">
                <a:solidFill>
                  <a:schemeClr val="accent5"/>
                </a:solidFill>
                <a:latin typeface="+mn-lt"/>
              </a:defRPr>
            </a:lvl1pPr>
          </a:lstStyle>
          <a:p>
            <a:r>
              <a:rPr lang="en-US"/>
              <a:t>First Last</a:t>
            </a:r>
          </a:p>
        </p:txBody>
      </p:sp>
      <p:pic>
        <p:nvPicPr>
          <p:cNvPr id="6" name="Picture 5">
            <a:extLst>
              <a:ext uri="{FF2B5EF4-FFF2-40B4-BE49-F238E27FC236}">
                <a16:creationId xmlns:a16="http://schemas.microsoft.com/office/drawing/2014/main" id="{513E09BB-3A34-7645-AFFB-D25C8E2D5F72}"/>
              </a:ext>
            </a:extLst>
          </p:cNvPr>
          <p:cNvPicPr>
            <a:picLocks noChangeAspect="1"/>
          </p:cNvPicPr>
          <p:nvPr userDrawn="1"/>
        </p:nvPicPr>
        <p:blipFill>
          <a:blip r:embed="rId2"/>
          <a:stretch>
            <a:fillRect/>
          </a:stretch>
        </p:blipFill>
        <p:spPr>
          <a:xfrm>
            <a:off x="508229" y="563421"/>
            <a:ext cx="927403" cy="927401"/>
          </a:xfrm>
          <a:prstGeom prst="rect">
            <a:avLst/>
          </a:prstGeom>
        </p:spPr>
      </p:pic>
    </p:spTree>
    <p:extLst>
      <p:ext uri="{BB962C8B-B14F-4D97-AF65-F5344CB8AC3E}">
        <p14:creationId xmlns:p14="http://schemas.microsoft.com/office/powerpoint/2010/main" val="84355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par>
                          <p:cTn id="11" fill="hold">
                            <p:stCondLst>
                              <p:cond delay="500"/>
                            </p:stCondLst>
                            <p:childTnLst>
                              <p:par>
                                <p:cTn id="12" presetID="6" presetClass="emph" presetSubtype="0" fill="hold" grpId="0" nodeType="afterEffect" nodePh="1">
                                  <p:stCondLst>
                                    <p:cond delay="0"/>
                                  </p:stCondLst>
                                  <p:endCondLst>
                                    <p:cond evt="begin" delay="0">
                                      <p:tn val="12"/>
                                    </p:cond>
                                  </p:endCondLst>
                                  <p:childTnLst>
                                    <p:animScale>
                                      <p:cBhvr>
                                        <p:cTn id="13" dur="500" fill="hold"/>
                                        <p:tgtEl>
                                          <p:spTgt spid="14"/>
                                        </p:tgtEl>
                                      </p:cBhvr>
                                      <p:by x="110000" y="110000"/>
                                    </p:animScale>
                                  </p:childTnLst>
                                </p:cTn>
                              </p:par>
                              <p:par>
                                <p:cTn id="14" presetID="6" presetClass="emph" presetSubtype="0" fill="hold" grpId="0" nodeType="withEffect">
                                  <p:stCondLst>
                                    <p:cond delay="0"/>
                                  </p:stCondLst>
                                  <p:childTnLst>
                                    <p:animScale>
                                      <p:cBhvr>
                                        <p:cTn id="15" dur="500" fill="hold"/>
                                        <p:tgtEl>
                                          <p:spTgt spid="4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44" grpId="0" animBg="1"/>
      <p:bldP spid="44" grpId="1"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1_Section slid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39" name="coral">
            <a:extLst>
              <a:ext uri="{FF2B5EF4-FFF2-40B4-BE49-F238E27FC236}">
                <a16:creationId xmlns:a16="http://schemas.microsoft.com/office/drawing/2014/main" id="{15488611-64D5-0E46-9F02-EA98A3FE0B49}"/>
              </a:ext>
            </a:extLst>
          </p:cNvPr>
          <p:cNvSpPr/>
          <p:nvPr/>
        </p:nvSpPr>
        <p:spPr>
          <a:xfrm>
            <a:off x="-1566254" y="5186358"/>
            <a:ext cx="17037436"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40" name="green">
            <a:extLst>
              <a:ext uri="{FF2B5EF4-FFF2-40B4-BE49-F238E27FC236}">
                <a16:creationId xmlns:a16="http://schemas.microsoft.com/office/drawing/2014/main" id="{B6C1B0A9-1948-FE45-AA01-FDD9BFFCA45D}"/>
              </a:ext>
            </a:extLst>
          </p:cNvPr>
          <p:cNvSpPr/>
          <p:nvPr/>
        </p:nvSpPr>
        <p:spPr>
          <a:xfrm>
            <a:off x="-797165" y="5170549"/>
            <a:ext cx="1585426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sp>
        <p:nvSpPr>
          <p:cNvPr id="22" name="Oval 21">
            <a:extLst>
              <a:ext uri="{FF2B5EF4-FFF2-40B4-BE49-F238E27FC236}">
                <a16:creationId xmlns:a16="http://schemas.microsoft.com/office/drawing/2014/main" id="{60883345-F445-8A45-BD8F-B0EF5EF0510D}"/>
              </a:ext>
            </a:extLst>
          </p:cNvPr>
          <p:cNvSpPr/>
          <p:nvPr userDrawn="1"/>
        </p:nvSpPr>
        <p:spPr>
          <a:xfrm>
            <a:off x="94414" y="196633"/>
            <a:ext cx="2238900" cy="2238787"/>
          </a:xfrm>
          <a:prstGeom prst="ellipse">
            <a:avLst/>
          </a:prstGeom>
          <a:gradFill flip="none" rotWithShape="1">
            <a:gsLst>
              <a:gs pos="50000">
                <a:schemeClr val="accent1">
                  <a:lumMod val="20000"/>
                  <a:lumOff val="80000"/>
                  <a:alpha val="6000"/>
                </a:schemeClr>
              </a:gs>
              <a:gs pos="99000">
                <a:schemeClr val="accent1">
                  <a:lumMod val="60000"/>
                  <a:lumOff val="4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508000" y="631889"/>
            <a:ext cx="1033941" cy="828372"/>
            <a:chOff x="7760677" y="469802"/>
            <a:chExt cx="660806" cy="529450"/>
          </a:xfrm>
          <a:solidFill>
            <a:schemeClr val="accent5">
              <a:alpha val="1839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11046546" y="4965488"/>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
        <p:nvSpPr>
          <p:cNvPr id="3" name="Subtitle 2">
            <a:extLst>
              <a:ext uri="{FF2B5EF4-FFF2-40B4-BE49-F238E27FC236}">
                <a16:creationId xmlns:a16="http://schemas.microsoft.com/office/drawing/2014/main" id="{89752FD4-2B53-2041-A42C-D898B34E09B2}"/>
              </a:ext>
            </a:extLst>
          </p:cNvPr>
          <p:cNvSpPr>
            <a:spLocks noGrp="1"/>
          </p:cNvSpPr>
          <p:nvPr>
            <p:ph type="subTitle" idx="1"/>
          </p:nvPr>
        </p:nvSpPr>
        <p:spPr>
          <a:xfrm>
            <a:off x="508231" y="4303129"/>
            <a:ext cx="8216276" cy="1174763"/>
          </a:xfrm>
          <a:prstGeom prst="rect">
            <a:avLst/>
          </a:prstGeom>
        </p:spPr>
        <p:txBody>
          <a:bodyPr/>
          <a:lstStyle>
            <a:lvl1pPr marL="0" indent="0" algn="l">
              <a:buNone/>
              <a:defRPr sz="2400">
                <a:solidFill>
                  <a:schemeClr val="bg2"/>
                </a:solidFill>
              </a:defRPr>
            </a:lvl1pPr>
            <a:lvl2pPr marL="457159" indent="0" algn="ctr">
              <a:buNone/>
              <a:defRPr sz="2000"/>
            </a:lvl2pPr>
            <a:lvl3pPr marL="914318" indent="0" algn="ctr">
              <a:buNone/>
              <a:defRPr sz="1800"/>
            </a:lvl3pPr>
            <a:lvl4pPr marL="1371478" indent="0" algn="ctr">
              <a:buNone/>
              <a:defRPr sz="1600"/>
            </a:lvl4pPr>
            <a:lvl5pPr marL="1828637" indent="0" algn="ctr">
              <a:buNone/>
              <a:defRPr sz="1600"/>
            </a:lvl5pPr>
            <a:lvl6pPr marL="2285796" indent="0" algn="ctr">
              <a:buNone/>
              <a:defRPr sz="1600"/>
            </a:lvl6pPr>
            <a:lvl7pPr marL="2742955" indent="0" algn="ctr">
              <a:buNone/>
              <a:defRPr sz="1600"/>
            </a:lvl7pPr>
            <a:lvl8pPr marL="3200115" indent="0" algn="ctr">
              <a:buNone/>
              <a:defRPr sz="1600"/>
            </a:lvl8pPr>
            <a:lvl9pPr marL="3657274"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p:nvPr>
        </p:nvSpPr>
        <p:spPr>
          <a:xfrm>
            <a:off x="508231" y="2095935"/>
            <a:ext cx="8216276" cy="2115120"/>
          </a:xfrm>
          <a:prstGeom prst="rect">
            <a:avLst/>
          </a:prstGeom>
        </p:spPr>
        <p:txBody>
          <a:bodyPr anchor="b">
            <a:normAutofit/>
          </a:bodyPr>
          <a:lstStyle>
            <a:lvl1pPr algn="l">
              <a:defRPr sz="5555">
                <a:solidFill>
                  <a:schemeClr val="accent5"/>
                </a:solidFill>
                <a:latin typeface="+mn-lt"/>
              </a:defRPr>
            </a:lvl1pPr>
          </a:lstStyle>
          <a:p>
            <a:r>
              <a:rPr lang="en-US"/>
              <a:t>Click to edit Master title style</a:t>
            </a:r>
          </a:p>
        </p:txBody>
      </p:sp>
    </p:spTree>
    <p:extLst>
      <p:ext uri="{BB962C8B-B14F-4D97-AF65-F5344CB8AC3E}">
        <p14:creationId xmlns:p14="http://schemas.microsoft.com/office/powerpoint/2010/main" val="241943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1.73162E-6 -0.03456 L -1.73162E-6 -3.37406E-6 " pathEditMode="relative" rAng="0" ptsTypes="AA">
                                      <p:cBhvr>
                                        <p:cTn id="9" dur="500" fill="hold"/>
                                        <p:tgtEl>
                                          <p:spTgt spid="2"/>
                                        </p:tgtEl>
                                        <p:attrNameLst>
                                          <p:attrName>ppt_x</p:attrName>
                                          <p:attrName>ppt_y</p:attrName>
                                        </p:attrNameLst>
                                      </p:cBhvr>
                                      <p:rCtr x="0" y="172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0"/>
                                  </p:stCondLst>
                                  <p:childTnLst>
                                    <p:animMotion origin="layout" path="M -1.73162E-6 -0.03456 L -1.73162E-6 -3.37406E-6 " pathEditMode="relative" rAng="0" ptsTypes="AA">
                                      <p:cBhvr>
                                        <p:cTn id="14" dur="500" fill="hold"/>
                                        <p:tgtEl>
                                          <p:spTgt spid="3"/>
                                        </p:tgtEl>
                                        <p:attrNameLst>
                                          <p:attrName>ppt_x</p:attrName>
                                          <p:attrName>ppt_y</p:attrName>
                                        </p:attrNameLst>
                                      </p:cBhvr>
                                      <p:rCtr x="0" y="1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bldP spid="2" grpId="0"/>
      <p:bldP spid="2" grpId="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title and 2 Content on Wh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FA2791E-F6D3-B661-BD3F-3DCD8E5B1162}"/>
              </a:ext>
            </a:extLst>
          </p:cNvPr>
          <p:cNvSpPr>
            <a:spLocks noGrp="1"/>
          </p:cNvSpPr>
          <p:nvPr>
            <p:ph type="body" sz="quarter" idx="13"/>
          </p:nvPr>
        </p:nvSpPr>
        <p:spPr>
          <a:xfrm>
            <a:off x="449690" y="1836430"/>
            <a:ext cx="5315224" cy="4196231"/>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a:extLst>
              <a:ext uri="{FF2B5EF4-FFF2-40B4-BE49-F238E27FC236}">
                <a16:creationId xmlns:a16="http://schemas.microsoft.com/office/drawing/2014/main" id="{BFA99523-1D08-BFBD-57F6-289CF88497FC}"/>
              </a:ext>
            </a:extLst>
          </p:cNvPr>
          <p:cNvSpPr>
            <a:spLocks noGrp="1"/>
          </p:cNvSpPr>
          <p:nvPr>
            <p:ph type="body" sz="quarter" idx="18"/>
          </p:nvPr>
        </p:nvSpPr>
        <p:spPr>
          <a:xfrm>
            <a:off x="6427088" y="1836430"/>
            <a:ext cx="5314337" cy="4196231"/>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940A5A4-F7F8-6AE6-7462-D71B5D3F8DAC}"/>
              </a:ext>
            </a:extLst>
          </p:cNvPr>
          <p:cNvSpPr>
            <a:spLocks noGrp="1"/>
          </p:cNvSpPr>
          <p:nvPr>
            <p:ph type="title"/>
          </p:nvPr>
        </p:nvSpPr>
        <p:spPr>
          <a:xfrm>
            <a:off x="449690" y="479914"/>
            <a:ext cx="11291735" cy="577716"/>
          </a:xfrm>
          <a:prstGeom prst="rect">
            <a:avLst/>
          </a:prstGeom>
        </p:spPr>
        <p:txBody>
          <a:bodyPr anchor="t">
            <a:noAutofit/>
          </a:bodyPr>
          <a:lstStyle>
            <a:lvl1pPr>
              <a:defRPr sz="3200">
                <a:solidFill>
                  <a:schemeClr val="tx1"/>
                </a:solidFill>
              </a:defRPr>
            </a:lvl1pPr>
          </a:lstStyle>
          <a:p>
            <a:r>
              <a:rPr lang="en-US"/>
              <a:t>Click to edit Master title style</a:t>
            </a:r>
          </a:p>
        </p:txBody>
      </p:sp>
      <p:sp>
        <p:nvSpPr>
          <p:cNvPr id="10" name="Subtitle 2">
            <a:extLst>
              <a:ext uri="{FF2B5EF4-FFF2-40B4-BE49-F238E27FC236}">
                <a16:creationId xmlns:a16="http://schemas.microsoft.com/office/drawing/2014/main" id="{92F47D7E-344A-96C0-38DE-837E5CE2267F}"/>
              </a:ext>
            </a:extLst>
          </p:cNvPr>
          <p:cNvSpPr>
            <a:spLocks noGrp="1"/>
          </p:cNvSpPr>
          <p:nvPr>
            <p:ph type="subTitle" idx="14"/>
          </p:nvPr>
        </p:nvSpPr>
        <p:spPr>
          <a:xfrm>
            <a:off x="449690" y="1057631"/>
            <a:ext cx="11291735" cy="429208"/>
          </a:xfrm>
        </p:spPr>
        <p:txBody>
          <a:bodyPr anchor="t">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Slide Number Placeholder 13">
            <a:extLst>
              <a:ext uri="{FF2B5EF4-FFF2-40B4-BE49-F238E27FC236}">
                <a16:creationId xmlns:a16="http://schemas.microsoft.com/office/drawing/2014/main" id="{C08B33AD-B899-6D5D-9216-5716B03CE76D}"/>
              </a:ext>
            </a:extLst>
          </p:cNvPr>
          <p:cNvSpPr>
            <a:spLocks noGrp="1"/>
          </p:cNvSpPr>
          <p:nvPr>
            <p:ph type="sldNum" sz="quarter" idx="17"/>
          </p:nvPr>
        </p:nvSpPr>
        <p:spPr>
          <a:xfrm>
            <a:off x="8998226" y="6370592"/>
            <a:ext cx="2743200" cy="365125"/>
          </a:xfrm>
          <a:prstGeom prst="rect">
            <a:avLst/>
          </a:prstGeom>
        </p:spPr>
        <p:txBody>
          <a:bodyPr/>
          <a:lstStyle>
            <a:lvl1pPr>
              <a:defRPr>
                <a:solidFill>
                  <a:schemeClr val="accent6"/>
                </a:solidFill>
              </a:defRPr>
            </a:lvl1pPr>
          </a:lstStyle>
          <a:p>
            <a:fld id="{93BFCDF7-B76A-EE4A-9647-B0AB61850522}" type="slidenum">
              <a:rPr lang="en-US" smtClean="0"/>
              <a:pPr/>
              <a:t>‹#›</a:t>
            </a:fld>
            <a:endParaRPr lang="en-US"/>
          </a:p>
        </p:txBody>
      </p:sp>
      <p:sp>
        <p:nvSpPr>
          <p:cNvPr id="15" name="Text Placeholder 7">
            <a:extLst>
              <a:ext uri="{FF2B5EF4-FFF2-40B4-BE49-F238E27FC236}">
                <a16:creationId xmlns:a16="http://schemas.microsoft.com/office/drawing/2014/main" id="{7B21125A-19CA-D45C-1A96-0CB53E5EF134}"/>
              </a:ext>
            </a:extLst>
          </p:cNvPr>
          <p:cNvSpPr>
            <a:spLocks noGrp="1"/>
          </p:cNvSpPr>
          <p:nvPr>
            <p:ph type="body" sz="quarter" idx="19" hasCustomPrompt="1"/>
          </p:nvPr>
        </p:nvSpPr>
        <p:spPr>
          <a:xfrm>
            <a:off x="1529665" y="6461872"/>
            <a:ext cx="7123447" cy="196543"/>
          </a:xfrm>
        </p:spPr>
        <p:txBody>
          <a:bodyPr>
            <a:noAutofit/>
          </a:bodyPr>
          <a:lstStyle>
            <a:lvl1pPr marL="0" indent="0">
              <a:buNone/>
              <a:defRPr sz="1100">
                <a:solidFill>
                  <a:schemeClr val="accent6"/>
                </a:solidFill>
              </a:defRPr>
            </a:lvl1pPr>
            <a:lvl2pPr>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Footnotes</a:t>
            </a:r>
          </a:p>
        </p:txBody>
      </p:sp>
      <p:pic>
        <p:nvPicPr>
          <p:cNvPr id="16" name="Graphic 15">
            <a:extLst>
              <a:ext uri="{FF2B5EF4-FFF2-40B4-BE49-F238E27FC236}">
                <a16:creationId xmlns:a16="http://schemas.microsoft.com/office/drawing/2014/main" id="{B454621C-CE26-71AD-0654-7FFBA0BEF7D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9134" y="6289908"/>
            <a:ext cx="802456" cy="445809"/>
          </a:xfrm>
          <a:prstGeom prst="rect">
            <a:avLst/>
          </a:prstGeom>
        </p:spPr>
      </p:pic>
    </p:spTree>
    <p:extLst>
      <p:ext uri="{BB962C8B-B14F-4D97-AF65-F5344CB8AC3E}">
        <p14:creationId xmlns:p14="http://schemas.microsoft.com/office/powerpoint/2010/main" val="4036246650"/>
      </p:ext>
    </p:extLst>
  </p:cSld>
  <p:clrMapOvr>
    <a:masterClrMapping/>
  </p:clrMapOvr>
  <p:hf hdr="0" dt="0"/>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 preserve="1">
  <p:cSld name="2_Section slide">
    <p:bg>
      <p:bgPr>
        <a:gradFill>
          <a:gsLst>
            <a:gs pos="0">
              <a:srgbClr val="163456"/>
            </a:gs>
            <a:gs pos="100000">
              <a:srgbClr val="2C1F55"/>
            </a:gs>
          </a:gsLst>
          <a:lin ang="2700000" scaled="1"/>
        </a:gradFill>
        <a:effectLst/>
      </p:bgPr>
    </p:bg>
    <p:spTree>
      <p:nvGrpSpPr>
        <p:cNvPr id="1" name=""/>
        <p:cNvGrpSpPr/>
        <p:nvPr/>
      </p:nvGrpSpPr>
      <p:grpSpPr>
        <a:xfrm>
          <a:off x="0" y="0"/>
          <a:ext cx="0" cy="0"/>
          <a:chOff x="0" y="0"/>
          <a:chExt cx="0" cy="0"/>
        </a:xfrm>
      </p:grpSpPr>
      <p:sp>
        <p:nvSpPr>
          <p:cNvPr id="42" name="coral">
            <a:extLst>
              <a:ext uri="{FF2B5EF4-FFF2-40B4-BE49-F238E27FC236}">
                <a16:creationId xmlns:a16="http://schemas.microsoft.com/office/drawing/2014/main" id="{0F084689-C927-E747-ABE8-A25E8BE933B3}"/>
              </a:ext>
            </a:extLst>
          </p:cNvPr>
          <p:cNvSpPr/>
          <p:nvPr/>
        </p:nvSpPr>
        <p:spPr>
          <a:xfrm>
            <a:off x="-1593149" y="5186358"/>
            <a:ext cx="17037436"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43" name="green">
            <a:extLst>
              <a:ext uri="{FF2B5EF4-FFF2-40B4-BE49-F238E27FC236}">
                <a16:creationId xmlns:a16="http://schemas.microsoft.com/office/drawing/2014/main" id="{C06BBAB8-1392-D74C-80DE-D446B44242DB}"/>
              </a:ext>
            </a:extLst>
          </p:cNvPr>
          <p:cNvSpPr/>
          <p:nvPr/>
        </p:nvSpPr>
        <p:spPr>
          <a:xfrm>
            <a:off x="-824060" y="5170549"/>
            <a:ext cx="1585426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sp>
        <p:nvSpPr>
          <p:cNvPr id="22" name="Oval 21">
            <a:extLst>
              <a:ext uri="{FF2B5EF4-FFF2-40B4-BE49-F238E27FC236}">
                <a16:creationId xmlns:a16="http://schemas.microsoft.com/office/drawing/2014/main" id="{60883345-F445-8A45-BD8F-B0EF5EF0510D}"/>
              </a:ext>
            </a:extLst>
          </p:cNvPr>
          <p:cNvSpPr/>
          <p:nvPr userDrawn="1"/>
        </p:nvSpPr>
        <p:spPr>
          <a:xfrm>
            <a:off x="94414" y="196633"/>
            <a:ext cx="2238900" cy="2238787"/>
          </a:xfrm>
          <a:prstGeom prst="ellipse">
            <a:avLst/>
          </a:prstGeom>
          <a:gradFill flip="none" rotWithShape="1">
            <a:gsLst>
              <a:gs pos="50000">
                <a:schemeClr val="accent1">
                  <a:lumMod val="20000"/>
                  <a:lumOff val="80000"/>
                  <a:alpha val="2884"/>
                </a:schemeClr>
              </a:gs>
              <a:gs pos="99000">
                <a:schemeClr val="accent1">
                  <a:lumMod val="60000"/>
                  <a:lumOff val="40000"/>
                  <a:alpha val="27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508000" y="631889"/>
            <a:ext cx="1033941" cy="828372"/>
            <a:chOff x="7760677" y="469802"/>
            <a:chExt cx="660806" cy="529450"/>
          </a:xfrm>
          <a:solidFill>
            <a:schemeClr val="accent6">
              <a:alpha val="4400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11049599" y="4965489"/>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
        <p:nvSpPr>
          <p:cNvPr id="3" name="Subtitle 2">
            <a:extLst>
              <a:ext uri="{FF2B5EF4-FFF2-40B4-BE49-F238E27FC236}">
                <a16:creationId xmlns:a16="http://schemas.microsoft.com/office/drawing/2014/main" id="{89752FD4-2B53-2041-A42C-D898B34E09B2}"/>
              </a:ext>
            </a:extLst>
          </p:cNvPr>
          <p:cNvSpPr>
            <a:spLocks noGrp="1"/>
          </p:cNvSpPr>
          <p:nvPr>
            <p:ph type="subTitle" idx="1"/>
          </p:nvPr>
        </p:nvSpPr>
        <p:spPr>
          <a:xfrm>
            <a:off x="508231" y="4303129"/>
            <a:ext cx="8216276" cy="1174763"/>
          </a:xfrm>
          <a:prstGeom prst="rect">
            <a:avLst/>
          </a:prstGeom>
        </p:spPr>
        <p:txBody>
          <a:bodyPr/>
          <a:lstStyle>
            <a:lvl1pPr marL="0" indent="0" algn="l">
              <a:buNone/>
              <a:defRPr sz="2400">
                <a:solidFill>
                  <a:schemeClr val="bg2"/>
                </a:solidFill>
              </a:defRPr>
            </a:lvl1pPr>
            <a:lvl2pPr marL="457159" indent="0" algn="ctr">
              <a:buNone/>
              <a:defRPr sz="2000"/>
            </a:lvl2pPr>
            <a:lvl3pPr marL="914318" indent="0" algn="ctr">
              <a:buNone/>
              <a:defRPr sz="1800"/>
            </a:lvl3pPr>
            <a:lvl4pPr marL="1371478" indent="0" algn="ctr">
              <a:buNone/>
              <a:defRPr sz="1600"/>
            </a:lvl4pPr>
            <a:lvl5pPr marL="1828637" indent="0" algn="ctr">
              <a:buNone/>
              <a:defRPr sz="1600"/>
            </a:lvl5pPr>
            <a:lvl6pPr marL="2285796" indent="0" algn="ctr">
              <a:buNone/>
              <a:defRPr sz="1600"/>
            </a:lvl6pPr>
            <a:lvl7pPr marL="2742955" indent="0" algn="ctr">
              <a:buNone/>
              <a:defRPr sz="1600"/>
            </a:lvl7pPr>
            <a:lvl8pPr marL="3200115" indent="0" algn="ctr">
              <a:buNone/>
              <a:defRPr sz="1600"/>
            </a:lvl8pPr>
            <a:lvl9pPr marL="3657274"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p:nvPr>
        </p:nvSpPr>
        <p:spPr>
          <a:xfrm>
            <a:off x="508231" y="2095935"/>
            <a:ext cx="8216276" cy="2115120"/>
          </a:xfrm>
          <a:prstGeom prst="rect">
            <a:avLst/>
          </a:prstGeom>
        </p:spPr>
        <p:txBody>
          <a:bodyPr anchor="b">
            <a:normAutofit/>
          </a:bodyPr>
          <a:lstStyle>
            <a:lvl1pPr algn="l">
              <a:defRPr sz="5555">
                <a:solidFill>
                  <a:schemeClr val="accent5"/>
                </a:solidFill>
                <a:latin typeface="+mn-lt"/>
              </a:defRPr>
            </a:lvl1pPr>
          </a:lstStyle>
          <a:p>
            <a:r>
              <a:rPr lang="en-US"/>
              <a:t>Click to edit Master title style</a:t>
            </a:r>
          </a:p>
        </p:txBody>
      </p:sp>
    </p:spTree>
    <p:extLst>
      <p:ext uri="{BB962C8B-B14F-4D97-AF65-F5344CB8AC3E}">
        <p14:creationId xmlns:p14="http://schemas.microsoft.com/office/powerpoint/2010/main" val="197663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1.73162E-6 -0.03456 L -1.73162E-6 -3.37406E-6 " pathEditMode="relative" rAng="0" ptsTypes="AA">
                                      <p:cBhvr>
                                        <p:cTn id="9" dur="500" fill="hold"/>
                                        <p:tgtEl>
                                          <p:spTgt spid="2"/>
                                        </p:tgtEl>
                                        <p:attrNameLst>
                                          <p:attrName>ppt_x</p:attrName>
                                          <p:attrName>ppt_y</p:attrName>
                                        </p:attrNameLst>
                                      </p:cBhvr>
                                      <p:rCtr x="0" y="172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0"/>
                                  </p:stCondLst>
                                  <p:childTnLst>
                                    <p:animMotion origin="layout" path="M -1.73162E-6 -0.03456 L -1.73162E-6 -3.37406E-6 " pathEditMode="relative" rAng="0" ptsTypes="AA">
                                      <p:cBhvr>
                                        <p:cTn id="14" dur="500" fill="hold"/>
                                        <p:tgtEl>
                                          <p:spTgt spid="3"/>
                                        </p:tgtEl>
                                        <p:attrNameLst>
                                          <p:attrName>ppt_x</p:attrName>
                                          <p:attrName>ppt_y</p:attrName>
                                        </p:attrNameLst>
                                      </p:cBhvr>
                                      <p:rCtr x="0" y="1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bldP spid="2" grpId="0"/>
      <p:bldP spid="2" grpId="1"/>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_Section slide">
    <p:bg>
      <p:bgPr>
        <a:solidFill>
          <a:schemeClr val="accent5"/>
        </a:solidFill>
        <a:effectLst/>
      </p:bgPr>
    </p:bg>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02AC0961-BE31-2846-84A6-B6B95D379998}"/>
              </a:ext>
            </a:extLst>
          </p:cNvPr>
          <p:cNvSpPr/>
          <p:nvPr userDrawn="1"/>
        </p:nvSpPr>
        <p:spPr>
          <a:xfrm>
            <a:off x="4730837" y="0"/>
            <a:ext cx="7476903" cy="6858000"/>
          </a:xfrm>
          <a:prstGeom prst="rect">
            <a:avLst/>
          </a:prstGeom>
          <a:gradFill flip="none" rotWithShape="1">
            <a:gsLst>
              <a:gs pos="0">
                <a:schemeClr val="accent5"/>
              </a:gs>
              <a:gs pos="100000">
                <a:schemeClr val="accent5">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9"/>
          </a:p>
        </p:txBody>
      </p:sp>
      <p:sp>
        <p:nvSpPr>
          <p:cNvPr id="56" name="x" hidden="1">
            <a:extLst>
              <a:ext uri="{FF2B5EF4-FFF2-40B4-BE49-F238E27FC236}">
                <a16:creationId xmlns:a16="http://schemas.microsoft.com/office/drawing/2014/main" id="{C6CD0EE7-202B-F645-B76F-87799039F6FE}"/>
              </a:ext>
            </a:extLst>
          </p:cNvPr>
          <p:cNvSpPr/>
          <p:nvPr userDrawn="1"/>
        </p:nvSpPr>
        <p:spPr>
          <a:xfrm>
            <a:off x="8585611" y="3548175"/>
            <a:ext cx="428444" cy="425701"/>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rgbClr val="378FCE">
              <a:alpha val="27498"/>
            </a:srgbClr>
          </a:solidFill>
          <a:ln w="6818" cap="flat">
            <a:noFill/>
            <a:prstDash val="solid"/>
            <a:miter/>
          </a:ln>
        </p:spPr>
        <p:txBody>
          <a:bodyPr rtlCol="0" anchor="ctr"/>
          <a:lstStyle/>
          <a:p>
            <a:endParaRPr lang="en-US" sz="1249"/>
          </a:p>
        </p:txBody>
      </p:sp>
      <p:grpSp>
        <p:nvGrpSpPr>
          <p:cNvPr id="8" name="Circle">
            <a:extLst>
              <a:ext uri="{FF2B5EF4-FFF2-40B4-BE49-F238E27FC236}">
                <a16:creationId xmlns:a16="http://schemas.microsoft.com/office/drawing/2014/main" id="{4970906B-47AF-9543-A23B-58EC8065A7D2}"/>
              </a:ext>
            </a:extLst>
          </p:cNvPr>
          <p:cNvGrpSpPr/>
          <p:nvPr userDrawn="1"/>
        </p:nvGrpSpPr>
        <p:grpSpPr>
          <a:xfrm>
            <a:off x="8696277" y="1611348"/>
            <a:ext cx="5980588" cy="5980288"/>
            <a:chOff x="5143500" y="742950"/>
            <a:chExt cx="4927600" cy="4927600"/>
          </a:xfrm>
        </p:grpSpPr>
        <p:sp>
          <p:nvSpPr>
            <p:cNvPr id="9" name="Oval 8">
              <a:extLst>
                <a:ext uri="{FF2B5EF4-FFF2-40B4-BE49-F238E27FC236}">
                  <a16:creationId xmlns:a16="http://schemas.microsoft.com/office/drawing/2014/main" id="{7CA78CFA-0488-374D-BC61-21DF19D1FDC6}"/>
                </a:ext>
              </a:extLst>
            </p:cNvPr>
            <p:cNvSpPr/>
            <p:nvPr/>
          </p:nvSpPr>
          <p:spPr>
            <a:xfrm>
              <a:off x="5143500" y="742950"/>
              <a:ext cx="4927600" cy="4927600"/>
            </a:xfrm>
            <a:prstGeom prst="ellipse">
              <a:avLst/>
            </a:prstGeom>
            <a:blipFill dpi="0" rotWithShape="1">
              <a:blip r:embed="rId2" cstate="email">
                <a:alphaModFix amt="30000"/>
                <a:extLst>
                  <a:ext uri="{BEBA8EAE-BF5A-486C-A8C5-ECC9F3942E4B}">
                    <a14:imgProps xmlns:a14="http://schemas.microsoft.com/office/drawing/2010/main">
                      <a14:imgLayer r:embed="rId3">
                        <a14:imgEffect>
                          <a14:sharpenSoften amount="65000"/>
                        </a14:imgEffect>
                        <a14:imgEffect>
                          <a14:colorTemperature colorTemp="2823"/>
                        </a14:imgEffect>
                      </a14:imgLayer>
                    </a14:imgProps>
                  </a:ext>
                  <a:ext uri="{28A0092B-C50C-407E-A947-70E740481C1C}">
                    <a14:useLocalDpi xmlns:a14="http://schemas.microsoft.com/office/drawing/2010/main"/>
                  </a:ext>
                </a:extLst>
              </a:blip>
              <a:srcRect/>
              <a:tile tx="0" ty="0" sx="15000" sy="1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9">
                <a:latin typeface="+mn-lt"/>
              </a:endParaRPr>
            </a:p>
          </p:txBody>
        </p:sp>
        <p:sp>
          <p:nvSpPr>
            <p:cNvPr id="10" name="Oval 9">
              <a:extLst>
                <a:ext uri="{FF2B5EF4-FFF2-40B4-BE49-F238E27FC236}">
                  <a16:creationId xmlns:a16="http://schemas.microsoft.com/office/drawing/2014/main" id="{F1AF3E85-A582-D644-962A-69ACD66AD487}"/>
                </a:ext>
              </a:extLst>
            </p:cNvPr>
            <p:cNvSpPr/>
            <p:nvPr/>
          </p:nvSpPr>
          <p:spPr>
            <a:xfrm>
              <a:off x="5143500" y="742950"/>
              <a:ext cx="4927600" cy="4927600"/>
            </a:xfrm>
            <a:prstGeom prst="ellipse">
              <a:avLst/>
            </a:prstGeom>
            <a:gradFill flip="none" rotWithShape="1">
              <a:gsLst>
                <a:gs pos="0">
                  <a:srgbClr val="1475BA">
                    <a:alpha val="0"/>
                  </a:srgbClr>
                </a:gs>
                <a:gs pos="99000">
                  <a:srgbClr val="1475BA">
                    <a:alpha val="37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9">
                <a:latin typeface="+mn-lt"/>
              </a:endParaRPr>
            </a:p>
          </p:txBody>
        </p:sp>
      </p:grpSp>
      <p:grpSp>
        <p:nvGrpSpPr>
          <p:cNvPr id="21" name="streaks" hidden="1">
            <a:extLst>
              <a:ext uri="{FF2B5EF4-FFF2-40B4-BE49-F238E27FC236}">
                <a16:creationId xmlns:a16="http://schemas.microsoft.com/office/drawing/2014/main" id="{3C1229A8-B398-474C-90DB-EC2CE2DBF176}"/>
              </a:ext>
            </a:extLst>
          </p:cNvPr>
          <p:cNvGrpSpPr/>
          <p:nvPr userDrawn="1"/>
        </p:nvGrpSpPr>
        <p:grpSpPr>
          <a:xfrm>
            <a:off x="6016579" y="2019357"/>
            <a:ext cx="4998744" cy="2385119"/>
            <a:chOff x="4249552" y="1508350"/>
            <a:chExt cx="3733610" cy="1781557"/>
          </a:xfrm>
          <a:gradFill>
            <a:gsLst>
              <a:gs pos="100000">
                <a:srgbClr val="F8F3EF">
                  <a:alpha val="48000"/>
                </a:srgbClr>
              </a:gs>
              <a:gs pos="0">
                <a:srgbClr val="F8F3EF">
                  <a:alpha val="0"/>
                </a:srgbClr>
              </a:gs>
            </a:gsLst>
            <a:lin ang="0" scaled="1"/>
          </a:gradFill>
        </p:grpSpPr>
        <p:sp>
          <p:nvSpPr>
            <p:cNvPr id="22" name="Graphic 2">
              <a:extLst>
                <a:ext uri="{FF2B5EF4-FFF2-40B4-BE49-F238E27FC236}">
                  <a16:creationId xmlns:a16="http://schemas.microsoft.com/office/drawing/2014/main" id="{0F5F485F-DC8F-9948-A04D-DA20E57AC05D}"/>
                </a:ext>
              </a:extLst>
            </p:cNvPr>
            <p:cNvSpPr/>
            <p:nvPr/>
          </p:nvSpPr>
          <p:spPr>
            <a:xfrm>
              <a:off x="4545697" y="1508351"/>
              <a:ext cx="1343896" cy="240192"/>
            </a:xfrm>
            <a:custGeom>
              <a:avLst/>
              <a:gdLst>
                <a:gd name="connsiteX0" fmla="*/ 1223058 w 1343896"/>
                <a:gd name="connsiteY0" fmla="*/ 240193 h 240192"/>
                <a:gd name="connsiteX1" fmla="*/ 120838 w 1343896"/>
                <a:gd name="connsiteY1" fmla="*/ 240193 h 240192"/>
                <a:gd name="connsiteX2" fmla="*/ 0 w 1343896"/>
                <a:gd name="connsiteY2" fmla="*/ 120097 h 240192"/>
                <a:gd name="connsiteX3" fmla="*/ 0 w 1343896"/>
                <a:gd name="connsiteY3" fmla="*/ 120097 h 240192"/>
                <a:gd name="connsiteX4" fmla="*/ 120837 w 1343896"/>
                <a:gd name="connsiteY4" fmla="*/ 1 h 240192"/>
                <a:gd name="connsiteX5" fmla="*/ 1223058 w 1343896"/>
                <a:gd name="connsiteY5" fmla="*/ 0 h 240192"/>
                <a:gd name="connsiteX6" fmla="*/ 1343897 w 1343896"/>
                <a:gd name="connsiteY6" fmla="*/ 120096 h 240192"/>
                <a:gd name="connsiteX7" fmla="*/ 1343897 w 1343896"/>
                <a:gd name="connsiteY7" fmla="*/ 120096 h 240192"/>
                <a:gd name="connsiteX8" fmla="*/ 1223058 w 1343896"/>
                <a:gd name="connsiteY8" fmla="*/ 240193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896" h="240192">
                  <a:moveTo>
                    <a:pt x="1223058" y="240193"/>
                  </a:moveTo>
                  <a:lnTo>
                    <a:pt x="120838" y="240193"/>
                  </a:lnTo>
                  <a:cubicBezTo>
                    <a:pt x="54301" y="240117"/>
                    <a:pt x="314" y="186462"/>
                    <a:pt x="0" y="120097"/>
                  </a:cubicBezTo>
                  <a:lnTo>
                    <a:pt x="0" y="120097"/>
                  </a:lnTo>
                  <a:cubicBezTo>
                    <a:pt x="314" y="53732"/>
                    <a:pt x="54301" y="76"/>
                    <a:pt x="120837" y="1"/>
                  </a:cubicBezTo>
                  <a:lnTo>
                    <a:pt x="1223058" y="0"/>
                  </a:lnTo>
                  <a:cubicBezTo>
                    <a:pt x="1289596" y="76"/>
                    <a:pt x="1343580" y="53731"/>
                    <a:pt x="1343897" y="120096"/>
                  </a:cubicBezTo>
                  <a:lnTo>
                    <a:pt x="1343897" y="120096"/>
                  </a:lnTo>
                  <a:cubicBezTo>
                    <a:pt x="1343580" y="186461"/>
                    <a:pt x="1289596" y="240117"/>
                    <a:pt x="1223058" y="240193"/>
                  </a:cubicBezTo>
                  <a:close/>
                </a:path>
              </a:pathLst>
            </a:custGeom>
            <a:grpFill/>
            <a:ln w="6723" cap="flat">
              <a:noFill/>
              <a:prstDash val="solid"/>
              <a:miter/>
            </a:ln>
          </p:spPr>
          <p:txBody>
            <a:bodyPr rtlCol="0" anchor="ctr"/>
            <a:lstStyle/>
            <a:p>
              <a:endParaRPr lang="en-US" sz="1249"/>
            </a:p>
          </p:txBody>
        </p:sp>
        <p:sp>
          <p:nvSpPr>
            <p:cNvPr id="23" name="Graphic 2">
              <a:extLst>
                <a:ext uri="{FF2B5EF4-FFF2-40B4-BE49-F238E27FC236}">
                  <a16:creationId xmlns:a16="http://schemas.microsoft.com/office/drawing/2014/main" id="{DD6BE71B-8D72-244F-9D79-A0BA9B2A4A39}"/>
                </a:ext>
              </a:extLst>
            </p:cNvPr>
            <p:cNvSpPr/>
            <p:nvPr/>
          </p:nvSpPr>
          <p:spPr>
            <a:xfrm>
              <a:off x="5963979" y="1508350"/>
              <a:ext cx="638411" cy="240192"/>
            </a:xfrm>
            <a:custGeom>
              <a:avLst/>
              <a:gdLst>
                <a:gd name="connsiteX0" fmla="*/ 517573 w 638411"/>
                <a:gd name="connsiteY0" fmla="*/ 240193 h 240192"/>
                <a:gd name="connsiteX1" fmla="*/ 120839 w 638411"/>
                <a:gd name="connsiteY1" fmla="*/ 240193 h 240192"/>
                <a:gd name="connsiteX2" fmla="*/ 0 w 638411"/>
                <a:gd name="connsiteY2" fmla="*/ 120096 h 240192"/>
                <a:gd name="connsiteX3" fmla="*/ 0 w 638411"/>
                <a:gd name="connsiteY3" fmla="*/ 120096 h 240192"/>
                <a:gd name="connsiteX4" fmla="*/ 120839 w 638411"/>
                <a:gd name="connsiteY4" fmla="*/ 0 h 240192"/>
                <a:gd name="connsiteX5" fmla="*/ 517573 w 638411"/>
                <a:gd name="connsiteY5" fmla="*/ 0 h 240192"/>
                <a:gd name="connsiteX6" fmla="*/ 638412 w 638411"/>
                <a:gd name="connsiteY6" fmla="*/ 120096 h 240192"/>
                <a:gd name="connsiteX7" fmla="*/ 638412 w 638411"/>
                <a:gd name="connsiteY7" fmla="*/ 120096 h 240192"/>
                <a:gd name="connsiteX8" fmla="*/ 517573 w 638411"/>
                <a:gd name="connsiteY8" fmla="*/ 240193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411" h="240192">
                  <a:moveTo>
                    <a:pt x="517573" y="240193"/>
                  </a:moveTo>
                  <a:lnTo>
                    <a:pt x="120839" y="240193"/>
                  </a:lnTo>
                  <a:cubicBezTo>
                    <a:pt x="54301" y="240117"/>
                    <a:pt x="317" y="186462"/>
                    <a:pt x="0" y="120096"/>
                  </a:cubicBezTo>
                  <a:lnTo>
                    <a:pt x="0" y="120096"/>
                  </a:lnTo>
                  <a:cubicBezTo>
                    <a:pt x="317" y="53731"/>
                    <a:pt x="54301" y="76"/>
                    <a:pt x="120839" y="0"/>
                  </a:cubicBezTo>
                  <a:lnTo>
                    <a:pt x="517573" y="0"/>
                  </a:lnTo>
                  <a:cubicBezTo>
                    <a:pt x="584112" y="76"/>
                    <a:pt x="638102" y="53731"/>
                    <a:pt x="638412" y="120096"/>
                  </a:cubicBezTo>
                  <a:lnTo>
                    <a:pt x="638412" y="120096"/>
                  </a:lnTo>
                  <a:cubicBezTo>
                    <a:pt x="638102" y="186461"/>
                    <a:pt x="584112" y="240117"/>
                    <a:pt x="517573" y="240193"/>
                  </a:cubicBezTo>
                  <a:close/>
                </a:path>
              </a:pathLst>
            </a:custGeom>
            <a:grpFill/>
            <a:ln w="6723" cap="flat">
              <a:noFill/>
              <a:prstDash val="solid"/>
              <a:miter/>
            </a:ln>
          </p:spPr>
          <p:txBody>
            <a:bodyPr rtlCol="0" anchor="ctr"/>
            <a:lstStyle/>
            <a:p>
              <a:endParaRPr lang="en-US" sz="1249"/>
            </a:p>
          </p:txBody>
        </p:sp>
        <p:sp>
          <p:nvSpPr>
            <p:cNvPr id="24" name="Graphic 2">
              <a:extLst>
                <a:ext uri="{FF2B5EF4-FFF2-40B4-BE49-F238E27FC236}">
                  <a16:creationId xmlns:a16="http://schemas.microsoft.com/office/drawing/2014/main" id="{2FDA5E1B-F83C-6B47-BF33-23C9C9BFDA84}"/>
                </a:ext>
              </a:extLst>
            </p:cNvPr>
            <p:cNvSpPr/>
            <p:nvPr/>
          </p:nvSpPr>
          <p:spPr>
            <a:xfrm>
              <a:off x="6704473" y="1508350"/>
              <a:ext cx="312117" cy="240192"/>
            </a:xfrm>
            <a:custGeom>
              <a:avLst/>
              <a:gdLst>
                <a:gd name="connsiteX0" fmla="*/ 191284 w 312117"/>
                <a:gd name="connsiteY0" fmla="*/ 240193 h 240192"/>
                <a:gd name="connsiteX1" fmla="*/ 120839 w 312117"/>
                <a:gd name="connsiteY1" fmla="*/ 240193 h 240192"/>
                <a:gd name="connsiteX2" fmla="*/ 0 w 312117"/>
                <a:gd name="connsiteY2" fmla="*/ 120096 h 240192"/>
                <a:gd name="connsiteX3" fmla="*/ 0 w 312117"/>
                <a:gd name="connsiteY3" fmla="*/ 120096 h 240192"/>
                <a:gd name="connsiteX4" fmla="*/ 120839 w 312117"/>
                <a:gd name="connsiteY4" fmla="*/ 0 h 240192"/>
                <a:gd name="connsiteX5" fmla="*/ 191284 w 312117"/>
                <a:gd name="connsiteY5" fmla="*/ 0 h 240192"/>
                <a:gd name="connsiteX6" fmla="*/ 312117 w 312117"/>
                <a:gd name="connsiteY6" fmla="*/ 120096 h 240192"/>
                <a:gd name="connsiteX7" fmla="*/ 312117 w 312117"/>
                <a:gd name="connsiteY7" fmla="*/ 120096 h 240192"/>
                <a:gd name="connsiteX8" fmla="*/ 191284 w 312117"/>
                <a:gd name="connsiteY8" fmla="*/ 240193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117" h="240192">
                  <a:moveTo>
                    <a:pt x="191284" y="240193"/>
                  </a:moveTo>
                  <a:lnTo>
                    <a:pt x="120839" y="240193"/>
                  </a:lnTo>
                  <a:cubicBezTo>
                    <a:pt x="54301" y="240117"/>
                    <a:pt x="317" y="186462"/>
                    <a:pt x="0" y="120096"/>
                  </a:cubicBezTo>
                  <a:lnTo>
                    <a:pt x="0" y="120096"/>
                  </a:lnTo>
                  <a:cubicBezTo>
                    <a:pt x="317" y="53731"/>
                    <a:pt x="54301" y="76"/>
                    <a:pt x="120839" y="0"/>
                  </a:cubicBezTo>
                  <a:lnTo>
                    <a:pt x="191284" y="0"/>
                  </a:lnTo>
                  <a:cubicBezTo>
                    <a:pt x="257817" y="76"/>
                    <a:pt x="311807" y="53731"/>
                    <a:pt x="312117" y="120096"/>
                  </a:cubicBezTo>
                  <a:lnTo>
                    <a:pt x="312117" y="120096"/>
                  </a:lnTo>
                  <a:cubicBezTo>
                    <a:pt x="311807" y="186461"/>
                    <a:pt x="257817" y="240117"/>
                    <a:pt x="191284" y="240193"/>
                  </a:cubicBezTo>
                  <a:close/>
                </a:path>
              </a:pathLst>
            </a:custGeom>
            <a:grpFill/>
            <a:ln w="6723" cap="flat">
              <a:noFill/>
              <a:prstDash val="solid"/>
              <a:miter/>
            </a:ln>
          </p:spPr>
          <p:txBody>
            <a:bodyPr rtlCol="0" anchor="ctr"/>
            <a:lstStyle/>
            <a:p>
              <a:endParaRPr lang="en-US" sz="1249"/>
            </a:p>
          </p:txBody>
        </p:sp>
        <p:sp>
          <p:nvSpPr>
            <p:cNvPr id="25" name="Graphic 2">
              <a:extLst>
                <a:ext uri="{FF2B5EF4-FFF2-40B4-BE49-F238E27FC236}">
                  <a16:creationId xmlns:a16="http://schemas.microsoft.com/office/drawing/2014/main" id="{36D84095-F502-5240-8B09-E7D0B37BD3CF}"/>
                </a:ext>
              </a:extLst>
            </p:cNvPr>
            <p:cNvSpPr/>
            <p:nvPr/>
          </p:nvSpPr>
          <p:spPr>
            <a:xfrm>
              <a:off x="4479825" y="1894695"/>
              <a:ext cx="2563248" cy="240192"/>
            </a:xfrm>
            <a:custGeom>
              <a:avLst/>
              <a:gdLst>
                <a:gd name="connsiteX0" fmla="*/ 0 w 2563248"/>
                <a:gd name="connsiteY0" fmla="*/ 240193 h 240192"/>
                <a:gd name="connsiteX1" fmla="*/ 2442409 w 2563248"/>
                <a:gd name="connsiteY1" fmla="*/ 240192 h 240192"/>
                <a:gd name="connsiteX2" fmla="*/ 2563248 w 2563248"/>
                <a:gd name="connsiteY2" fmla="*/ 120096 h 240192"/>
                <a:gd name="connsiteX3" fmla="*/ 2563248 w 2563248"/>
                <a:gd name="connsiteY3" fmla="*/ 120096 h 240192"/>
                <a:gd name="connsiteX4" fmla="*/ 2442409 w 2563248"/>
                <a:gd name="connsiteY4" fmla="*/ 0 h 240192"/>
                <a:gd name="connsiteX5" fmla="*/ 0 w 2563248"/>
                <a:gd name="connsiteY5" fmla="*/ 1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3248" h="240192">
                  <a:moveTo>
                    <a:pt x="0" y="240193"/>
                  </a:moveTo>
                  <a:lnTo>
                    <a:pt x="2442409" y="240192"/>
                  </a:lnTo>
                  <a:cubicBezTo>
                    <a:pt x="2509029" y="240310"/>
                    <a:pt x="2563127" y="186542"/>
                    <a:pt x="2563248" y="120096"/>
                  </a:cubicBezTo>
                  <a:lnTo>
                    <a:pt x="2563248" y="120096"/>
                  </a:lnTo>
                  <a:cubicBezTo>
                    <a:pt x="2563127" y="53650"/>
                    <a:pt x="2509029" y="-119"/>
                    <a:pt x="2442409" y="0"/>
                  </a:cubicBezTo>
                  <a:lnTo>
                    <a:pt x="0" y="1"/>
                  </a:lnTo>
                  <a:close/>
                </a:path>
              </a:pathLst>
            </a:custGeom>
            <a:grpFill/>
            <a:ln w="6723" cap="flat">
              <a:noFill/>
              <a:prstDash val="solid"/>
              <a:miter/>
            </a:ln>
          </p:spPr>
          <p:txBody>
            <a:bodyPr rtlCol="0" anchor="ctr"/>
            <a:lstStyle/>
            <a:p>
              <a:endParaRPr lang="en-US" sz="1249"/>
            </a:p>
          </p:txBody>
        </p:sp>
        <p:sp>
          <p:nvSpPr>
            <p:cNvPr id="26" name="Graphic 2">
              <a:extLst>
                <a:ext uri="{FF2B5EF4-FFF2-40B4-BE49-F238E27FC236}">
                  <a16:creationId xmlns:a16="http://schemas.microsoft.com/office/drawing/2014/main" id="{A1F3321E-9B2B-EE4A-B164-93526517C224}"/>
                </a:ext>
              </a:extLst>
            </p:cNvPr>
            <p:cNvSpPr/>
            <p:nvPr/>
          </p:nvSpPr>
          <p:spPr>
            <a:xfrm>
              <a:off x="7129791" y="1894676"/>
              <a:ext cx="415370" cy="240193"/>
            </a:xfrm>
            <a:custGeom>
              <a:avLst/>
              <a:gdLst>
                <a:gd name="connsiteX0" fmla="*/ 120839 w 415370"/>
                <a:gd name="connsiteY0" fmla="*/ 240193 h 240193"/>
                <a:gd name="connsiteX1" fmla="*/ 294531 w 415370"/>
                <a:gd name="connsiteY1" fmla="*/ 240193 h 240193"/>
                <a:gd name="connsiteX2" fmla="*/ 415370 w 415370"/>
                <a:gd name="connsiteY2" fmla="*/ 120097 h 240193"/>
                <a:gd name="connsiteX3" fmla="*/ 415370 w 415370"/>
                <a:gd name="connsiteY3" fmla="*/ 120097 h 240193"/>
                <a:gd name="connsiteX4" fmla="*/ 294531 w 415370"/>
                <a:gd name="connsiteY4" fmla="*/ 0 h 240193"/>
                <a:gd name="connsiteX5" fmla="*/ 120839 w 415370"/>
                <a:gd name="connsiteY5" fmla="*/ 1 h 240193"/>
                <a:gd name="connsiteX6" fmla="*/ 0 w 415370"/>
                <a:gd name="connsiteY6" fmla="*/ 120097 h 240193"/>
                <a:gd name="connsiteX7" fmla="*/ 0 w 415370"/>
                <a:gd name="connsiteY7" fmla="*/ 120097 h 240193"/>
                <a:gd name="connsiteX8" fmla="*/ 120839 w 415370"/>
                <a:gd name="connsiteY8" fmla="*/ 240193 h 24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70" h="240193">
                  <a:moveTo>
                    <a:pt x="120839" y="240193"/>
                  </a:moveTo>
                  <a:lnTo>
                    <a:pt x="294531" y="240193"/>
                  </a:lnTo>
                  <a:cubicBezTo>
                    <a:pt x="361144" y="240312"/>
                    <a:pt x="415249" y="186543"/>
                    <a:pt x="415370" y="120097"/>
                  </a:cubicBezTo>
                  <a:lnTo>
                    <a:pt x="415370" y="120097"/>
                  </a:lnTo>
                  <a:cubicBezTo>
                    <a:pt x="415249" y="53650"/>
                    <a:pt x="361151" y="-118"/>
                    <a:pt x="294531" y="0"/>
                  </a:cubicBezTo>
                  <a:lnTo>
                    <a:pt x="120839" y="1"/>
                  </a:lnTo>
                  <a:cubicBezTo>
                    <a:pt x="54220" y="-118"/>
                    <a:pt x="121" y="53650"/>
                    <a:pt x="0" y="120097"/>
                  </a:cubicBezTo>
                  <a:lnTo>
                    <a:pt x="0" y="120097"/>
                  </a:lnTo>
                  <a:cubicBezTo>
                    <a:pt x="121" y="186543"/>
                    <a:pt x="54220" y="240312"/>
                    <a:pt x="120839" y="240193"/>
                  </a:cubicBezTo>
                  <a:close/>
                </a:path>
              </a:pathLst>
            </a:custGeom>
            <a:grpFill/>
            <a:ln w="6723" cap="flat">
              <a:noFill/>
              <a:prstDash val="solid"/>
              <a:miter/>
            </a:ln>
          </p:spPr>
          <p:txBody>
            <a:bodyPr rtlCol="0" anchor="ctr"/>
            <a:lstStyle/>
            <a:p>
              <a:endParaRPr lang="en-US" sz="1249"/>
            </a:p>
          </p:txBody>
        </p:sp>
        <p:sp>
          <p:nvSpPr>
            <p:cNvPr id="27" name="Graphic 2">
              <a:extLst>
                <a:ext uri="{FF2B5EF4-FFF2-40B4-BE49-F238E27FC236}">
                  <a16:creationId xmlns:a16="http://schemas.microsoft.com/office/drawing/2014/main" id="{ACAB9C25-7800-D041-A3B8-7C65EF8A98D7}"/>
                </a:ext>
              </a:extLst>
            </p:cNvPr>
            <p:cNvSpPr/>
            <p:nvPr/>
          </p:nvSpPr>
          <p:spPr>
            <a:xfrm>
              <a:off x="7628155" y="1894676"/>
              <a:ext cx="355007" cy="240192"/>
            </a:xfrm>
            <a:custGeom>
              <a:avLst/>
              <a:gdLst>
                <a:gd name="connsiteX0" fmla="*/ 120839 w 355007"/>
                <a:gd name="connsiteY0" fmla="*/ 0 h 240192"/>
                <a:gd name="connsiteX1" fmla="*/ 234169 w 355007"/>
                <a:gd name="connsiteY1" fmla="*/ 0 h 240192"/>
                <a:gd name="connsiteX2" fmla="*/ 355008 w 355007"/>
                <a:gd name="connsiteY2" fmla="*/ 120097 h 240192"/>
                <a:gd name="connsiteX3" fmla="*/ 355008 w 355007"/>
                <a:gd name="connsiteY3" fmla="*/ 120097 h 240192"/>
                <a:gd name="connsiteX4" fmla="*/ 234169 w 355007"/>
                <a:gd name="connsiteY4" fmla="*/ 240192 h 240192"/>
                <a:gd name="connsiteX5" fmla="*/ 120839 w 355007"/>
                <a:gd name="connsiteY5" fmla="*/ 240192 h 240192"/>
                <a:gd name="connsiteX6" fmla="*/ 0 w 355007"/>
                <a:gd name="connsiteY6" fmla="*/ 120097 h 240192"/>
                <a:gd name="connsiteX7" fmla="*/ 0 w 355007"/>
                <a:gd name="connsiteY7" fmla="*/ 120097 h 240192"/>
                <a:gd name="connsiteX8" fmla="*/ 120839 w 355007"/>
                <a:gd name="connsiteY8" fmla="*/ 0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2">
                  <a:moveTo>
                    <a:pt x="120839" y="0"/>
                  </a:moveTo>
                  <a:lnTo>
                    <a:pt x="234169" y="0"/>
                  </a:lnTo>
                  <a:cubicBezTo>
                    <a:pt x="300788" y="-118"/>
                    <a:pt x="354886" y="53650"/>
                    <a:pt x="355008" y="120097"/>
                  </a:cubicBezTo>
                  <a:lnTo>
                    <a:pt x="355008" y="120097"/>
                  </a:lnTo>
                  <a:cubicBezTo>
                    <a:pt x="354886" y="186543"/>
                    <a:pt x="300788" y="240311"/>
                    <a:pt x="234169" y="240192"/>
                  </a:cubicBezTo>
                  <a:lnTo>
                    <a:pt x="120839" y="240192"/>
                  </a:lnTo>
                  <a:cubicBezTo>
                    <a:pt x="54220" y="240311"/>
                    <a:pt x="121" y="186543"/>
                    <a:pt x="0" y="120097"/>
                  </a:cubicBezTo>
                  <a:lnTo>
                    <a:pt x="0" y="120097"/>
                  </a:lnTo>
                  <a:cubicBezTo>
                    <a:pt x="121" y="53650"/>
                    <a:pt x="54220" y="-118"/>
                    <a:pt x="120839" y="0"/>
                  </a:cubicBezTo>
                  <a:close/>
                </a:path>
              </a:pathLst>
            </a:custGeom>
            <a:grpFill/>
            <a:ln w="6723" cap="flat">
              <a:noFill/>
              <a:prstDash val="solid"/>
              <a:miter/>
            </a:ln>
          </p:spPr>
          <p:txBody>
            <a:bodyPr rtlCol="0" anchor="ctr"/>
            <a:lstStyle/>
            <a:p>
              <a:endParaRPr lang="en-US" sz="1249"/>
            </a:p>
          </p:txBody>
        </p:sp>
        <p:sp>
          <p:nvSpPr>
            <p:cNvPr id="28" name="Graphic 2">
              <a:extLst>
                <a:ext uri="{FF2B5EF4-FFF2-40B4-BE49-F238E27FC236}">
                  <a16:creationId xmlns:a16="http://schemas.microsoft.com/office/drawing/2014/main" id="{A268B8B6-F25E-DB40-BB6A-51B8B60E7ABB}"/>
                </a:ext>
              </a:extLst>
            </p:cNvPr>
            <p:cNvSpPr/>
            <p:nvPr/>
          </p:nvSpPr>
          <p:spPr>
            <a:xfrm>
              <a:off x="4249552" y="2283316"/>
              <a:ext cx="1792813" cy="240197"/>
            </a:xfrm>
            <a:custGeom>
              <a:avLst/>
              <a:gdLst>
                <a:gd name="connsiteX0" fmla="*/ 0 w 1792813"/>
                <a:gd name="connsiteY0" fmla="*/ 240197 h 240197"/>
                <a:gd name="connsiteX1" fmla="*/ 1671975 w 1792813"/>
                <a:gd name="connsiteY1" fmla="*/ 240197 h 240197"/>
                <a:gd name="connsiteX2" fmla="*/ 1792814 w 1792813"/>
                <a:gd name="connsiteY2" fmla="*/ 120099 h 240197"/>
                <a:gd name="connsiteX3" fmla="*/ 1792814 w 1792813"/>
                <a:gd name="connsiteY3" fmla="*/ 120099 h 240197"/>
                <a:gd name="connsiteX4" fmla="*/ 1671975 w 1792813"/>
                <a:gd name="connsiteY4" fmla="*/ 0 h 240197"/>
                <a:gd name="connsiteX5" fmla="*/ 0 w 1792813"/>
                <a:gd name="connsiteY5" fmla="*/ 0 h 24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813" h="240197">
                  <a:moveTo>
                    <a:pt x="0" y="240197"/>
                  </a:moveTo>
                  <a:lnTo>
                    <a:pt x="1671975" y="240197"/>
                  </a:lnTo>
                  <a:cubicBezTo>
                    <a:pt x="1738594" y="240311"/>
                    <a:pt x="1792700" y="186547"/>
                    <a:pt x="1792814" y="120099"/>
                  </a:cubicBezTo>
                  <a:lnTo>
                    <a:pt x="1792814" y="120099"/>
                  </a:lnTo>
                  <a:cubicBezTo>
                    <a:pt x="1792700" y="53650"/>
                    <a:pt x="1738594" y="-114"/>
                    <a:pt x="1671975" y="0"/>
                  </a:cubicBezTo>
                  <a:lnTo>
                    <a:pt x="0" y="0"/>
                  </a:lnTo>
                  <a:close/>
                </a:path>
              </a:pathLst>
            </a:custGeom>
            <a:grpFill/>
            <a:ln w="6723" cap="flat">
              <a:noFill/>
              <a:prstDash val="solid"/>
              <a:miter/>
            </a:ln>
          </p:spPr>
          <p:txBody>
            <a:bodyPr rtlCol="0" anchor="ctr"/>
            <a:lstStyle/>
            <a:p>
              <a:endParaRPr lang="en-US" sz="1249"/>
            </a:p>
          </p:txBody>
        </p:sp>
        <p:sp>
          <p:nvSpPr>
            <p:cNvPr id="29" name="Graphic 2">
              <a:extLst>
                <a:ext uri="{FF2B5EF4-FFF2-40B4-BE49-F238E27FC236}">
                  <a16:creationId xmlns:a16="http://schemas.microsoft.com/office/drawing/2014/main" id="{E587E1D2-939C-FF47-BA13-AC90788FDDFB}"/>
                </a:ext>
              </a:extLst>
            </p:cNvPr>
            <p:cNvSpPr/>
            <p:nvPr/>
          </p:nvSpPr>
          <p:spPr>
            <a:xfrm>
              <a:off x="6129090" y="2283303"/>
              <a:ext cx="415363" cy="240190"/>
            </a:xfrm>
            <a:custGeom>
              <a:avLst/>
              <a:gdLst>
                <a:gd name="connsiteX0" fmla="*/ 120833 w 415363"/>
                <a:gd name="connsiteY0" fmla="*/ 240190 h 240190"/>
                <a:gd name="connsiteX1" fmla="*/ 294524 w 415363"/>
                <a:gd name="connsiteY1" fmla="*/ 240190 h 240190"/>
                <a:gd name="connsiteX2" fmla="*/ 415364 w 415363"/>
                <a:gd name="connsiteY2" fmla="*/ 120092 h 240190"/>
                <a:gd name="connsiteX3" fmla="*/ 415364 w 415363"/>
                <a:gd name="connsiteY3" fmla="*/ 120092 h 240190"/>
                <a:gd name="connsiteX4" fmla="*/ 294524 w 415363"/>
                <a:gd name="connsiteY4" fmla="*/ 0 h 240190"/>
                <a:gd name="connsiteX5" fmla="*/ 120833 w 415363"/>
                <a:gd name="connsiteY5" fmla="*/ 0 h 240190"/>
                <a:gd name="connsiteX6" fmla="*/ 0 w 415363"/>
                <a:gd name="connsiteY6" fmla="*/ 120092 h 240190"/>
                <a:gd name="connsiteX7" fmla="*/ 0 w 415363"/>
                <a:gd name="connsiteY7" fmla="*/ 120092 h 240190"/>
                <a:gd name="connsiteX8" fmla="*/ 120833 w 415363"/>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63" h="240190">
                  <a:moveTo>
                    <a:pt x="120833" y="240190"/>
                  </a:moveTo>
                  <a:lnTo>
                    <a:pt x="294524" y="240190"/>
                  </a:lnTo>
                  <a:cubicBezTo>
                    <a:pt x="361144" y="240311"/>
                    <a:pt x="415242" y="186540"/>
                    <a:pt x="415364" y="120092"/>
                  </a:cubicBezTo>
                  <a:lnTo>
                    <a:pt x="415364" y="120092"/>
                  </a:lnTo>
                  <a:cubicBezTo>
                    <a:pt x="415242" y="53650"/>
                    <a:pt x="361144" y="-121"/>
                    <a:pt x="294524" y="0"/>
                  </a:cubicBezTo>
                  <a:lnTo>
                    <a:pt x="120833" y="0"/>
                  </a:lnTo>
                  <a:cubicBezTo>
                    <a:pt x="54220" y="-121"/>
                    <a:pt x="114" y="53644"/>
                    <a:pt x="0" y="120092"/>
                  </a:cubicBezTo>
                  <a:lnTo>
                    <a:pt x="0" y="120092"/>
                  </a:lnTo>
                  <a:cubicBezTo>
                    <a:pt x="114" y="186540"/>
                    <a:pt x="54220" y="240311"/>
                    <a:pt x="120833" y="240190"/>
                  </a:cubicBezTo>
                  <a:close/>
                </a:path>
              </a:pathLst>
            </a:custGeom>
            <a:grpFill/>
            <a:ln w="6723" cap="flat">
              <a:noFill/>
              <a:prstDash val="solid"/>
              <a:miter/>
            </a:ln>
          </p:spPr>
          <p:txBody>
            <a:bodyPr rtlCol="0" anchor="ctr"/>
            <a:lstStyle/>
            <a:p>
              <a:endParaRPr lang="en-US" sz="1249"/>
            </a:p>
          </p:txBody>
        </p:sp>
        <p:sp>
          <p:nvSpPr>
            <p:cNvPr id="30" name="Graphic 2">
              <a:extLst>
                <a:ext uri="{FF2B5EF4-FFF2-40B4-BE49-F238E27FC236}">
                  <a16:creationId xmlns:a16="http://schemas.microsoft.com/office/drawing/2014/main" id="{51CE2470-F8C8-9E4D-8020-00F8464073F4}"/>
                </a:ext>
              </a:extLst>
            </p:cNvPr>
            <p:cNvSpPr/>
            <p:nvPr/>
          </p:nvSpPr>
          <p:spPr>
            <a:xfrm>
              <a:off x="6627447" y="2283296"/>
              <a:ext cx="355007" cy="240197"/>
            </a:xfrm>
            <a:custGeom>
              <a:avLst/>
              <a:gdLst>
                <a:gd name="connsiteX0" fmla="*/ 120839 w 355007"/>
                <a:gd name="connsiteY0" fmla="*/ 0 h 240197"/>
                <a:gd name="connsiteX1" fmla="*/ 234175 w 355007"/>
                <a:gd name="connsiteY1" fmla="*/ 0 h 240197"/>
                <a:gd name="connsiteX2" fmla="*/ 355008 w 355007"/>
                <a:gd name="connsiteY2" fmla="*/ 120099 h 240197"/>
                <a:gd name="connsiteX3" fmla="*/ 355008 w 355007"/>
                <a:gd name="connsiteY3" fmla="*/ 120099 h 240197"/>
                <a:gd name="connsiteX4" fmla="*/ 234175 w 355007"/>
                <a:gd name="connsiteY4" fmla="*/ 240197 h 240197"/>
                <a:gd name="connsiteX5" fmla="*/ 120839 w 355007"/>
                <a:gd name="connsiteY5" fmla="*/ 240197 h 240197"/>
                <a:gd name="connsiteX6" fmla="*/ 0 w 355007"/>
                <a:gd name="connsiteY6" fmla="*/ 120099 h 240197"/>
                <a:gd name="connsiteX7" fmla="*/ 0 w 355007"/>
                <a:gd name="connsiteY7" fmla="*/ 120099 h 240197"/>
                <a:gd name="connsiteX8" fmla="*/ 120839 w 355007"/>
                <a:gd name="connsiteY8" fmla="*/ 0 h 24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7">
                  <a:moveTo>
                    <a:pt x="120839" y="0"/>
                  </a:moveTo>
                  <a:lnTo>
                    <a:pt x="234175" y="0"/>
                  </a:lnTo>
                  <a:cubicBezTo>
                    <a:pt x="300788" y="-114"/>
                    <a:pt x="354893" y="53650"/>
                    <a:pt x="355008" y="120099"/>
                  </a:cubicBezTo>
                  <a:lnTo>
                    <a:pt x="355008" y="120099"/>
                  </a:lnTo>
                  <a:cubicBezTo>
                    <a:pt x="354893" y="186547"/>
                    <a:pt x="300788" y="240311"/>
                    <a:pt x="234175" y="240197"/>
                  </a:cubicBezTo>
                  <a:lnTo>
                    <a:pt x="120839" y="240197"/>
                  </a:lnTo>
                  <a:cubicBezTo>
                    <a:pt x="54220" y="240311"/>
                    <a:pt x="121" y="186547"/>
                    <a:pt x="0" y="120099"/>
                  </a:cubicBezTo>
                  <a:lnTo>
                    <a:pt x="0" y="120099"/>
                  </a:lnTo>
                  <a:cubicBezTo>
                    <a:pt x="121" y="53650"/>
                    <a:pt x="54220" y="-114"/>
                    <a:pt x="120839" y="0"/>
                  </a:cubicBezTo>
                  <a:close/>
                </a:path>
              </a:pathLst>
            </a:custGeom>
            <a:grpFill/>
            <a:ln w="6723" cap="flat">
              <a:noFill/>
              <a:prstDash val="solid"/>
              <a:miter/>
            </a:ln>
          </p:spPr>
          <p:txBody>
            <a:bodyPr rtlCol="0" anchor="ctr"/>
            <a:lstStyle/>
            <a:p>
              <a:endParaRPr lang="en-US" sz="1249"/>
            </a:p>
          </p:txBody>
        </p:sp>
        <p:sp>
          <p:nvSpPr>
            <p:cNvPr id="31" name="Graphic 2">
              <a:extLst>
                <a:ext uri="{FF2B5EF4-FFF2-40B4-BE49-F238E27FC236}">
                  <a16:creationId xmlns:a16="http://schemas.microsoft.com/office/drawing/2014/main" id="{9547C143-32C7-1647-B319-B485D2ED9C9D}"/>
                </a:ext>
              </a:extLst>
            </p:cNvPr>
            <p:cNvSpPr/>
            <p:nvPr/>
          </p:nvSpPr>
          <p:spPr>
            <a:xfrm>
              <a:off x="4249552" y="3049717"/>
              <a:ext cx="1682717" cy="240190"/>
            </a:xfrm>
            <a:custGeom>
              <a:avLst/>
              <a:gdLst>
                <a:gd name="connsiteX0" fmla="*/ 0 w 1682717"/>
                <a:gd name="connsiteY0" fmla="*/ 240190 h 240190"/>
                <a:gd name="connsiteX1" fmla="*/ 1561885 w 1682717"/>
                <a:gd name="connsiteY1" fmla="*/ 240190 h 240190"/>
                <a:gd name="connsiteX2" fmla="*/ 1682718 w 1682717"/>
                <a:gd name="connsiteY2" fmla="*/ 120092 h 240190"/>
                <a:gd name="connsiteX3" fmla="*/ 1682718 w 1682717"/>
                <a:gd name="connsiteY3" fmla="*/ 120092 h 240190"/>
                <a:gd name="connsiteX4" fmla="*/ 1561885 w 1682717"/>
                <a:gd name="connsiteY4" fmla="*/ 0 h 240190"/>
                <a:gd name="connsiteX5" fmla="*/ 0 w 1682717"/>
                <a:gd name="connsiteY5" fmla="*/ 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2717" h="240190">
                  <a:moveTo>
                    <a:pt x="0" y="240190"/>
                  </a:moveTo>
                  <a:lnTo>
                    <a:pt x="1561885" y="240190"/>
                  </a:lnTo>
                  <a:cubicBezTo>
                    <a:pt x="1628498" y="240311"/>
                    <a:pt x="1682603" y="186540"/>
                    <a:pt x="1682718" y="120092"/>
                  </a:cubicBezTo>
                  <a:lnTo>
                    <a:pt x="1682718" y="120092"/>
                  </a:lnTo>
                  <a:cubicBezTo>
                    <a:pt x="1682603" y="53651"/>
                    <a:pt x="1628498" y="-121"/>
                    <a:pt x="1561885" y="0"/>
                  </a:cubicBezTo>
                  <a:lnTo>
                    <a:pt x="0" y="0"/>
                  </a:lnTo>
                  <a:close/>
                </a:path>
              </a:pathLst>
            </a:custGeom>
            <a:grpFill/>
            <a:ln w="6723" cap="flat">
              <a:noFill/>
              <a:prstDash val="solid"/>
              <a:miter/>
            </a:ln>
          </p:spPr>
          <p:txBody>
            <a:bodyPr rtlCol="0" anchor="ctr"/>
            <a:lstStyle/>
            <a:p>
              <a:endParaRPr lang="en-US" sz="1249"/>
            </a:p>
          </p:txBody>
        </p:sp>
        <p:sp>
          <p:nvSpPr>
            <p:cNvPr id="32" name="Graphic 2">
              <a:extLst>
                <a:ext uri="{FF2B5EF4-FFF2-40B4-BE49-F238E27FC236}">
                  <a16:creationId xmlns:a16="http://schemas.microsoft.com/office/drawing/2014/main" id="{10289EB7-03B3-B14C-8A5F-52753D38E6BC}"/>
                </a:ext>
              </a:extLst>
            </p:cNvPr>
            <p:cNvSpPr/>
            <p:nvPr/>
          </p:nvSpPr>
          <p:spPr>
            <a:xfrm>
              <a:off x="6018994" y="3049697"/>
              <a:ext cx="502694" cy="240190"/>
            </a:xfrm>
            <a:custGeom>
              <a:avLst/>
              <a:gdLst>
                <a:gd name="connsiteX0" fmla="*/ 120839 w 502694"/>
                <a:gd name="connsiteY0" fmla="*/ 240190 h 240190"/>
                <a:gd name="connsiteX1" fmla="*/ 381855 w 502694"/>
                <a:gd name="connsiteY1" fmla="*/ 240190 h 240190"/>
                <a:gd name="connsiteX2" fmla="*/ 502694 w 502694"/>
                <a:gd name="connsiteY2" fmla="*/ 120099 h 240190"/>
                <a:gd name="connsiteX3" fmla="*/ 502694 w 502694"/>
                <a:gd name="connsiteY3" fmla="*/ 120099 h 240190"/>
                <a:gd name="connsiteX4" fmla="*/ 381855 w 502694"/>
                <a:gd name="connsiteY4" fmla="*/ 0 h 240190"/>
                <a:gd name="connsiteX5" fmla="*/ 120832 w 502694"/>
                <a:gd name="connsiteY5" fmla="*/ 0 h 240190"/>
                <a:gd name="connsiteX6" fmla="*/ 0 w 502694"/>
                <a:gd name="connsiteY6" fmla="*/ 120099 h 240190"/>
                <a:gd name="connsiteX7" fmla="*/ 0 w 502694"/>
                <a:gd name="connsiteY7" fmla="*/ 120099 h 240190"/>
                <a:gd name="connsiteX8" fmla="*/ 120839 w 502694"/>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94" h="240190">
                  <a:moveTo>
                    <a:pt x="120839" y="240190"/>
                  </a:moveTo>
                  <a:lnTo>
                    <a:pt x="381855" y="240190"/>
                  </a:lnTo>
                  <a:cubicBezTo>
                    <a:pt x="448475" y="240311"/>
                    <a:pt x="502573" y="186540"/>
                    <a:pt x="502694" y="120099"/>
                  </a:cubicBezTo>
                  <a:lnTo>
                    <a:pt x="502694" y="120099"/>
                  </a:lnTo>
                  <a:cubicBezTo>
                    <a:pt x="502573" y="53650"/>
                    <a:pt x="448475" y="-121"/>
                    <a:pt x="381855" y="0"/>
                  </a:cubicBezTo>
                  <a:lnTo>
                    <a:pt x="120832" y="0"/>
                  </a:lnTo>
                  <a:cubicBezTo>
                    <a:pt x="54220" y="-121"/>
                    <a:pt x="114" y="53650"/>
                    <a:pt x="0" y="120099"/>
                  </a:cubicBezTo>
                  <a:lnTo>
                    <a:pt x="0" y="120099"/>
                  </a:lnTo>
                  <a:cubicBezTo>
                    <a:pt x="114" y="186540"/>
                    <a:pt x="54220" y="240311"/>
                    <a:pt x="120839" y="240190"/>
                  </a:cubicBezTo>
                  <a:close/>
                </a:path>
              </a:pathLst>
            </a:custGeom>
            <a:grpFill/>
            <a:ln w="6723" cap="flat">
              <a:noFill/>
              <a:prstDash val="solid"/>
              <a:miter/>
            </a:ln>
          </p:spPr>
          <p:txBody>
            <a:bodyPr rtlCol="0" anchor="ctr"/>
            <a:lstStyle/>
            <a:p>
              <a:endParaRPr lang="en-US" sz="1249"/>
            </a:p>
          </p:txBody>
        </p:sp>
        <p:sp>
          <p:nvSpPr>
            <p:cNvPr id="33" name="Graphic 2">
              <a:extLst>
                <a:ext uri="{FF2B5EF4-FFF2-40B4-BE49-F238E27FC236}">
                  <a16:creationId xmlns:a16="http://schemas.microsoft.com/office/drawing/2014/main" id="{8ABDF203-350F-964A-BD2C-581DA85F7D73}"/>
                </a:ext>
              </a:extLst>
            </p:cNvPr>
            <p:cNvSpPr/>
            <p:nvPr/>
          </p:nvSpPr>
          <p:spPr>
            <a:xfrm>
              <a:off x="6613417" y="3049697"/>
              <a:ext cx="355007" cy="240190"/>
            </a:xfrm>
            <a:custGeom>
              <a:avLst/>
              <a:gdLst>
                <a:gd name="connsiteX0" fmla="*/ 120839 w 355007"/>
                <a:gd name="connsiteY0" fmla="*/ 0 h 240190"/>
                <a:gd name="connsiteX1" fmla="*/ 234169 w 355007"/>
                <a:gd name="connsiteY1" fmla="*/ 0 h 240190"/>
                <a:gd name="connsiteX2" fmla="*/ 355008 w 355007"/>
                <a:gd name="connsiteY2" fmla="*/ 120099 h 240190"/>
                <a:gd name="connsiteX3" fmla="*/ 355008 w 355007"/>
                <a:gd name="connsiteY3" fmla="*/ 120099 h 240190"/>
                <a:gd name="connsiteX4" fmla="*/ 234169 w 355007"/>
                <a:gd name="connsiteY4" fmla="*/ 240190 h 240190"/>
                <a:gd name="connsiteX5" fmla="*/ 120839 w 355007"/>
                <a:gd name="connsiteY5" fmla="*/ 240190 h 240190"/>
                <a:gd name="connsiteX6" fmla="*/ 0 w 355007"/>
                <a:gd name="connsiteY6" fmla="*/ 120099 h 240190"/>
                <a:gd name="connsiteX7" fmla="*/ 0 w 355007"/>
                <a:gd name="connsiteY7" fmla="*/ 120099 h 240190"/>
                <a:gd name="connsiteX8" fmla="*/ 120839 w 355007"/>
                <a:gd name="connsiteY8" fmla="*/ 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0">
                  <a:moveTo>
                    <a:pt x="120839" y="0"/>
                  </a:moveTo>
                  <a:lnTo>
                    <a:pt x="234169" y="0"/>
                  </a:lnTo>
                  <a:cubicBezTo>
                    <a:pt x="300788" y="-121"/>
                    <a:pt x="354887" y="53650"/>
                    <a:pt x="355008" y="120099"/>
                  </a:cubicBezTo>
                  <a:lnTo>
                    <a:pt x="355008" y="120099"/>
                  </a:lnTo>
                  <a:cubicBezTo>
                    <a:pt x="354887" y="186540"/>
                    <a:pt x="300788" y="240311"/>
                    <a:pt x="234169" y="240190"/>
                  </a:cubicBezTo>
                  <a:lnTo>
                    <a:pt x="120839" y="240190"/>
                  </a:lnTo>
                  <a:cubicBezTo>
                    <a:pt x="54220" y="240311"/>
                    <a:pt x="121" y="186540"/>
                    <a:pt x="0" y="120099"/>
                  </a:cubicBezTo>
                  <a:lnTo>
                    <a:pt x="0" y="120099"/>
                  </a:lnTo>
                  <a:cubicBezTo>
                    <a:pt x="121" y="53650"/>
                    <a:pt x="54220" y="-121"/>
                    <a:pt x="120839" y="0"/>
                  </a:cubicBezTo>
                  <a:close/>
                </a:path>
              </a:pathLst>
            </a:custGeom>
            <a:grpFill/>
            <a:ln w="6723" cap="flat">
              <a:noFill/>
              <a:prstDash val="solid"/>
              <a:miter/>
            </a:ln>
          </p:spPr>
          <p:txBody>
            <a:bodyPr rtlCol="0" anchor="ctr"/>
            <a:lstStyle/>
            <a:p>
              <a:endParaRPr lang="en-US" sz="1249"/>
            </a:p>
          </p:txBody>
        </p:sp>
        <p:sp>
          <p:nvSpPr>
            <p:cNvPr id="34" name="Graphic 2">
              <a:extLst>
                <a:ext uri="{FF2B5EF4-FFF2-40B4-BE49-F238E27FC236}">
                  <a16:creationId xmlns:a16="http://schemas.microsoft.com/office/drawing/2014/main" id="{BD10A12B-82CD-E54D-B0D5-BD479CEAF522}"/>
                </a:ext>
              </a:extLst>
            </p:cNvPr>
            <p:cNvSpPr/>
            <p:nvPr/>
          </p:nvSpPr>
          <p:spPr>
            <a:xfrm>
              <a:off x="4496930" y="2665552"/>
              <a:ext cx="1816218" cy="240190"/>
            </a:xfrm>
            <a:custGeom>
              <a:avLst/>
              <a:gdLst>
                <a:gd name="connsiteX0" fmla="*/ 120838 w 1816218"/>
                <a:gd name="connsiteY0" fmla="*/ 240190 h 240190"/>
                <a:gd name="connsiteX1" fmla="*/ 1695379 w 1816218"/>
                <a:gd name="connsiteY1" fmla="*/ 240190 h 240190"/>
                <a:gd name="connsiteX2" fmla="*/ 1816218 w 1816218"/>
                <a:gd name="connsiteY2" fmla="*/ 120092 h 240190"/>
                <a:gd name="connsiteX3" fmla="*/ 1816218 w 1816218"/>
                <a:gd name="connsiteY3" fmla="*/ 120092 h 240190"/>
                <a:gd name="connsiteX4" fmla="*/ 1695379 w 1816218"/>
                <a:gd name="connsiteY4" fmla="*/ 0 h 240190"/>
                <a:gd name="connsiteX5" fmla="*/ 120838 w 1816218"/>
                <a:gd name="connsiteY5" fmla="*/ 0 h 240190"/>
                <a:gd name="connsiteX6" fmla="*/ 0 w 1816218"/>
                <a:gd name="connsiteY6" fmla="*/ 120092 h 240190"/>
                <a:gd name="connsiteX7" fmla="*/ 0 w 1816218"/>
                <a:gd name="connsiteY7" fmla="*/ 120092 h 240190"/>
                <a:gd name="connsiteX8" fmla="*/ 120838 w 1816218"/>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218" h="240190">
                  <a:moveTo>
                    <a:pt x="120838" y="240190"/>
                  </a:moveTo>
                  <a:lnTo>
                    <a:pt x="1695379" y="240190"/>
                  </a:lnTo>
                  <a:cubicBezTo>
                    <a:pt x="1761998" y="240311"/>
                    <a:pt x="1816097" y="186540"/>
                    <a:pt x="1816218" y="120092"/>
                  </a:cubicBezTo>
                  <a:lnTo>
                    <a:pt x="1816218" y="120092"/>
                  </a:lnTo>
                  <a:cubicBezTo>
                    <a:pt x="1816097" y="53650"/>
                    <a:pt x="1761998" y="-121"/>
                    <a:pt x="1695379" y="0"/>
                  </a:cubicBezTo>
                  <a:lnTo>
                    <a:pt x="120838" y="0"/>
                  </a:lnTo>
                  <a:cubicBezTo>
                    <a:pt x="54220" y="-121"/>
                    <a:pt x="120" y="53650"/>
                    <a:pt x="0" y="120092"/>
                  </a:cubicBezTo>
                  <a:lnTo>
                    <a:pt x="0" y="120092"/>
                  </a:lnTo>
                  <a:cubicBezTo>
                    <a:pt x="120" y="186540"/>
                    <a:pt x="54220" y="240311"/>
                    <a:pt x="120838" y="240190"/>
                  </a:cubicBezTo>
                  <a:close/>
                </a:path>
              </a:pathLst>
            </a:custGeom>
            <a:grpFill/>
            <a:ln w="6723" cap="flat">
              <a:noFill/>
              <a:prstDash val="solid"/>
              <a:miter/>
            </a:ln>
          </p:spPr>
          <p:txBody>
            <a:bodyPr rtlCol="0" anchor="ctr"/>
            <a:lstStyle/>
            <a:p>
              <a:endParaRPr lang="en-US" sz="1249"/>
            </a:p>
          </p:txBody>
        </p:sp>
        <p:sp>
          <p:nvSpPr>
            <p:cNvPr id="35" name="Graphic 2">
              <a:extLst>
                <a:ext uri="{FF2B5EF4-FFF2-40B4-BE49-F238E27FC236}">
                  <a16:creationId xmlns:a16="http://schemas.microsoft.com/office/drawing/2014/main" id="{2BECF4FD-72F5-7940-AF93-C0366E3724D6}"/>
                </a:ext>
              </a:extLst>
            </p:cNvPr>
            <p:cNvSpPr/>
            <p:nvPr/>
          </p:nvSpPr>
          <p:spPr>
            <a:xfrm>
              <a:off x="6399865" y="2665532"/>
              <a:ext cx="415370" cy="240190"/>
            </a:xfrm>
            <a:custGeom>
              <a:avLst/>
              <a:gdLst>
                <a:gd name="connsiteX0" fmla="*/ 120839 w 415370"/>
                <a:gd name="connsiteY0" fmla="*/ 240190 h 240190"/>
                <a:gd name="connsiteX1" fmla="*/ 294531 w 415370"/>
                <a:gd name="connsiteY1" fmla="*/ 240190 h 240190"/>
                <a:gd name="connsiteX2" fmla="*/ 415370 w 415370"/>
                <a:gd name="connsiteY2" fmla="*/ 120099 h 240190"/>
                <a:gd name="connsiteX3" fmla="*/ 415370 w 415370"/>
                <a:gd name="connsiteY3" fmla="*/ 120099 h 240190"/>
                <a:gd name="connsiteX4" fmla="*/ 294531 w 415370"/>
                <a:gd name="connsiteY4" fmla="*/ 0 h 240190"/>
                <a:gd name="connsiteX5" fmla="*/ 120839 w 415370"/>
                <a:gd name="connsiteY5" fmla="*/ 0 h 240190"/>
                <a:gd name="connsiteX6" fmla="*/ 0 w 415370"/>
                <a:gd name="connsiteY6" fmla="*/ 120099 h 240190"/>
                <a:gd name="connsiteX7" fmla="*/ 0 w 415370"/>
                <a:gd name="connsiteY7" fmla="*/ 120099 h 240190"/>
                <a:gd name="connsiteX8" fmla="*/ 120839 w 415370"/>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70" h="240190">
                  <a:moveTo>
                    <a:pt x="120839" y="240190"/>
                  </a:moveTo>
                  <a:lnTo>
                    <a:pt x="294531" y="240190"/>
                  </a:lnTo>
                  <a:cubicBezTo>
                    <a:pt x="361151" y="240311"/>
                    <a:pt x="415249" y="186540"/>
                    <a:pt x="415370" y="120099"/>
                  </a:cubicBezTo>
                  <a:lnTo>
                    <a:pt x="415370" y="120099"/>
                  </a:lnTo>
                  <a:cubicBezTo>
                    <a:pt x="415249" y="53650"/>
                    <a:pt x="361151" y="-121"/>
                    <a:pt x="294531" y="0"/>
                  </a:cubicBezTo>
                  <a:lnTo>
                    <a:pt x="120839" y="0"/>
                  </a:lnTo>
                  <a:cubicBezTo>
                    <a:pt x="54220" y="-121"/>
                    <a:pt x="121" y="53650"/>
                    <a:pt x="0" y="120099"/>
                  </a:cubicBezTo>
                  <a:lnTo>
                    <a:pt x="0" y="120099"/>
                  </a:lnTo>
                  <a:cubicBezTo>
                    <a:pt x="121" y="186540"/>
                    <a:pt x="54220" y="240311"/>
                    <a:pt x="120839" y="240190"/>
                  </a:cubicBezTo>
                  <a:close/>
                </a:path>
              </a:pathLst>
            </a:custGeom>
            <a:grpFill/>
            <a:ln w="6723" cap="flat">
              <a:noFill/>
              <a:prstDash val="solid"/>
              <a:miter/>
            </a:ln>
          </p:spPr>
          <p:txBody>
            <a:bodyPr rtlCol="0" anchor="ctr"/>
            <a:lstStyle/>
            <a:p>
              <a:endParaRPr lang="en-US" sz="1249"/>
            </a:p>
          </p:txBody>
        </p:sp>
        <p:sp>
          <p:nvSpPr>
            <p:cNvPr id="36" name="Graphic 2">
              <a:extLst>
                <a:ext uri="{FF2B5EF4-FFF2-40B4-BE49-F238E27FC236}">
                  <a16:creationId xmlns:a16="http://schemas.microsoft.com/office/drawing/2014/main" id="{90153EAF-17B8-9740-A7F2-4E70D9DD4443}"/>
                </a:ext>
              </a:extLst>
            </p:cNvPr>
            <p:cNvSpPr/>
            <p:nvPr/>
          </p:nvSpPr>
          <p:spPr>
            <a:xfrm>
              <a:off x="6898229" y="2665532"/>
              <a:ext cx="355007" cy="240190"/>
            </a:xfrm>
            <a:custGeom>
              <a:avLst/>
              <a:gdLst>
                <a:gd name="connsiteX0" fmla="*/ 120839 w 355007"/>
                <a:gd name="connsiteY0" fmla="*/ 0 h 240190"/>
                <a:gd name="connsiteX1" fmla="*/ 234169 w 355007"/>
                <a:gd name="connsiteY1" fmla="*/ 0 h 240190"/>
                <a:gd name="connsiteX2" fmla="*/ 355008 w 355007"/>
                <a:gd name="connsiteY2" fmla="*/ 120099 h 240190"/>
                <a:gd name="connsiteX3" fmla="*/ 355008 w 355007"/>
                <a:gd name="connsiteY3" fmla="*/ 120099 h 240190"/>
                <a:gd name="connsiteX4" fmla="*/ 234169 w 355007"/>
                <a:gd name="connsiteY4" fmla="*/ 240190 h 240190"/>
                <a:gd name="connsiteX5" fmla="*/ 120839 w 355007"/>
                <a:gd name="connsiteY5" fmla="*/ 240190 h 240190"/>
                <a:gd name="connsiteX6" fmla="*/ 0 w 355007"/>
                <a:gd name="connsiteY6" fmla="*/ 120099 h 240190"/>
                <a:gd name="connsiteX7" fmla="*/ 0 w 355007"/>
                <a:gd name="connsiteY7" fmla="*/ 120099 h 240190"/>
                <a:gd name="connsiteX8" fmla="*/ 120839 w 355007"/>
                <a:gd name="connsiteY8" fmla="*/ 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0">
                  <a:moveTo>
                    <a:pt x="120839" y="0"/>
                  </a:moveTo>
                  <a:lnTo>
                    <a:pt x="234169" y="0"/>
                  </a:lnTo>
                  <a:cubicBezTo>
                    <a:pt x="300788" y="-121"/>
                    <a:pt x="354887" y="53650"/>
                    <a:pt x="355008" y="120099"/>
                  </a:cubicBezTo>
                  <a:lnTo>
                    <a:pt x="355008" y="120099"/>
                  </a:lnTo>
                  <a:cubicBezTo>
                    <a:pt x="354887" y="186540"/>
                    <a:pt x="300788" y="240311"/>
                    <a:pt x="234169" y="240190"/>
                  </a:cubicBezTo>
                  <a:lnTo>
                    <a:pt x="120839" y="240190"/>
                  </a:lnTo>
                  <a:cubicBezTo>
                    <a:pt x="54220" y="240311"/>
                    <a:pt x="121" y="186540"/>
                    <a:pt x="0" y="120099"/>
                  </a:cubicBezTo>
                  <a:lnTo>
                    <a:pt x="0" y="120099"/>
                  </a:lnTo>
                  <a:cubicBezTo>
                    <a:pt x="121" y="53650"/>
                    <a:pt x="54220" y="-121"/>
                    <a:pt x="120839" y="0"/>
                  </a:cubicBezTo>
                  <a:close/>
                </a:path>
              </a:pathLst>
            </a:custGeom>
            <a:grpFill/>
            <a:ln w="6723" cap="flat">
              <a:noFill/>
              <a:prstDash val="solid"/>
              <a:miter/>
            </a:ln>
          </p:spPr>
          <p:txBody>
            <a:bodyPr rtlCol="0" anchor="ctr"/>
            <a:lstStyle/>
            <a:p>
              <a:endParaRPr lang="en-US" sz="1249"/>
            </a:p>
          </p:txBody>
        </p:sp>
      </p:grpSp>
      <p:sp>
        <p:nvSpPr>
          <p:cNvPr id="63" name="Graphic 61">
            <a:extLst>
              <a:ext uri="{FF2B5EF4-FFF2-40B4-BE49-F238E27FC236}">
                <a16:creationId xmlns:a16="http://schemas.microsoft.com/office/drawing/2014/main" id="{31E1DCDD-F49C-084A-85A5-EC2183D5EA92}"/>
              </a:ext>
            </a:extLst>
          </p:cNvPr>
          <p:cNvSpPr/>
          <p:nvPr userDrawn="1"/>
        </p:nvSpPr>
        <p:spPr>
          <a:xfrm>
            <a:off x="6488711" y="5367695"/>
            <a:ext cx="6773363" cy="1513069"/>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sp>
        <p:nvSpPr>
          <p:cNvPr id="37" name="Graphic 56">
            <a:extLst>
              <a:ext uri="{FF2B5EF4-FFF2-40B4-BE49-F238E27FC236}">
                <a16:creationId xmlns:a16="http://schemas.microsoft.com/office/drawing/2014/main" id="{34B05D3D-959C-D744-8576-6CD9A2B6F1A1}"/>
              </a:ext>
            </a:extLst>
          </p:cNvPr>
          <p:cNvSpPr/>
          <p:nvPr userDrawn="1"/>
        </p:nvSpPr>
        <p:spPr>
          <a:xfrm>
            <a:off x="5551891" y="5442395"/>
            <a:ext cx="6773363" cy="144270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43" name="PhotoShape">
            <a:extLst>
              <a:ext uri="{FF2B5EF4-FFF2-40B4-BE49-F238E27FC236}">
                <a16:creationId xmlns:a16="http://schemas.microsoft.com/office/drawing/2014/main" id="{B1D69CF9-2492-1543-90CD-A7B33B1EC5EE}"/>
              </a:ext>
            </a:extLst>
          </p:cNvPr>
          <p:cNvSpPr/>
          <p:nvPr userDrawn="1"/>
        </p:nvSpPr>
        <p:spPr>
          <a:xfrm>
            <a:off x="7257857" y="2029665"/>
            <a:ext cx="4654235" cy="3216988"/>
          </a:xfrm>
          <a:custGeom>
            <a:avLst/>
            <a:gdLst>
              <a:gd name="connsiteX0" fmla="*/ 6072497 w 6608351"/>
              <a:gd name="connsiteY0" fmla="*/ 4090750 h 4567665"/>
              <a:gd name="connsiteX1" fmla="*/ 5578242 w 6608351"/>
              <a:gd name="connsiteY1" fmla="*/ 4522605 h 4567665"/>
              <a:gd name="connsiteX2" fmla="*/ 334674 w 6608351"/>
              <a:gd name="connsiteY2" fmla="*/ 4567649 h 4567665"/>
              <a:gd name="connsiteX3" fmla="*/ 14369 w 6608351"/>
              <a:gd name="connsiteY3" fmla="*/ 4153765 h 4567665"/>
              <a:gd name="connsiteX4" fmla="*/ 853588 w 6608351"/>
              <a:gd name="connsiteY4" fmla="*/ 1041873 h 4567665"/>
              <a:gd name="connsiteX5" fmla="*/ 1396168 w 6608351"/>
              <a:gd name="connsiteY5" fmla="*/ 573575 h 4567665"/>
              <a:gd name="connsiteX6" fmla="*/ 6235359 w 6608351"/>
              <a:gd name="connsiteY6" fmla="*/ 2997 h 4567665"/>
              <a:gd name="connsiteX7" fmla="*/ 6603997 w 6608351"/>
              <a:gd name="connsiteY7" fmla="*/ 380433 h 456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8351" h="4567665">
                <a:moveTo>
                  <a:pt x="6072497" y="4090750"/>
                </a:moveTo>
                <a:cubicBezTo>
                  <a:pt x="6038772" y="4326221"/>
                  <a:pt x="5816348" y="4520550"/>
                  <a:pt x="5578242" y="4522605"/>
                </a:cubicBezTo>
                <a:lnTo>
                  <a:pt x="334674" y="4567649"/>
                </a:lnTo>
                <a:cubicBezTo>
                  <a:pt x="96565" y="4569692"/>
                  <a:pt x="-47572" y="4383440"/>
                  <a:pt x="14369" y="4153765"/>
                </a:cubicBezTo>
                <a:lnTo>
                  <a:pt x="853588" y="1041873"/>
                </a:lnTo>
                <a:cubicBezTo>
                  <a:pt x="915529" y="812191"/>
                  <a:pt x="1159685" y="601456"/>
                  <a:pt x="1396168" y="573575"/>
                </a:cubicBezTo>
                <a:lnTo>
                  <a:pt x="6235359" y="2997"/>
                </a:lnTo>
                <a:cubicBezTo>
                  <a:pt x="6471841" y="-24885"/>
                  <a:pt x="6637722" y="144961"/>
                  <a:pt x="6603997" y="380433"/>
                </a:cubicBezTo>
                <a:close/>
              </a:path>
            </a:pathLst>
          </a:custGeom>
          <a:blipFill>
            <a:blip r:embed="rId4" cstate="email">
              <a:extLst>
                <a:ext uri="{28A0092B-C50C-407E-A947-70E740481C1C}">
                  <a14:useLocalDpi xmlns:a14="http://schemas.microsoft.com/office/drawing/2010/main"/>
                </a:ext>
              </a:extLst>
            </a:blip>
            <a:stretch>
              <a:fillRect/>
            </a:stretch>
          </a:blipFill>
          <a:ln w="10819"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nvGrpSpPr>
          <p:cNvPr id="38" name="4 Xs">
            <a:extLst>
              <a:ext uri="{FF2B5EF4-FFF2-40B4-BE49-F238E27FC236}">
                <a16:creationId xmlns:a16="http://schemas.microsoft.com/office/drawing/2014/main" id="{7446377B-CFA3-F64F-BC03-2A96261BD3CD}"/>
              </a:ext>
            </a:extLst>
          </p:cNvPr>
          <p:cNvGrpSpPr/>
          <p:nvPr userDrawn="1"/>
        </p:nvGrpSpPr>
        <p:grpSpPr>
          <a:xfrm>
            <a:off x="7390460" y="2082534"/>
            <a:ext cx="901927" cy="495801"/>
            <a:chOff x="4350238" y="4169018"/>
            <a:chExt cx="1298751" cy="713976"/>
          </a:xfrm>
          <a:gradFill flip="none" rotWithShape="1">
            <a:gsLst>
              <a:gs pos="0">
                <a:schemeClr val="accent1">
                  <a:lumMod val="60000"/>
                  <a:lumOff val="40000"/>
                  <a:alpha val="27000"/>
                </a:schemeClr>
              </a:gs>
              <a:gs pos="100000">
                <a:schemeClr val="accent3">
                  <a:lumMod val="40000"/>
                  <a:lumOff val="60000"/>
                </a:schemeClr>
              </a:gs>
            </a:gsLst>
            <a:lin ang="10800000" scaled="1"/>
            <a:tileRect/>
          </a:gradFill>
        </p:grpSpPr>
        <p:sp>
          <p:nvSpPr>
            <p:cNvPr id="39" name="Graphic 37">
              <a:extLst>
                <a:ext uri="{FF2B5EF4-FFF2-40B4-BE49-F238E27FC236}">
                  <a16:creationId xmlns:a16="http://schemas.microsoft.com/office/drawing/2014/main" id="{4E7FB4AC-5FB0-C94C-B244-BB79D8BD1FF7}"/>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1249">
                <a:latin typeface="+mn-lt"/>
              </a:endParaRPr>
            </a:p>
          </p:txBody>
        </p:sp>
        <p:sp>
          <p:nvSpPr>
            <p:cNvPr id="40" name="Graphic 37">
              <a:extLst>
                <a:ext uri="{FF2B5EF4-FFF2-40B4-BE49-F238E27FC236}">
                  <a16:creationId xmlns:a16="http://schemas.microsoft.com/office/drawing/2014/main" id="{5DF50030-6D97-3342-8DEC-5A4E86D81321}"/>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1249">
                <a:latin typeface="+mn-lt"/>
              </a:endParaRPr>
            </a:p>
          </p:txBody>
        </p:sp>
        <p:sp>
          <p:nvSpPr>
            <p:cNvPr id="41" name="Graphic 37">
              <a:extLst>
                <a:ext uri="{FF2B5EF4-FFF2-40B4-BE49-F238E27FC236}">
                  <a16:creationId xmlns:a16="http://schemas.microsoft.com/office/drawing/2014/main" id="{41E96B4D-7198-7B46-90EA-EF0BA8568B9D}"/>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1249">
                <a:latin typeface="+mn-lt"/>
              </a:endParaRPr>
            </a:p>
          </p:txBody>
        </p:sp>
        <p:sp>
          <p:nvSpPr>
            <p:cNvPr id="42" name="Graphic 37">
              <a:extLst>
                <a:ext uri="{FF2B5EF4-FFF2-40B4-BE49-F238E27FC236}">
                  <a16:creationId xmlns:a16="http://schemas.microsoft.com/office/drawing/2014/main" id="{5D8F3172-B1E9-634E-AA57-23E5680430A0}"/>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1249">
                <a:latin typeface="+mn-lt"/>
              </a:endParaRPr>
            </a:p>
          </p:txBody>
        </p:sp>
      </p:grpSp>
      <p:sp>
        <p:nvSpPr>
          <p:cNvPr id="6" name="Subtitle 2">
            <a:extLst>
              <a:ext uri="{FF2B5EF4-FFF2-40B4-BE49-F238E27FC236}">
                <a16:creationId xmlns:a16="http://schemas.microsoft.com/office/drawing/2014/main" id="{1F27B5D1-5849-C347-A3F9-4E4DA8DC4B89}"/>
              </a:ext>
            </a:extLst>
          </p:cNvPr>
          <p:cNvSpPr>
            <a:spLocks noGrp="1"/>
          </p:cNvSpPr>
          <p:nvPr>
            <p:ph type="subTitle" idx="1" hasCustomPrompt="1"/>
          </p:nvPr>
        </p:nvSpPr>
        <p:spPr>
          <a:xfrm>
            <a:off x="507999" y="4914254"/>
            <a:ext cx="5958996" cy="332399"/>
          </a:xfrm>
          <a:prstGeom prst="rect">
            <a:avLst/>
          </a:prstGeom>
          <a:ln>
            <a:noFill/>
          </a:ln>
        </p:spPr>
        <p:txBody>
          <a:bodyPr wrap="square" tIns="0" bIns="0" anchor="t" anchorCtr="0">
            <a:normAutofit/>
          </a:bodyPr>
          <a:lstStyle>
            <a:lvl1pPr marL="0" indent="0" algn="l">
              <a:buNone/>
              <a:defRPr sz="2400" b="0" i="0" cap="none" baseline="0">
                <a:solidFill>
                  <a:schemeClr val="tx1">
                    <a:lumMod val="60000"/>
                    <a:lumOff val="40000"/>
                  </a:schemeClr>
                </a:solidFill>
                <a:latin typeface="+mn-lt"/>
                <a:ea typeface="Source Sans Pro" panose="020B0503030403020204" pitchFamily="34" charset="0"/>
                <a:cs typeface="Calibri" charset="0"/>
              </a:defRPr>
            </a:lvl1pPr>
            <a:lvl2pPr marL="609463" indent="0" algn="ctr">
              <a:buNone/>
              <a:defRPr>
                <a:solidFill>
                  <a:schemeClr val="tx1">
                    <a:tint val="75000"/>
                  </a:schemeClr>
                </a:solidFill>
              </a:defRPr>
            </a:lvl2pPr>
            <a:lvl3pPr marL="1218927" indent="0" algn="ctr">
              <a:buNone/>
              <a:defRPr>
                <a:solidFill>
                  <a:schemeClr val="tx1">
                    <a:tint val="75000"/>
                  </a:schemeClr>
                </a:solidFill>
              </a:defRPr>
            </a:lvl3pPr>
            <a:lvl4pPr marL="1828389" indent="0" algn="ctr">
              <a:buNone/>
              <a:defRPr>
                <a:solidFill>
                  <a:schemeClr val="tx1">
                    <a:tint val="75000"/>
                  </a:schemeClr>
                </a:solidFill>
              </a:defRPr>
            </a:lvl4pPr>
            <a:lvl5pPr marL="2437852" indent="0" algn="ctr">
              <a:buNone/>
              <a:defRPr>
                <a:solidFill>
                  <a:schemeClr val="tx1">
                    <a:tint val="75000"/>
                  </a:schemeClr>
                </a:solidFill>
              </a:defRPr>
            </a:lvl5pPr>
            <a:lvl6pPr marL="3047316" indent="0" algn="ctr">
              <a:buNone/>
              <a:defRPr>
                <a:solidFill>
                  <a:schemeClr val="tx1">
                    <a:tint val="75000"/>
                  </a:schemeClr>
                </a:solidFill>
              </a:defRPr>
            </a:lvl6pPr>
            <a:lvl7pPr marL="3656779" indent="0" algn="ctr">
              <a:buNone/>
              <a:defRPr>
                <a:solidFill>
                  <a:schemeClr val="tx1">
                    <a:tint val="75000"/>
                  </a:schemeClr>
                </a:solidFill>
              </a:defRPr>
            </a:lvl7pPr>
            <a:lvl8pPr marL="4266240" indent="0" algn="ctr">
              <a:buNone/>
              <a:defRPr>
                <a:solidFill>
                  <a:schemeClr val="tx1">
                    <a:tint val="75000"/>
                  </a:schemeClr>
                </a:solidFill>
              </a:defRPr>
            </a:lvl8pPr>
            <a:lvl9pPr marL="4875705" indent="0" algn="ctr">
              <a:buNone/>
              <a:defRPr>
                <a:solidFill>
                  <a:schemeClr val="tx1">
                    <a:tint val="75000"/>
                  </a:schemeClr>
                </a:solidFill>
              </a:defRPr>
            </a:lvl9pPr>
          </a:lstStyle>
          <a:p>
            <a:r>
              <a:rPr lang="en-US"/>
              <a:t>Subtitle</a:t>
            </a:r>
          </a:p>
        </p:txBody>
      </p:sp>
      <p:sp>
        <p:nvSpPr>
          <p:cNvPr id="5" name="Title 2">
            <a:extLst>
              <a:ext uri="{FF2B5EF4-FFF2-40B4-BE49-F238E27FC236}">
                <a16:creationId xmlns:a16="http://schemas.microsoft.com/office/drawing/2014/main" id="{DD211D6F-87B4-DC4E-ACB4-380162998ED2}"/>
              </a:ext>
            </a:extLst>
          </p:cNvPr>
          <p:cNvSpPr>
            <a:spLocks noGrp="1"/>
          </p:cNvSpPr>
          <p:nvPr>
            <p:ph type="title" hasCustomPrompt="1"/>
          </p:nvPr>
        </p:nvSpPr>
        <p:spPr>
          <a:xfrm>
            <a:off x="508002" y="2162015"/>
            <a:ext cx="5958996" cy="2752239"/>
          </a:xfrm>
        </p:spPr>
        <p:txBody>
          <a:bodyPr lIns="0" tIns="0" rIns="0" bIns="0" rtlCol="0" anchor="b" anchorCtr="0">
            <a:noAutofit/>
          </a:bodyPr>
          <a:lstStyle>
            <a:lvl1pPr algn="l">
              <a:defRPr lang="en-US" sz="7985" b="1" i="0" cap="none" baseline="0">
                <a:solidFill>
                  <a:schemeClr val="tx1">
                    <a:lumMod val="50000"/>
                  </a:schemeClr>
                </a:solidFill>
                <a:latin typeface="+mn-lt"/>
                <a:ea typeface="Source Sans Pro" panose="020B0503030403020204" pitchFamily="34" charset="0"/>
                <a:cs typeface="Calibri" charset="0"/>
              </a:defRPr>
            </a:lvl1pPr>
          </a:lstStyle>
          <a:p>
            <a:pPr lvl="0"/>
            <a:r>
              <a:rPr lang="en-US"/>
              <a:t>Presentation title</a:t>
            </a:r>
          </a:p>
        </p:txBody>
      </p:sp>
      <p:pic>
        <p:nvPicPr>
          <p:cNvPr id="20" name="Talend logo">
            <a:extLst>
              <a:ext uri="{FF2B5EF4-FFF2-40B4-BE49-F238E27FC236}">
                <a16:creationId xmlns:a16="http://schemas.microsoft.com/office/drawing/2014/main" id="{30AF0951-488D-8C4C-8FB0-50CD5477CA1E}"/>
              </a:ext>
            </a:extLst>
          </p:cNvPr>
          <p:cNvPicPr>
            <a:picLocks noChangeAspect="1"/>
          </p:cNvPicPr>
          <p:nvPr userDrawn="1"/>
        </p:nvPicPr>
        <p:blipFill>
          <a:blip r:embed="rId5"/>
          <a:stretch>
            <a:fillRect/>
          </a:stretch>
        </p:blipFill>
        <p:spPr>
          <a:xfrm>
            <a:off x="508229" y="563421"/>
            <a:ext cx="927403" cy="927401"/>
          </a:xfrm>
          <a:prstGeom prst="rect">
            <a:avLst/>
          </a:prstGeom>
        </p:spPr>
      </p:pic>
    </p:spTree>
    <p:extLst>
      <p:ext uri="{BB962C8B-B14F-4D97-AF65-F5344CB8AC3E}">
        <p14:creationId xmlns:p14="http://schemas.microsoft.com/office/powerpoint/2010/main" val="133339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3.88889E-6 -0.03457 L -3.88889E-6 -3.7037E-7 " pathEditMode="relative" rAng="0" ptsTypes="AA">
                                      <p:cBhvr>
                                        <p:cTn id="9" dur="500" fill="hold"/>
                                        <p:tgtEl>
                                          <p:spTgt spid="5"/>
                                        </p:tgtEl>
                                        <p:attrNameLst>
                                          <p:attrName>ppt_x</p:attrName>
                                          <p:attrName>ppt_y</p:attrName>
                                        </p:attrNameLst>
                                      </p:cBhvr>
                                      <p:rCtr x="0" y="1728"/>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3.88889E-6 -0.03457 L -3.88889E-6 4.5679E-6 " pathEditMode="relative" rAng="0" ptsTypes="AA">
                                      <p:cBhvr>
                                        <p:cTn id="14" dur="500" fill="hold"/>
                                        <p:tgtEl>
                                          <p:spTgt spid="6"/>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Lst>
      </p:bldP>
      <p:bldP spid="6" grpId="1"/>
      <p:bldP spid="5" grpId="0"/>
      <p:bldP spid="5" grpId="1"/>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4_Section slide">
    <p:bg>
      <p:bgPr>
        <a:gradFill flip="none" rotWithShape="1">
          <a:gsLst>
            <a:gs pos="0">
              <a:srgbClr val="378FCE">
                <a:alpha val="14662"/>
              </a:srgbClr>
            </a:gs>
            <a:gs pos="88000">
              <a:schemeClr val="accent5"/>
            </a:gs>
          </a:gsLst>
          <a:lin ang="2700000" scaled="1"/>
          <a:tileRect/>
        </a:gra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60883345-F445-8A45-BD8F-B0EF5EF0510D}"/>
              </a:ext>
            </a:extLst>
          </p:cNvPr>
          <p:cNvSpPr/>
          <p:nvPr userDrawn="1"/>
        </p:nvSpPr>
        <p:spPr>
          <a:xfrm>
            <a:off x="94414" y="196633"/>
            <a:ext cx="2238900" cy="2238787"/>
          </a:xfrm>
          <a:prstGeom prst="ellipse">
            <a:avLst/>
          </a:prstGeom>
          <a:gradFill flip="none" rotWithShape="1">
            <a:gsLst>
              <a:gs pos="0">
                <a:schemeClr val="accent1">
                  <a:lumMod val="20000"/>
                  <a:lumOff val="80000"/>
                  <a:alpha val="53000"/>
                </a:schemeClr>
              </a:gs>
              <a:gs pos="98000">
                <a:srgbClr val="378FCE">
                  <a:alpha val="2048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508000" y="631889"/>
            <a:ext cx="1033941" cy="828372"/>
            <a:chOff x="7760677" y="469802"/>
            <a:chExt cx="660806" cy="529450"/>
          </a:xfrm>
          <a:solidFill>
            <a:schemeClr val="accent5">
              <a:alpha val="9200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11055470" y="4965486"/>
            <a:ext cx="1051685" cy="920753"/>
            <a:chOff x="4542959" y="3914711"/>
            <a:chExt cx="1106030" cy="968283"/>
          </a:xfrm>
          <a:gradFill flip="none" rotWithShape="1">
            <a:gsLst>
              <a:gs pos="100000">
                <a:schemeClr val="accent1">
                  <a:lumMod val="40000"/>
                  <a:lumOff val="60000"/>
                </a:schemeClr>
              </a:gs>
              <a:gs pos="0">
                <a:schemeClr val="accent3">
                  <a:lumMod val="40000"/>
                  <a:lumOff val="60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
        <p:nvSpPr>
          <p:cNvPr id="45" name="Graphic 56">
            <a:extLst>
              <a:ext uri="{FF2B5EF4-FFF2-40B4-BE49-F238E27FC236}">
                <a16:creationId xmlns:a16="http://schemas.microsoft.com/office/drawing/2014/main" id="{3FA4DCE2-42D3-F848-9A47-7D27C5A6AF77}"/>
              </a:ext>
            </a:extLst>
          </p:cNvPr>
          <p:cNvSpPr/>
          <p:nvPr userDrawn="1"/>
        </p:nvSpPr>
        <p:spPr>
          <a:xfrm>
            <a:off x="-733314" y="5138624"/>
            <a:ext cx="19125951" cy="1719376"/>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46" name="Graphic 61">
            <a:extLst>
              <a:ext uri="{FF2B5EF4-FFF2-40B4-BE49-F238E27FC236}">
                <a16:creationId xmlns:a16="http://schemas.microsoft.com/office/drawing/2014/main" id="{329069BE-19D3-3845-8A43-23C29D6BB378}"/>
              </a:ext>
            </a:extLst>
          </p:cNvPr>
          <p:cNvSpPr/>
          <p:nvPr userDrawn="1"/>
        </p:nvSpPr>
        <p:spPr>
          <a:xfrm>
            <a:off x="-733314" y="5049599"/>
            <a:ext cx="19125951" cy="1803229"/>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sp>
        <p:nvSpPr>
          <p:cNvPr id="3" name="Subtitle 2">
            <a:extLst>
              <a:ext uri="{FF2B5EF4-FFF2-40B4-BE49-F238E27FC236}">
                <a16:creationId xmlns:a16="http://schemas.microsoft.com/office/drawing/2014/main" id="{89752FD4-2B53-2041-A42C-D898B34E09B2}"/>
              </a:ext>
            </a:extLst>
          </p:cNvPr>
          <p:cNvSpPr>
            <a:spLocks noGrp="1"/>
          </p:cNvSpPr>
          <p:nvPr>
            <p:ph type="subTitle" idx="1"/>
          </p:nvPr>
        </p:nvSpPr>
        <p:spPr>
          <a:xfrm>
            <a:off x="508231" y="4303129"/>
            <a:ext cx="8216276" cy="1174763"/>
          </a:xfrm>
          <a:prstGeom prst="rect">
            <a:avLst/>
          </a:prstGeom>
        </p:spPr>
        <p:txBody>
          <a:bodyPr/>
          <a:lstStyle>
            <a:lvl1pPr marL="0" indent="0" algn="l">
              <a:buNone/>
              <a:defRPr sz="2400">
                <a:solidFill>
                  <a:schemeClr val="bg2"/>
                </a:solidFill>
              </a:defRPr>
            </a:lvl1pPr>
            <a:lvl2pPr marL="457159" indent="0" algn="ctr">
              <a:buNone/>
              <a:defRPr sz="2000"/>
            </a:lvl2pPr>
            <a:lvl3pPr marL="914318" indent="0" algn="ctr">
              <a:buNone/>
              <a:defRPr sz="1800"/>
            </a:lvl3pPr>
            <a:lvl4pPr marL="1371478" indent="0" algn="ctr">
              <a:buNone/>
              <a:defRPr sz="1600"/>
            </a:lvl4pPr>
            <a:lvl5pPr marL="1828637" indent="0" algn="ctr">
              <a:buNone/>
              <a:defRPr sz="1600"/>
            </a:lvl5pPr>
            <a:lvl6pPr marL="2285796" indent="0" algn="ctr">
              <a:buNone/>
              <a:defRPr sz="1600"/>
            </a:lvl6pPr>
            <a:lvl7pPr marL="2742955" indent="0" algn="ctr">
              <a:buNone/>
              <a:defRPr sz="1600"/>
            </a:lvl7pPr>
            <a:lvl8pPr marL="3200115" indent="0" algn="ctr">
              <a:buNone/>
              <a:defRPr sz="1600"/>
            </a:lvl8pPr>
            <a:lvl9pPr marL="3657274"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p:nvPr>
        </p:nvSpPr>
        <p:spPr>
          <a:xfrm>
            <a:off x="508231" y="2095935"/>
            <a:ext cx="8216276" cy="2115120"/>
          </a:xfrm>
          <a:prstGeom prst="rect">
            <a:avLst/>
          </a:prstGeom>
        </p:spPr>
        <p:txBody>
          <a:bodyPr anchor="b">
            <a:normAutofit/>
          </a:bodyPr>
          <a:lstStyle>
            <a:lvl1pPr algn="l">
              <a:defRPr sz="5555">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25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1.73162E-6 -0.03456 L -1.73162E-6 -3.37406E-6 " pathEditMode="relative" rAng="0" ptsTypes="AA">
                                      <p:cBhvr>
                                        <p:cTn id="9" dur="500" fill="hold"/>
                                        <p:tgtEl>
                                          <p:spTgt spid="2"/>
                                        </p:tgtEl>
                                        <p:attrNameLst>
                                          <p:attrName>ppt_x</p:attrName>
                                          <p:attrName>ppt_y</p:attrName>
                                        </p:attrNameLst>
                                      </p:cBhvr>
                                      <p:rCtr x="0" y="172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0"/>
                                  </p:stCondLst>
                                  <p:childTnLst>
                                    <p:animMotion origin="layout" path="M -1.73162E-6 -0.03456 L -1.73162E-6 -3.37406E-6 " pathEditMode="relative" rAng="0" ptsTypes="AA">
                                      <p:cBhvr>
                                        <p:cTn id="14" dur="500" fill="hold"/>
                                        <p:tgtEl>
                                          <p:spTgt spid="3"/>
                                        </p:tgtEl>
                                        <p:attrNameLst>
                                          <p:attrName>ppt_x</p:attrName>
                                          <p:attrName>ppt_y</p:attrName>
                                        </p:attrNameLst>
                                      </p:cBhvr>
                                      <p:rCtr x="0" y="1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bldP spid="2" grpId="0"/>
      <p:bldP spid="2" grpId="1"/>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genda ">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B21F15D-4C86-994E-9C88-03FF050C1F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43600" y="6378047"/>
            <a:ext cx="321733" cy="321733"/>
          </a:xfrm>
          <a:prstGeom prst="rect">
            <a:avLst/>
          </a:prstGeom>
        </p:spPr>
      </p:pic>
      <p:sp>
        <p:nvSpPr>
          <p:cNvPr id="3" name="Rectangle 2">
            <a:extLst>
              <a:ext uri="{FF2B5EF4-FFF2-40B4-BE49-F238E27FC236}">
                <a16:creationId xmlns:a16="http://schemas.microsoft.com/office/drawing/2014/main" id="{BE3A4AA6-2E7E-3942-A02E-089B0C36965D}"/>
              </a:ext>
            </a:extLst>
          </p:cNvPr>
          <p:cNvSpPr/>
          <p:nvPr userDrawn="1"/>
        </p:nvSpPr>
        <p:spPr>
          <a:xfrm>
            <a:off x="3314702" y="0"/>
            <a:ext cx="88773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60" name="Bump">
            <a:extLst>
              <a:ext uri="{FF2B5EF4-FFF2-40B4-BE49-F238E27FC236}">
                <a16:creationId xmlns:a16="http://schemas.microsoft.com/office/drawing/2014/main" id="{21E1BD3D-DFAF-6749-B9A7-D4B5A6014991}"/>
              </a:ext>
            </a:extLst>
          </p:cNvPr>
          <p:cNvSpPr/>
          <p:nvPr userDrawn="1"/>
        </p:nvSpPr>
        <p:spPr>
          <a:xfrm>
            <a:off x="1" y="5436739"/>
            <a:ext cx="2318753" cy="2862940"/>
          </a:xfrm>
          <a:custGeom>
            <a:avLst/>
            <a:gdLst>
              <a:gd name="connsiteX0" fmla="*/ 1905757 w 1905757"/>
              <a:gd name="connsiteY0" fmla="*/ 2347751 h 2353136"/>
              <a:gd name="connsiteX1" fmla="*/ 1905757 w 1905757"/>
              <a:gd name="connsiteY1" fmla="*/ 953530 h 2353136"/>
              <a:gd name="connsiteX2" fmla="*/ 952882 w 1905757"/>
              <a:gd name="connsiteY2" fmla="*/ 0 h 2353136"/>
              <a:gd name="connsiteX3" fmla="*/ 0 w 1905757"/>
              <a:gd name="connsiteY3" fmla="*/ 953530 h 2353136"/>
              <a:gd name="connsiteX4" fmla="*/ 0 w 1905757"/>
              <a:gd name="connsiteY4" fmla="*/ 2353136 h 2353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757" h="2353136">
                <a:moveTo>
                  <a:pt x="1905757" y="2347751"/>
                </a:moveTo>
                <a:lnTo>
                  <a:pt x="1905757" y="953530"/>
                </a:lnTo>
                <a:cubicBezTo>
                  <a:pt x="1905757" y="426909"/>
                  <a:pt x="1479142" y="0"/>
                  <a:pt x="952882" y="0"/>
                </a:cubicBezTo>
                <a:cubicBezTo>
                  <a:pt x="426618" y="0"/>
                  <a:pt x="0" y="426909"/>
                  <a:pt x="0" y="953530"/>
                </a:cubicBezTo>
                <a:lnTo>
                  <a:pt x="0" y="2353136"/>
                </a:lnTo>
                <a:close/>
              </a:path>
            </a:pathLst>
          </a:custGeom>
          <a:blipFill dpi="0" rotWithShape="1">
            <a:blip r:embed="rId4" cstate="email">
              <a:alphaModFix amt="10000"/>
              <a:extLst>
                <a:ext uri="{BEBA8EAE-BF5A-486C-A8C5-ECC9F3942E4B}">
                  <a14:imgProps xmlns:a14="http://schemas.microsoft.com/office/drawing/2010/main">
                    <a14:imgLayer r:embed="rId5">
                      <a14:imgEffect>
                        <a14:sharpenSoften amount="65000"/>
                      </a14:imgEffect>
                      <a14:imgEffect>
                        <a14:colorTemperature colorTemp="2823"/>
                      </a14:imgEffect>
                    </a14:imgLayer>
                  </a14:imgProps>
                </a:ext>
                <a:ext uri="{28A0092B-C50C-407E-A947-70E740481C1C}">
                  <a14:useLocalDpi xmlns:a14="http://schemas.microsoft.com/office/drawing/2010/main"/>
                </a:ext>
              </a:extLst>
            </a:blip>
            <a:srcRect/>
            <a:tile tx="0" ty="0" sx="15000" sy="15000" flip="none" algn="ctr"/>
          </a:blipFill>
          <a:ln w="6877" cap="flat">
            <a:noFill/>
            <a:prstDash val="solid"/>
            <a:miter/>
          </a:ln>
        </p:spPr>
        <p:txBody>
          <a:bodyPr rtlCol="0" anchor="ctr"/>
          <a:lstStyle/>
          <a:p>
            <a:endParaRPr lang="en-US" sz="1249"/>
          </a:p>
        </p:txBody>
      </p:sp>
      <p:grpSp>
        <p:nvGrpSpPr>
          <p:cNvPr id="45" name="4 Xs">
            <a:extLst>
              <a:ext uri="{FF2B5EF4-FFF2-40B4-BE49-F238E27FC236}">
                <a16:creationId xmlns:a16="http://schemas.microsoft.com/office/drawing/2014/main" id="{AF2B753E-1B98-2142-B6CA-7D3D7ECEEC99}"/>
              </a:ext>
            </a:extLst>
          </p:cNvPr>
          <p:cNvGrpSpPr/>
          <p:nvPr userDrawn="1"/>
        </p:nvGrpSpPr>
        <p:grpSpPr>
          <a:xfrm>
            <a:off x="1294482" y="5844873"/>
            <a:ext cx="1555188" cy="854907"/>
            <a:chOff x="4350238" y="4169018"/>
            <a:chExt cx="1298751" cy="713976"/>
          </a:xfrm>
          <a:gradFill flip="none" rotWithShape="1">
            <a:gsLst>
              <a:gs pos="0">
                <a:schemeClr val="tx2">
                  <a:alpha val="24864"/>
                </a:schemeClr>
              </a:gs>
              <a:gs pos="97000">
                <a:schemeClr val="accent1">
                  <a:lumMod val="40000"/>
                  <a:lumOff val="60000"/>
                </a:schemeClr>
              </a:gs>
            </a:gsLst>
            <a:lin ang="0" scaled="1"/>
            <a:tileRect/>
          </a:gradFill>
        </p:grpSpPr>
        <p:sp>
          <p:nvSpPr>
            <p:cNvPr id="46" name="Graphic 37">
              <a:extLst>
                <a:ext uri="{FF2B5EF4-FFF2-40B4-BE49-F238E27FC236}">
                  <a16:creationId xmlns:a16="http://schemas.microsoft.com/office/drawing/2014/main" id="{AA74210D-4AD3-3F4E-9E4F-65AEAD9B2F62}"/>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1249"/>
            </a:p>
          </p:txBody>
        </p:sp>
        <p:sp>
          <p:nvSpPr>
            <p:cNvPr id="47" name="Graphic 37">
              <a:extLst>
                <a:ext uri="{FF2B5EF4-FFF2-40B4-BE49-F238E27FC236}">
                  <a16:creationId xmlns:a16="http://schemas.microsoft.com/office/drawing/2014/main" id="{A4C3EBDE-ADCC-FC42-B3DA-9D4AC04761AA}"/>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1249"/>
            </a:p>
          </p:txBody>
        </p:sp>
        <p:sp>
          <p:nvSpPr>
            <p:cNvPr id="48" name="Graphic 37">
              <a:extLst>
                <a:ext uri="{FF2B5EF4-FFF2-40B4-BE49-F238E27FC236}">
                  <a16:creationId xmlns:a16="http://schemas.microsoft.com/office/drawing/2014/main" id="{4EB6F85D-E047-9041-82D4-E3EFCF67BDC4}"/>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1249"/>
            </a:p>
          </p:txBody>
        </p:sp>
        <p:sp>
          <p:nvSpPr>
            <p:cNvPr id="49" name="Graphic 37">
              <a:extLst>
                <a:ext uri="{FF2B5EF4-FFF2-40B4-BE49-F238E27FC236}">
                  <a16:creationId xmlns:a16="http://schemas.microsoft.com/office/drawing/2014/main" id="{70AD1A4D-ED32-A149-960C-582898DE04F8}"/>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1249"/>
            </a:p>
          </p:txBody>
        </p:sp>
      </p:grpSp>
      <p:sp>
        <p:nvSpPr>
          <p:cNvPr id="42" name="Title 1">
            <a:extLst>
              <a:ext uri="{FF2B5EF4-FFF2-40B4-BE49-F238E27FC236}">
                <a16:creationId xmlns:a16="http://schemas.microsoft.com/office/drawing/2014/main" id="{5BBCB24C-8241-8A4E-AA14-3D20D7075237}"/>
              </a:ext>
            </a:extLst>
          </p:cNvPr>
          <p:cNvSpPr>
            <a:spLocks noGrp="1"/>
          </p:cNvSpPr>
          <p:nvPr>
            <p:ph type="ctrTitle" hasCustomPrompt="1"/>
          </p:nvPr>
        </p:nvSpPr>
        <p:spPr>
          <a:xfrm>
            <a:off x="534068" y="456827"/>
            <a:ext cx="2660443" cy="1111535"/>
          </a:xfrm>
          <a:prstGeom prst="rect">
            <a:avLst/>
          </a:prstGeom>
        </p:spPr>
        <p:txBody>
          <a:bodyPr anchor="ctr" anchorCtr="0">
            <a:normAutofit/>
          </a:bodyPr>
          <a:lstStyle>
            <a:lvl1pPr algn="l">
              <a:defRPr sz="5467">
                <a:solidFill>
                  <a:schemeClr val="accent5"/>
                </a:solidFill>
                <a:latin typeface="+mn-lt"/>
              </a:defRPr>
            </a:lvl1pPr>
          </a:lstStyle>
          <a:p>
            <a:r>
              <a:rPr lang="en-US"/>
              <a:t>Agenda</a:t>
            </a:r>
          </a:p>
        </p:txBody>
      </p:sp>
      <p:sp>
        <p:nvSpPr>
          <p:cNvPr id="50" name="Text Placeholder 4">
            <a:extLst>
              <a:ext uri="{FF2B5EF4-FFF2-40B4-BE49-F238E27FC236}">
                <a16:creationId xmlns:a16="http://schemas.microsoft.com/office/drawing/2014/main" id="{06465B41-D1A2-0547-911D-54ECE559F6C6}"/>
              </a:ext>
            </a:extLst>
          </p:cNvPr>
          <p:cNvSpPr>
            <a:spLocks noGrp="1"/>
          </p:cNvSpPr>
          <p:nvPr>
            <p:ph type="body" sz="quarter" idx="10"/>
          </p:nvPr>
        </p:nvSpPr>
        <p:spPr>
          <a:xfrm>
            <a:off x="4382626" y="872593"/>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3" name="Text Placeholder 4">
            <a:extLst>
              <a:ext uri="{FF2B5EF4-FFF2-40B4-BE49-F238E27FC236}">
                <a16:creationId xmlns:a16="http://schemas.microsoft.com/office/drawing/2014/main" id="{6FAB060D-4946-5249-8D51-029B5EC81B9B}"/>
              </a:ext>
            </a:extLst>
          </p:cNvPr>
          <p:cNvSpPr>
            <a:spLocks noGrp="1"/>
          </p:cNvSpPr>
          <p:nvPr>
            <p:ph type="body" sz="quarter" idx="11" hasCustomPrompt="1"/>
          </p:nvPr>
        </p:nvSpPr>
        <p:spPr>
          <a:xfrm>
            <a:off x="8430898" y="901963"/>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54" name="Text Placeholder 4">
            <a:extLst>
              <a:ext uri="{FF2B5EF4-FFF2-40B4-BE49-F238E27FC236}">
                <a16:creationId xmlns:a16="http://schemas.microsoft.com/office/drawing/2014/main" id="{D6A60029-9CCD-7447-8C07-6CC5DAEE6111}"/>
              </a:ext>
            </a:extLst>
          </p:cNvPr>
          <p:cNvSpPr>
            <a:spLocks noGrp="1"/>
          </p:cNvSpPr>
          <p:nvPr>
            <p:ph type="body" sz="quarter" idx="12"/>
          </p:nvPr>
        </p:nvSpPr>
        <p:spPr>
          <a:xfrm>
            <a:off x="4382626" y="1649732"/>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5" name="Text Placeholder 4">
            <a:extLst>
              <a:ext uri="{FF2B5EF4-FFF2-40B4-BE49-F238E27FC236}">
                <a16:creationId xmlns:a16="http://schemas.microsoft.com/office/drawing/2014/main" id="{64EECD87-D393-3543-94E2-E937A515173A}"/>
              </a:ext>
            </a:extLst>
          </p:cNvPr>
          <p:cNvSpPr>
            <a:spLocks noGrp="1"/>
          </p:cNvSpPr>
          <p:nvPr>
            <p:ph type="body" sz="quarter" idx="13" hasCustomPrompt="1"/>
          </p:nvPr>
        </p:nvSpPr>
        <p:spPr>
          <a:xfrm>
            <a:off x="8430898" y="1679101"/>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56" name="Text Placeholder 4">
            <a:extLst>
              <a:ext uri="{FF2B5EF4-FFF2-40B4-BE49-F238E27FC236}">
                <a16:creationId xmlns:a16="http://schemas.microsoft.com/office/drawing/2014/main" id="{FFEB78BE-292D-D74F-9AFA-27F10ADF2908}"/>
              </a:ext>
            </a:extLst>
          </p:cNvPr>
          <p:cNvSpPr>
            <a:spLocks noGrp="1"/>
          </p:cNvSpPr>
          <p:nvPr>
            <p:ph type="body" sz="quarter" idx="14"/>
          </p:nvPr>
        </p:nvSpPr>
        <p:spPr>
          <a:xfrm>
            <a:off x="4382626" y="2426871"/>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7" name="Text Placeholder 4">
            <a:extLst>
              <a:ext uri="{FF2B5EF4-FFF2-40B4-BE49-F238E27FC236}">
                <a16:creationId xmlns:a16="http://schemas.microsoft.com/office/drawing/2014/main" id="{B8625D3D-6286-174C-BAF3-496F16E836DA}"/>
              </a:ext>
            </a:extLst>
          </p:cNvPr>
          <p:cNvSpPr>
            <a:spLocks noGrp="1"/>
          </p:cNvSpPr>
          <p:nvPr>
            <p:ph type="body" sz="quarter" idx="15" hasCustomPrompt="1"/>
          </p:nvPr>
        </p:nvSpPr>
        <p:spPr>
          <a:xfrm>
            <a:off x="8430898" y="2456240"/>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58" name="Text Placeholder 4">
            <a:extLst>
              <a:ext uri="{FF2B5EF4-FFF2-40B4-BE49-F238E27FC236}">
                <a16:creationId xmlns:a16="http://schemas.microsoft.com/office/drawing/2014/main" id="{70AA33BE-9C25-5E43-9620-B82C851C6039}"/>
              </a:ext>
            </a:extLst>
          </p:cNvPr>
          <p:cNvSpPr>
            <a:spLocks noGrp="1"/>
          </p:cNvSpPr>
          <p:nvPr>
            <p:ph type="body" sz="quarter" idx="16"/>
          </p:nvPr>
        </p:nvSpPr>
        <p:spPr>
          <a:xfrm>
            <a:off x="4382626" y="3204009"/>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9" name="Text Placeholder 4">
            <a:extLst>
              <a:ext uri="{FF2B5EF4-FFF2-40B4-BE49-F238E27FC236}">
                <a16:creationId xmlns:a16="http://schemas.microsoft.com/office/drawing/2014/main" id="{5326CC7B-8BE8-DE40-B45F-7E6D09171423}"/>
              </a:ext>
            </a:extLst>
          </p:cNvPr>
          <p:cNvSpPr>
            <a:spLocks noGrp="1"/>
          </p:cNvSpPr>
          <p:nvPr>
            <p:ph type="body" sz="quarter" idx="17" hasCustomPrompt="1"/>
          </p:nvPr>
        </p:nvSpPr>
        <p:spPr>
          <a:xfrm>
            <a:off x="8430898" y="3233379"/>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61" name="Text Placeholder 4">
            <a:extLst>
              <a:ext uri="{FF2B5EF4-FFF2-40B4-BE49-F238E27FC236}">
                <a16:creationId xmlns:a16="http://schemas.microsoft.com/office/drawing/2014/main" id="{3275E6E0-56FC-7A4F-8056-395A1287D36B}"/>
              </a:ext>
            </a:extLst>
          </p:cNvPr>
          <p:cNvSpPr>
            <a:spLocks noGrp="1"/>
          </p:cNvSpPr>
          <p:nvPr>
            <p:ph type="body" sz="quarter" idx="18"/>
          </p:nvPr>
        </p:nvSpPr>
        <p:spPr>
          <a:xfrm>
            <a:off x="4382626" y="3981148"/>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62" name="Text Placeholder 4">
            <a:extLst>
              <a:ext uri="{FF2B5EF4-FFF2-40B4-BE49-F238E27FC236}">
                <a16:creationId xmlns:a16="http://schemas.microsoft.com/office/drawing/2014/main" id="{55B83CFA-51B7-EC4A-9878-9267B7A444D0}"/>
              </a:ext>
            </a:extLst>
          </p:cNvPr>
          <p:cNvSpPr>
            <a:spLocks noGrp="1"/>
          </p:cNvSpPr>
          <p:nvPr>
            <p:ph type="body" sz="quarter" idx="19" hasCustomPrompt="1"/>
          </p:nvPr>
        </p:nvSpPr>
        <p:spPr>
          <a:xfrm>
            <a:off x="8430898" y="4010517"/>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63" name="Text Placeholder 4">
            <a:extLst>
              <a:ext uri="{FF2B5EF4-FFF2-40B4-BE49-F238E27FC236}">
                <a16:creationId xmlns:a16="http://schemas.microsoft.com/office/drawing/2014/main" id="{FA488906-6F78-B845-855F-D483FD6A183D}"/>
              </a:ext>
            </a:extLst>
          </p:cNvPr>
          <p:cNvSpPr>
            <a:spLocks noGrp="1"/>
          </p:cNvSpPr>
          <p:nvPr>
            <p:ph type="body" sz="quarter" idx="20"/>
          </p:nvPr>
        </p:nvSpPr>
        <p:spPr>
          <a:xfrm>
            <a:off x="4382626" y="4758287"/>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64" name="Text Placeholder 4">
            <a:extLst>
              <a:ext uri="{FF2B5EF4-FFF2-40B4-BE49-F238E27FC236}">
                <a16:creationId xmlns:a16="http://schemas.microsoft.com/office/drawing/2014/main" id="{04616AE8-31F1-E64B-AD01-D86F74DE875B}"/>
              </a:ext>
            </a:extLst>
          </p:cNvPr>
          <p:cNvSpPr>
            <a:spLocks noGrp="1"/>
          </p:cNvSpPr>
          <p:nvPr>
            <p:ph type="body" sz="quarter" idx="21" hasCustomPrompt="1"/>
          </p:nvPr>
        </p:nvSpPr>
        <p:spPr>
          <a:xfrm>
            <a:off x="8430898" y="4787656"/>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65" name="Text Placeholder 4">
            <a:extLst>
              <a:ext uri="{FF2B5EF4-FFF2-40B4-BE49-F238E27FC236}">
                <a16:creationId xmlns:a16="http://schemas.microsoft.com/office/drawing/2014/main" id="{E743C18B-BA08-2C49-A4BB-07A7FDC971B9}"/>
              </a:ext>
            </a:extLst>
          </p:cNvPr>
          <p:cNvSpPr>
            <a:spLocks noGrp="1"/>
          </p:cNvSpPr>
          <p:nvPr>
            <p:ph type="body" sz="quarter" idx="22"/>
          </p:nvPr>
        </p:nvSpPr>
        <p:spPr>
          <a:xfrm>
            <a:off x="4382626" y="5535428"/>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66" name="Text Placeholder 4">
            <a:extLst>
              <a:ext uri="{FF2B5EF4-FFF2-40B4-BE49-F238E27FC236}">
                <a16:creationId xmlns:a16="http://schemas.microsoft.com/office/drawing/2014/main" id="{2FC6CB50-15C9-6346-9072-DCD0C3431D5C}"/>
              </a:ext>
            </a:extLst>
          </p:cNvPr>
          <p:cNvSpPr>
            <a:spLocks noGrp="1"/>
          </p:cNvSpPr>
          <p:nvPr>
            <p:ph type="body" sz="quarter" idx="23" hasCustomPrompt="1"/>
          </p:nvPr>
        </p:nvSpPr>
        <p:spPr>
          <a:xfrm>
            <a:off x="8430898" y="5564797"/>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Tree>
    <p:extLst>
      <p:ext uri="{BB962C8B-B14F-4D97-AF65-F5344CB8AC3E}">
        <p14:creationId xmlns:p14="http://schemas.microsoft.com/office/powerpoint/2010/main" val="28062399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42" presetClass="path" presetSubtype="0" decel="100000" fill="hold" grpId="1" nodeType="withEffect">
                                  <p:stCondLst>
                                    <p:cond delay="0"/>
                                  </p:stCondLst>
                                  <p:childTnLst>
                                    <p:animMotion origin="layout" path="M 2.22222E-6 -0.03457 L 2.22222E-6 -8.64198E-7 " pathEditMode="relative" rAng="0" ptsTypes="AA">
                                      <p:cBhvr>
                                        <p:cTn id="9" dur="500" fill="hold"/>
                                        <p:tgtEl>
                                          <p:spTgt spid="42"/>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Quot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3A4AA6-2E7E-3942-A02E-089B0C36965D}"/>
              </a:ext>
            </a:extLst>
          </p:cNvPr>
          <p:cNvSpPr/>
          <p:nvPr userDrawn="1"/>
        </p:nvSpPr>
        <p:spPr>
          <a:xfrm>
            <a:off x="3314702" y="0"/>
            <a:ext cx="88773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48" name="Text Placeholder 33">
            <a:extLst>
              <a:ext uri="{FF2B5EF4-FFF2-40B4-BE49-F238E27FC236}">
                <a16:creationId xmlns:a16="http://schemas.microsoft.com/office/drawing/2014/main" id="{84640C75-0D19-9C4C-837B-3FE61F595601}"/>
              </a:ext>
            </a:extLst>
          </p:cNvPr>
          <p:cNvSpPr>
            <a:spLocks noGrp="1"/>
          </p:cNvSpPr>
          <p:nvPr>
            <p:ph type="body" sz="quarter" idx="12" hasCustomPrompt="1"/>
          </p:nvPr>
        </p:nvSpPr>
        <p:spPr>
          <a:xfrm>
            <a:off x="4297422" y="5394434"/>
            <a:ext cx="5282068" cy="277804"/>
          </a:xfrm>
        </p:spPr>
        <p:txBody>
          <a:bodyPr>
            <a:noAutofit/>
          </a:bodyPr>
          <a:lstStyle>
            <a:lvl1pPr marL="0" indent="0">
              <a:buNone/>
              <a:defRPr sz="2223">
                <a:solidFill>
                  <a:schemeClr val="tx2"/>
                </a:solidFill>
              </a:defRPr>
            </a:lvl1pPr>
          </a:lstStyle>
          <a:p>
            <a:r>
              <a:rPr lang="en-US"/>
              <a:t>Name, Title</a:t>
            </a:r>
          </a:p>
        </p:txBody>
      </p:sp>
      <p:sp>
        <p:nvSpPr>
          <p:cNvPr id="49" name="Text Placeholder 31">
            <a:extLst>
              <a:ext uri="{FF2B5EF4-FFF2-40B4-BE49-F238E27FC236}">
                <a16:creationId xmlns:a16="http://schemas.microsoft.com/office/drawing/2014/main" id="{FECAD303-4539-3248-BF00-5960967FE0D4}"/>
              </a:ext>
            </a:extLst>
          </p:cNvPr>
          <p:cNvSpPr>
            <a:spLocks noGrp="1"/>
          </p:cNvSpPr>
          <p:nvPr>
            <p:ph type="body" sz="quarter" idx="11"/>
          </p:nvPr>
        </p:nvSpPr>
        <p:spPr>
          <a:xfrm>
            <a:off x="4297422" y="1498157"/>
            <a:ext cx="7386348" cy="3444388"/>
          </a:xfrm>
        </p:spPr>
        <p:txBody>
          <a:bodyPr>
            <a:normAutofit/>
          </a:bodyPr>
          <a:lstStyle>
            <a:lvl1pPr marL="0" indent="0">
              <a:buFontTx/>
              <a:buNone/>
              <a:defRPr sz="3333">
                <a:solidFill>
                  <a:schemeClr val="tx1"/>
                </a:solidFill>
              </a:defRPr>
            </a:lvl1pPr>
          </a:lstStyle>
          <a:p>
            <a:pPr lvl="0"/>
            <a:r>
              <a:rPr lang="en-US"/>
              <a:t>Click to edit Master text styles</a:t>
            </a:r>
          </a:p>
        </p:txBody>
      </p:sp>
      <p:grpSp>
        <p:nvGrpSpPr>
          <p:cNvPr id="5" name="Group 4">
            <a:extLst>
              <a:ext uri="{FF2B5EF4-FFF2-40B4-BE49-F238E27FC236}">
                <a16:creationId xmlns:a16="http://schemas.microsoft.com/office/drawing/2014/main" id="{B4C0678B-2AF5-4D4A-8220-A61576084C9A}"/>
              </a:ext>
            </a:extLst>
          </p:cNvPr>
          <p:cNvGrpSpPr/>
          <p:nvPr userDrawn="1"/>
        </p:nvGrpSpPr>
        <p:grpSpPr>
          <a:xfrm>
            <a:off x="3692897" y="499339"/>
            <a:ext cx="1209051" cy="1401052"/>
            <a:chOff x="5283035" y="1188441"/>
            <a:chExt cx="1038225" cy="1203159"/>
          </a:xfrm>
        </p:grpSpPr>
        <p:sp>
          <p:nvSpPr>
            <p:cNvPr id="53" name="Title 1">
              <a:extLst>
                <a:ext uri="{FF2B5EF4-FFF2-40B4-BE49-F238E27FC236}">
                  <a16:creationId xmlns:a16="http://schemas.microsoft.com/office/drawing/2014/main" id="{AE034BCA-8087-EC4B-806E-A579300D6DE2}"/>
                </a:ext>
              </a:extLst>
            </p:cNvPr>
            <p:cNvSpPr txBox="1">
              <a:spLocks/>
            </p:cNvSpPr>
            <p:nvPr userDrawn="1"/>
          </p:nvSpPr>
          <p:spPr>
            <a:xfrm>
              <a:off x="5502937" y="1504748"/>
              <a:ext cx="570673" cy="886852"/>
            </a:xfrm>
            <a:prstGeom prst="rect">
              <a:avLst/>
            </a:prstGeom>
          </p:spPr>
          <p:txBody>
            <a:bodyPr vert="horz" wrap="square">
              <a:spAutoFit/>
            </a:bodyPr>
            <a:lstStyle>
              <a:lvl1pPr algn="l" defTabSz="685800" rtl="0" eaLnBrk="1" latinLnBrk="0" hangingPunct="1">
                <a:lnSpc>
                  <a:spcPct val="90000"/>
                </a:lnSpc>
                <a:spcBef>
                  <a:spcPct val="0"/>
                </a:spcBef>
                <a:buNone/>
                <a:defRPr sz="2800" b="0" i="0" kern="1200">
                  <a:solidFill>
                    <a:schemeClr val="tx1"/>
                  </a:solidFill>
                  <a:latin typeface="+mj-lt"/>
                  <a:ea typeface="+mj-ea"/>
                  <a:cs typeface="+mj-cs"/>
                </a:defRPr>
              </a:lvl1pPr>
            </a:lstStyle>
            <a:p>
              <a:pPr algn="ctr">
                <a:lnSpc>
                  <a:spcPct val="100000"/>
                </a:lnSpc>
              </a:pPr>
              <a:r>
                <a:rPr lang="en-US" sz="6111">
                  <a:solidFill>
                    <a:srgbClr val="FF6D70"/>
                  </a:solidFill>
                  <a:latin typeface="+mn-lt"/>
                </a:rPr>
                <a:t>“</a:t>
              </a:r>
              <a:endParaRPr lang="en-US" sz="7985">
                <a:solidFill>
                  <a:srgbClr val="FF6D70"/>
                </a:solidFill>
                <a:latin typeface="+mn-lt"/>
              </a:endParaRPr>
            </a:p>
          </p:txBody>
        </p:sp>
        <p:sp>
          <p:nvSpPr>
            <p:cNvPr id="54" name="Oval 53">
              <a:extLst>
                <a:ext uri="{FF2B5EF4-FFF2-40B4-BE49-F238E27FC236}">
                  <a16:creationId xmlns:a16="http://schemas.microsoft.com/office/drawing/2014/main" id="{19318F0C-1A56-AF45-BE2B-422E35C90799}"/>
                </a:ext>
              </a:extLst>
            </p:cNvPr>
            <p:cNvSpPr/>
            <p:nvPr userDrawn="1"/>
          </p:nvSpPr>
          <p:spPr>
            <a:xfrm>
              <a:off x="5283035" y="1188441"/>
              <a:ext cx="1038225" cy="1038225"/>
            </a:xfrm>
            <a:prstGeom prst="ellipse">
              <a:avLst/>
            </a:prstGeom>
            <a:noFill/>
            <a:ln w="15875">
              <a:gradFill flip="none" rotWithShape="1">
                <a:gsLst>
                  <a:gs pos="0">
                    <a:schemeClr val="tx2"/>
                  </a:gs>
                  <a:gs pos="71000">
                    <a:schemeClr val="tx2">
                      <a:alpha val="2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9">
                <a:ln w="12700">
                  <a:solidFill>
                    <a:srgbClr val="FF6D70"/>
                  </a:solidFill>
                </a:ln>
                <a:noFill/>
                <a:latin typeface="+mn-lt"/>
              </a:endParaRPr>
            </a:p>
          </p:txBody>
        </p:sp>
      </p:grpSp>
      <p:grpSp>
        <p:nvGrpSpPr>
          <p:cNvPr id="15" name="3 Xs">
            <a:extLst>
              <a:ext uri="{FF2B5EF4-FFF2-40B4-BE49-F238E27FC236}">
                <a16:creationId xmlns:a16="http://schemas.microsoft.com/office/drawing/2014/main" id="{4CCD28AC-8AFF-2944-B748-057D87E56457}"/>
              </a:ext>
            </a:extLst>
          </p:cNvPr>
          <p:cNvGrpSpPr/>
          <p:nvPr userDrawn="1"/>
        </p:nvGrpSpPr>
        <p:grpSpPr>
          <a:xfrm>
            <a:off x="2379910" y="825520"/>
            <a:ext cx="458901" cy="367661"/>
            <a:chOff x="7760677" y="469802"/>
            <a:chExt cx="660806" cy="529450"/>
          </a:xfrm>
          <a:solidFill>
            <a:schemeClr val="accent5">
              <a:alpha val="14979"/>
            </a:schemeClr>
          </a:solidFill>
        </p:grpSpPr>
        <p:sp>
          <p:nvSpPr>
            <p:cNvPr id="18" name="Freeform 17">
              <a:extLst>
                <a:ext uri="{FF2B5EF4-FFF2-40B4-BE49-F238E27FC236}">
                  <a16:creationId xmlns:a16="http://schemas.microsoft.com/office/drawing/2014/main" id="{0765D46E-D1AB-A845-834A-A2A13A5E6EB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p>
          </p:txBody>
        </p:sp>
        <p:sp>
          <p:nvSpPr>
            <p:cNvPr id="22" name="Freeform 21">
              <a:extLst>
                <a:ext uri="{FF2B5EF4-FFF2-40B4-BE49-F238E27FC236}">
                  <a16:creationId xmlns:a16="http://schemas.microsoft.com/office/drawing/2014/main" id="{B14CC47E-EE21-B241-A9A4-001787849C8B}"/>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p>
          </p:txBody>
        </p:sp>
        <p:sp>
          <p:nvSpPr>
            <p:cNvPr id="23" name="Freeform 22">
              <a:extLst>
                <a:ext uri="{FF2B5EF4-FFF2-40B4-BE49-F238E27FC236}">
                  <a16:creationId xmlns:a16="http://schemas.microsoft.com/office/drawing/2014/main" id="{500D7890-93AC-6F48-91F3-35CF5600BD22}"/>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p>
          </p:txBody>
        </p:sp>
      </p:grpSp>
      <p:sp>
        <p:nvSpPr>
          <p:cNvPr id="7" name="Text Placeholder 6" hidden="1">
            <a:extLst>
              <a:ext uri="{FF2B5EF4-FFF2-40B4-BE49-F238E27FC236}">
                <a16:creationId xmlns:a16="http://schemas.microsoft.com/office/drawing/2014/main" id="{032F6AF5-ADD3-C840-9E09-A9BD7AC345C6}"/>
              </a:ext>
            </a:extLst>
          </p:cNvPr>
          <p:cNvSpPr>
            <a:spLocks noGrp="1"/>
          </p:cNvSpPr>
          <p:nvPr>
            <p:ph type="body" sz="quarter" idx="13" hasCustomPrompt="1"/>
          </p:nvPr>
        </p:nvSpPr>
        <p:spPr>
          <a:xfrm>
            <a:off x="508231" y="1498157"/>
            <a:ext cx="2330580" cy="1436420"/>
          </a:xfrm>
        </p:spPr>
        <p:txBody>
          <a:bodyPr>
            <a:noAutofit/>
          </a:bodyPr>
          <a:lstStyle>
            <a:lvl1pPr>
              <a:defRPr sz="5555" b="1">
                <a:solidFill>
                  <a:schemeClr val="accent5"/>
                </a:solidFill>
              </a:defRPr>
            </a:lvl1pPr>
          </a:lstStyle>
          <a:p>
            <a:pPr lvl="0"/>
            <a:r>
              <a:rPr lang="en-US"/>
              <a:t>Text</a:t>
            </a:r>
          </a:p>
        </p:txBody>
      </p:sp>
      <p:grpSp>
        <p:nvGrpSpPr>
          <p:cNvPr id="24" name="4 Xs">
            <a:extLst>
              <a:ext uri="{FF2B5EF4-FFF2-40B4-BE49-F238E27FC236}">
                <a16:creationId xmlns:a16="http://schemas.microsoft.com/office/drawing/2014/main" id="{6802F822-3F43-924E-A891-5C2A7581B635}"/>
              </a:ext>
            </a:extLst>
          </p:cNvPr>
          <p:cNvGrpSpPr/>
          <p:nvPr userDrawn="1"/>
        </p:nvGrpSpPr>
        <p:grpSpPr>
          <a:xfrm>
            <a:off x="1070667" y="5244784"/>
            <a:ext cx="1555188" cy="854907"/>
            <a:chOff x="4350238" y="4169018"/>
            <a:chExt cx="1298751" cy="713976"/>
          </a:xfrm>
          <a:gradFill flip="none" rotWithShape="1">
            <a:gsLst>
              <a:gs pos="0">
                <a:schemeClr val="tx2">
                  <a:alpha val="24298"/>
                </a:schemeClr>
              </a:gs>
              <a:gs pos="97000">
                <a:schemeClr val="accent1">
                  <a:lumMod val="40000"/>
                  <a:lumOff val="60000"/>
                  <a:alpha val="33000"/>
                </a:schemeClr>
              </a:gs>
            </a:gsLst>
            <a:lin ang="0" scaled="1"/>
            <a:tileRect/>
          </a:gradFill>
        </p:grpSpPr>
        <p:sp>
          <p:nvSpPr>
            <p:cNvPr id="25" name="Graphic 37">
              <a:extLst>
                <a:ext uri="{FF2B5EF4-FFF2-40B4-BE49-F238E27FC236}">
                  <a16:creationId xmlns:a16="http://schemas.microsoft.com/office/drawing/2014/main" id="{A2FA5C95-C3E7-084A-A79A-4D0B1C28B24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1249"/>
            </a:p>
          </p:txBody>
        </p:sp>
        <p:sp>
          <p:nvSpPr>
            <p:cNvPr id="26" name="Graphic 37">
              <a:extLst>
                <a:ext uri="{FF2B5EF4-FFF2-40B4-BE49-F238E27FC236}">
                  <a16:creationId xmlns:a16="http://schemas.microsoft.com/office/drawing/2014/main" id="{495940B5-4975-CD4D-BC1A-FF1F507A5FDA}"/>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1249"/>
            </a:p>
          </p:txBody>
        </p:sp>
        <p:sp>
          <p:nvSpPr>
            <p:cNvPr id="27" name="Graphic 37">
              <a:extLst>
                <a:ext uri="{FF2B5EF4-FFF2-40B4-BE49-F238E27FC236}">
                  <a16:creationId xmlns:a16="http://schemas.microsoft.com/office/drawing/2014/main" id="{80CFB564-0850-A44A-BE98-D9AF257CA059}"/>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1249"/>
            </a:p>
          </p:txBody>
        </p:sp>
        <p:sp>
          <p:nvSpPr>
            <p:cNvPr id="28" name="Graphic 37">
              <a:extLst>
                <a:ext uri="{FF2B5EF4-FFF2-40B4-BE49-F238E27FC236}">
                  <a16:creationId xmlns:a16="http://schemas.microsoft.com/office/drawing/2014/main" id="{79EC1C8D-BC10-2645-B223-5B15D873064F}"/>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1249"/>
            </a:p>
          </p:txBody>
        </p:sp>
      </p:grpSp>
      <p:sp>
        <p:nvSpPr>
          <p:cNvPr id="38" name="coral">
            <a:extLst>
              <a:ext uri="{FF2B5EF4-FFF2-40B4-BE49-F238E27FC236}">
                <a16:creationId xmlns:a16="http://schemas.microsoft.com/office/drawing/2014/main" id="{D872F950-708D-C34E-8B81-49A3886B6703}"/>
              </a:ext>
            </a:extLst>
          </p:cNvPr>
          <p:cNvSpPr/>
          <p:nvPr/>
        </p:nvSpPr>
        <p:spPr>
          <a:xfrm rot="5400000">
            <a:off x="-3123619" y="2462706"/>
            <a:ext cx="7120597"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39" name="green">
            <a:extLst>
              <a:ext uri="{FF2B5EF4-FFF2-40B4-BE49-F238E27FC236}">
                <a16:creationId xmlns:a16="http://schemas.microsoft.com/office/drawing/2014/main" id="{EBAD417C-34C1-504E-AF24-2BF0AC71EEB8}"/>
              </a:ext>
            </a:extLst>
          </p:cNvPr>
          <p:cNvSpPr/>
          <p:nvPr/>
        </p:nvSpPr>
        <p:spPr>
          <a:xfrm rot="5400000">
            <a:off x="-2557011" y="2528162"/>
            <a:ext cx="662610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spTree>
    <p:extLst>
      <p:ext uri="{BB962C8B-B14F-4D97-AF65-F5344CB8AC3E}">
        <p14:creationId xmlns:p14="http://schemas.microsoft.com/office/powerpoint/2010/main" val="35271757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2.22222E-6 -0.03457 L -2.22222E-6 -1.85185E-6 " pathEditMode="relative" rAng="0" ptsTypes="AA">
                                      <p:cBhvr>
                                        <p:cTn id="9" dur="500" fill="hold"/>
                                        <p:tgtEl>
                                          <p:spTgt spid="5"/>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Metric slid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1" name="coral">
            <a:extLst>
              <a:ext uri="{FF2B5EF4-FFF2-40B4-BE49-F238E27FC236}">
                <a16:creationId xmlns:a16="http://schemas.microsoft.com/office/drawing/2014/main" id="{5544ED0D-A342-F44A-8373-4300D2A9FC56}"/>
              </a:ext>
            </a:extLst>
          </p:cNvPr>
          <p:cNvSpPr/>
          <p:nvPr/>
        </p:nvSpPr>
        <p:spPr>
          <a:xfrm>
            <a:off x="2563907" y="4762296"/>
            <a:ext cx="11311821" cy="2109077"/>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22" name="green">
            <a:extLst>
              <a:ext uri="{FF2B5EF4-FFF2-40B4-BE49-F238E27FC236}">
                <a16:creationId xmlns:a16="http://schemas.microsoft.com/office/drawing/2014/main" id="{26981805-0618-3A4E-BF33-F709D396003A}"/>
              </a:ext>
            </a:extLst>
          </p:cNvPr>
          <p:cNvSpPr/>
          <p:nvPr/>
        </p:nvSpPr>
        <p:spPr>
          <a:xfrm>
            <a:off x="3074535" y="4742329"/>
            <a:ext cx="10526267" cy="2131131"/>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grpSp>
        <p:nvGrpSpPr>
          <p:cNvPr id="26" name="4 Xs">
            <a:extLst>
              <a:ext uri="{FF2B5EF4-FFF2-40B4-BE49-F238E27FC236}">
                <a16:creationId xmlns:a16="http://schemas.microsoft.com/office/drawing/2014/main" id="{1358E378-241D-3842-B236-65979C75352D}"/>
              </a:ext>
            </a:extLst>
          </p:cNvPr>
          <p:cNvGrpSpPr/>
          <p:nvPr userDrawn="1"/>
        </p:nvGrpSpPr>
        <p:grpSpPr>
          <a:xfrm>
            <a:off x="789097" y="1490445"/>
            <a:ext cx="901927" cy="495801"/>
            <a:chOff x="4350238" y="4169018"/>
            <a:chExt cx="1298751" cy="713976"/>
          </a:xfrm>
          <a:gradFill flip="none" rotWithShape="1">
            <a:gsLst>
              <a:gs pos="0">
                <a:schemeClr val="accent5">
                  <a:alpha val="26093"/>
                </a:schemeClr>
              </a:gs>
              <a:gs pos="100000">
                <a:schemeClr val="accent5">
                  <a:alpha val="12000"/>
                </a:schemeClr>
              </a:gs>
            </a:gsLst>
            <a:lin ang="10800000" scaled="1"/>
            <a:tileRect/>
          </a:gradFill>
        </p:grpSpPr>
        <p:sp>
          <p:nvSpPr>
            <p:cNvPr id="27" name="Graphic 37">
              <a:extLst>
                <a:ext uri="{FF2B5EF4-FFF2-40B4-BE49-F238E27FC236}">
                  <a16:creationId xmlns:a16="http://schemas.microsoft.com/office/drawing/2014/main" id="{25499019-D540-AC48-991A-EEE6430913B0}"/>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1249"/>
            </a:p>
          </p:txBody>
        </p:sp>
        <p:sp>
          <p:nvSpPr>
            <p:cNvPr id="28" name="Graphic 37">
              <a:extLst>
                <a:ext uri="{FF2B5EF4-FFF2-40B4-BE49-F238E27FC236}">
                  <a16:creationId xmlns:a16="http://schemas.microsoft.com/office/drawing/2014/main" id="{BA90D49D-4926-9647-A40F-CFBD835106CB}"/>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1249"/>
            </a:p>
          </p:txBody>
        </p:sp>
        <p:sp>
          <p:nvSpPr>
            <p:cNvPr id="29" name="Graphic 37">
              <a:extLst>
                <a:ext uri="{FF2B5EF4-FFF2-40B4-BE49-F238E27FC236}">
                  <a16:creationId xmlns:a16="http://schemas.microsoft.com/office/drawing/2014/main" id="{5CABAE3F-7C43-2448-B94B-97BA83397202}"/>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1249"/>
            </a:p>
          </p:txBody>
        </p:sp>
        <p:sp>
          <p:nvSpPr>
            <p:cNvPr id="30" name="Graphic 37">
              <a:extLst>
                <a:ext uri="{FF2B5EF4-FFF2-40B4-BE49-F238E27FC236}">
                  <a16:creationId xmlns:a16="http://schemas.microsoft.com/office/drawing/2014/main" id="{CE2F4EC3-420D-9640-A4BA-545EC92398E3}"/>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1249"/>
            </a:p>
          </p:txBody>
        </p:sp>
      </p:grpSp>
      <p:grpSp>
        <p:nvGrpSpPr>
          <p:cNvPr id="31" name="3 Xs">
            <a:extLst>
              <a:ext uri="{FF2B5EF4-FFF2-40B4-BE49-F238E27FC236}">
                <a16:creationId xmlns:a16="http://schemas.microsoft.com/office/drawing/2014/main" id="{584A6B0E-0ADB-4247-A589-92B4D31146F3}"/>
              </a:ext>
            </a:extLst>
          </p:cNvPr>
          <p:cNvGrpSpPr/>
          <p:nvPr userDrawn="1"/>
        </p:nvGrpSpPr>
        <p:grpSpPr>
          <a:xfrm>
            <a:off x="4616307" y="5369819"/>
            <a:ext cx="458901" cy="367661"/>
            <a:chOff x="7760677" y="469802"/>
            <a:chExt cx="660806" cy="529450"/>
          </a:xfrm>
          <a:solidFill>
            <a:schemeClr val="accent5">
              <a:alpha val="18390"/>
            </a:schemeClr>
          </a:solidFill>
        </p:grpSpPr>
        <p:sp>
          <p:nvSpPr>
            <p:cNvPr id="32" name="Freeform 31">
              <a:extLst>
                <a:ext uri="{FF2B5EF4-FFF2-40B4-BE49-F238E27FC236}">
                  <a16:creationId xmlns:a16="http://schemas.microsoft.com/office/drawing/2014/main" id="{37D4356C-502F-A049-9467-20EB8B1BF056}"/>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p>
          </p:txBody>
        </p:sp>
        <p:sp>
          <p:nvSpPr>
            <p:cNvPr id="33" name="Freeform 32">
              <a:extLst>
                <a:ext uri="{FF2B5EF4-FFF2-40B4-BE49-F238E27FC236}">
                  <a16:creationId xmlns:a16="http://schemas.microsoft.com/office/drawing/2014/main" id="{AACE56EA-80F6-684D-8A32-63D4F9264C93}"/>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p>
          </p:txBody>
        </p:sp>
        <p:sp>
          <p:nvSpPr>
            <p:cNvPr id="34" name="Freeform 33">
              <a:extLst>
                <a:ext uri="{FF2B5EF4-FFF2-40B4-BE49-F238E27FC236}">
                  <a16:creationId xmlns:a16="http://schemas.microsoft.com/office/drawing/2014/main" id="{438DAFBE-235F-6D43-8CA9-6CDA93EC8307}"/>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p>
          </p:txBody>
        </p:sp>
      </p:grpSp>
      <p:grpSp>
        <p:nvGrpSpPr>
          <p:cNvPr id="35" name="4 Xs">
            <a:extLst>
              <a:ext uri="{FF2B5EF4-FFF2-40B4-BE49-F238E27FC236}">
                <a16:creationId xmlns:a16="http://schemas.microsoft.com/office/drawing/2014/main" id="{C9433B2F-65AA-7745-8598-07F6E8B8A457}"/>
              </a:ext>
            </a:extLst>
          </p:cNvPr>
          <p:cNvGrpSpPr/>
          <p:nvPr userDrawn="1"/>
        </p:nvGrpSpPr>
        <p:grpSpPr>
          <a:xfrm rot="16200000" flipH="1">
            <a:off x="9814935" y="5396784"/>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6" name="Graphic 37">
              <a:extLst>
                <a:ext uri="{FF2B5EF4-FFF2-40B4-BE49-F238E27FC236}">
                  <a16:creationId xmlns:a16="http://schemas.microsoft.com/office/drawing/2014/main" id="{927AEED1-09AB-B946-B820-82F84E69D867}"/>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37" name="Graphic 37">
              <a:extLst>
                <a:ext uri="{FF2B5EF4-FFF2-40B4-BE49-F238E27FC236}">
                  <a16:creationId xmlns:a16="http://schemas.microsoft.com/office/drawing/2014/main" id="{4036E0A0-E5CC-C442-B123-B2AC6F785FA5}"/>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38" name="Graphic 37">
              <a:extLst>
                <a:ext uri="{FF2B5EF4-FFF2-40B4-BE49-F238E27FC236}">
                  <a16:creationId xmlns:a16="http://schemas.microsoft.com/office/drawing/2014/main" id="{5F15B243-D83B-244C-8E5F-ED312345BC03}"/>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
        <p:nvSpPr>
          <p:cNvPr id="11" name="Text Placeholder 20">
            <a:extLst>
              <a:ext uri="{FF2B5EF4-FFF2-40B4-BE49-F238E27FC236}">
                <a16:creationId xmlns:a16="http://schemas.microsoft.com/office/drawing/2014/main" id="{C78878F7-C61D-9B4D-AC6E-B64C1E5645C9}"/>
              </a:ext>
            </a:extLst>
          </p:cNvPr>
          <p:cNvSpPr>
            <a:spLocks noGrp="1"/>
          </p:cNvSpPr>
          <p:nvPr>
            <p:ph type="body" sz="quarter" idx="10" hasCustomPrompt="1"/>
          </p:nvPr>
        </p:nvSpPr>
        <p:spPr>
          <a:xfrm>
            <a:off x="1585952" y="1972671"/>
            <a:ext cx="5427349" cy="2913763"/>
          </a:xfrm>
        </p:spPr>
        <p:txBody>
          <a:bodyPr anchor="ctr" anchorCtr="0">
            <a:noAutofit/>
          </a:bodyPr>
          <a:lstStyle>
            <a:lvl1pPr marL="0" indent="0" algn="r">
              <a:buFontTx/>
              <a:buNone/>
              <a:defRPr sz="23887" b="1">
                <a:solidFill>
                  <a:schemeClr val="bg1"/>
                </a:solidFill>
                <a:latin typeface="+mn-lt"/>
              </a:defRPr>
            </a:lvl1pPr>
            <a:lvl2pPr algn="r">
              <a:defRPr/>
            </a:lvl2pPr>
            <a:lvl3pPr algn="r">
              <a:defRPr/>
            </a:lvl3pPr>
            <a:lvl4pPr algn="r">
              <a:defRPr/>
            </a:lvl4pPr>
            <a:lvl5pPr algn="r">
              <a:defRPr/>
            </a:lvl5pPr>
          </a:lstStyle>
          <a:p>
            <a:pPr lvl="0"/>
            <a:r>
              <a:rPr lang="en-US"/>
              <a:t>No.</a:t>
            </a:r>
          </a:p>
        </p:txBody>
      </p:sp>
      <p:sp>
        <p:nvSpPr>
          <p:cNvPr id="12" name="Text Placeholder 20">
            <a:extLst>
              <a:ext uri="{FF2B5EF4-FFF2-40B4-BE49-F238E27FC236}">
                <a16:creationId xmlns:a16="http://schemas.microsoft.com/office/drawing/2014/main" id="{583AD0BC-CFB2-4A42-9814-825483E625A7}"/>
              </a:ext>
            </a:extLst>
          </p:cNvPr>
          <p:cNvSpPr>
            <a:spLocks noGrp="1"/>
          </p:cNvSpPr>
          <p:nvPr>
            <p:ph type="body" sz="quarter" idx="11" hasCustomPrompt="1"/>
          </p:nvPr>
        </p:nvSpPr>
        <p:spPr>
          <a:xfrm>
            <a:off x="7053302" y="1972671"/>
            <a:ext cx="1791325" cy="2913763"/>
          </a:xfrm>
        </p:spPr>
        <p:txBody>
          <a:bodyPr anchor="ctr" anchorCtr="0">
            <a:noAutofit/>
          </a:bodyPr>
          <a:lstStyle>
            <a:lvl1pPr marL="0" indent="0" algn="l">
              <a:buFontTx/>
              <a:buNone/>
              <a:defRPr sz="11944" b="1">
                <a:ln w="28575">
                  <a:gradFill>
                    <a:gsLst>
                      <a:gs pos="0">
                        <a:srgbClr val="FF6D70"/>
                      </a:gs>
                      <a:gs pos="100000">
                        <a:srgbClr val="9D8BD5"/>
                      </a:gs>
                    </a:gsLst>
                    <a:lin ang="5400000" scaled="1"/>
                  </a:gradFill>
                </a:ln>
                <a:noFill/>
                <a:latin typeface="+mn-lt"/>
              </a:defRPr>
            </a:lvl1pPr>
            <a:lvl2pPr algn="r">
              <a:defRPr/>
            </a:lvl2pPr>
            <a:lvl3pPr algn="r">
              <a:defRPr/>
            </a:lvl3pPr>
            <a:lvl4pPr algn="r">
              <a:defRPr/>
            </a:lvl4pPr>
            <a:lvl5pPr algn="r">
              <a:defRPr/>
            </a:lvl5pPr>
          </a:lstStyle>
          <a:p>
            <a:pPr lvl="0"/>
            <a:r>
              <a:rPr lang="en-US"/>
              <a:t>it</a:t>
            </a:r>
          </a:p>
        </p:txBody>
      </p:sp>
    </p:spTree>
    <p:extLst>
      <p:ext uri="{BB962C8B-B14F-4D97-AF65-F5344CB8AC3E}">
        <p14:creationId xmlns:p14="http://schemas.microsoft.com/office/powerpoint/2010/main" val="321081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42" presetClass="path" presetSubtype="0" accel="50000" decel="50000" fill="hold" grpId="0" nodeType="withEffect">
                                  <p:stCondLst>
                                    <p:cond delay="0"/>
                                  </p:stCondLst>
                                  <p:childTnLst>
                                    <p:animMotion origin="layout" path="M 2.22222E-6 0 L 2.22222E-6 0.05185 " pathEditMode="relative" rAng="0" ptsTypes="AA">
                                      <p:cBhvr>
                                        <p:cTn id="9" dur="500" fill="hold"/>
                                        <p:tgtEl>
                                          <p:spTgt spid="11">
                                            <p:txEl>
                                              <p:pRg st="0" end="0"/>
                                            </p:txEl>
                                          </p:spTgt>
                                        </p:tgtEl>
                                        <p:attrNameLst>
                                          <p:attrName>ppt_x</p:attrName>
                                          <p:attrName>ppt_y</p:attrName>
                                        </p:attrNameLst>
                                      </p:cBhvr>
                                      <p:rCtr x="0" y="2593"/>
                                    </p:animMotion>
                                  </p:childTnLst>
                                </p:cTn>
                              </p:par>
                              <p:par>
                                <p:cTn id="10" presetID="10" presetClass="entr" presetSubtype="0" fill="hold" grpId="1" nodeType="with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par>
                                <p:cTn id="13" presetID="42" presetClass="path" presetSubtype="0" accel="50000" decel="50000" fill="hold" grpId="0" nodeType="withEffect">
                                  <p:stCondLst>
                                    <p:cond delay="0"/>
                                  </p:stCondLst>
                                  <p:childTnLst>
                                    <p:animMotion origin="layout" path="M -1.94444E-6 0 L -1.94444E-6 0.05185 " pathEditMode="relative" rAng="0" ptsTypes="AA">
                                      <p:cBhvr>
                                        <p:cTn id="14" dur="500" fill="hold"/>
                                        <p:tgtEl>
                                          <p:spTgt spid="12">
                                            <p:txEl>
                                              <p:pRg st="0" end="0"/>
                                            </p:txEl>
                                          </p:spTgt>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42" presetClass="path" presetSubtype="0" accel="50000" decel="50000" fill="hold" nodeType="withEffect">
                  <p:stCondLst>
                    <p:cond delay="0"/>
                  </p:stCondLst>
                  <p:childTnLst>
                    <p:animMotion origin="layout" path="M 2.22222E-6 0 L 2.22222E-6 0.05185 " pathEditMode="relative" rAng="0" ptsTypes="AA">
                      <p:cBhvr>
                        <p:cTn dur="500" fill="hold"/>
                        <p:tgtEl>
                          <p:spTgt spid="11"/>
                        </p:tgtEl>
                        <p:attrNameLst>
                          <p:attrName>ppt_x</p:attrName>
                          <p:attrName>ppt_y</p:attrName>
                        </p:attrNameLst>
                      </p:cBhvr>
                      <p:rCtr x="0" y="2593"/>
                    </p:animMotion>
                  </p:childTnLst>
                </p:cTn>
              </p:par>
            </p:tnLst>
          </p:tmpl>
        </p:tmplLst>
      </p:bldP>
      <p:bldP spid="11" grpId="1"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42" presetClass="path" presetSubtype="0" accel="50000" decel="50000" fill="hold" nodeType="withEffect">
                  <p:stCondLst>
                    <p:cond delay="0"/>
                  </p:stCondLst>
                  <p:childTnLst>
                    <p:animMotion origin="layout" path="M -1.94444E-6 0 L -1.94444E-6 0.05185 " pathEditMode="relative" rAng="0" ptsTypes="AA">
                      <p:cBhvr>
                        <p:cTn dur="500" fill="hold"/>
                        <p:tgtEl>
                          <p:spTgt spid="12"/>
                        </p:tgtEl>
                        <p:attrNameLst>
                          <p:attrName>ppt_x</p:attrName>
                          <p:attrName>ppt_y</p:attrName>
                        </p:attrNameLst>
                      </p:cBhvr>
                      <p:rCtr x="0" y="2593"/>
                    </p:animMotion>
                  </p:childTnLst>
                </p:cTn>
              </p:par>
            </p:tnLst>
          </p:tmpl>
        </p:tmplLst>
      </p:bldP>
      <p:bldP spid="12" grpId="1"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Call to Action ">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15" name="coral">
            <a:extLst>
              <a:ext uri="{FF2B5EF4-FFF2-40B4-BE49-F238E27FC236}">
                <a16:creationId xmlns:a16="http://schemas.microsoft.com/office/drawing/2014/main" id="{49A42552-D14E-8248-B00D-0C35EB3E2810}"/>
              </a:ext>
            </a:extLst>
          </p:cNvPr>
          <p:cNvSpPr/>
          <p:nvPr userDrawn="1"/>
        </p:nvSpPr>
        <p:spPr>
          <a:xfrm>
            <a:off x="-1566254" y="5186358"/>
            <a:ext cx="17037436"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16" name="green">
            <a:extLst>
              <a:ext uri="{FF2B5EF4-FFF2-40B4-BE49-F238E27FC236}">
                <a16:creationId xmlns:a16="http://schemas.microsoft.com/office/drawing/2014/main" id="{4F61E0ED-7B11-D645-AA86-250E02F2F9FC}"/>
              </a:ext>
            </a:extLst>
          </p:cNvPr>
          <p:cNvSpPr/>
          <p:nvPr userDrawn="1"/>
        </p:nvSpPr>
        <p:spPr>
          <a:xfrm>
            <a:off x="-797165" y="5170549"/>
            <a:ext cx="1585426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sp>
        <p:nvSpPr>
          <p:cNvPr id="7" name="Oval 6">
            <a:extLst>
              <a:ext uri="{FF2B5EF4-FFF2-40B4-BE49-F238E27FC236}">
                <a16:creationId xmlns:a16="http://schemas.microsoft.com/office/drawing/2014/main" id="{26F17582-2F62-A148-8696-1C39223CE799}"/>
              </a:ext>
            </a:extLst>
          </p:cNvPr>
          <p:cNvSpPr/>
          <p:nvPr userDrawn="1"/>
        </p:nvSpPr>
        <p:spPr>
          <a:xfrm>
            <a:off x="94414" y="196633"/>
            <a:ext cx="2238900" cy="2238787"/>
          </a:xfrm>
          <a:prstGeom prst="ellipse">
            <a:avLst/>
          </a:prstGeom>
          <a:gradFill flip="none" rotWithShape="1">
            <a:gsLst>
              <a:gs pos="50000">
                <a:schemeClr val="accent1">
                  <a:lumMod val="20000"/>
                  <a:lumOff val="80000"/>
                  <a:alpha val="6000"/>
                </a:schemeClr>
              </a:gs>
              <a:gs pos="99000">
                <a:schemeClr val="accent1">
                  <a:lumMod val="60000"/>
                  <a:lumOff val="40000"/>
                  <a:alpha val="59712"/>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p>
        </p:txBody>
      </p:sp>
      <p:grpSp>
        <p:nvGrpSpPr>
          <p:cNvPr id="8" name="3 Xs">
            <a:extLst>
              <a:ext uri="{FF2B5EF4-FFF2-40B4-BE49-F238E27FC236}">
                <a16:creationId xmlns:a16="http://schemas.microsoft.com/office/drawing/2014/main" id="{7F529747-1376-864E-B633-174C7FAB9F6C}"/>
              </a:ext>
            </a:extLst>
          </p:cNvPr>
          <p:cNvGrpSpPr/>
          <p:nvPr userDrawn="1"/>
        </p:nvGrpSpPr>
        <p:grpSpPr>
          <a:xfrm flipH="1">
            <a:off x="271620" y="1460973"/>
            <a:ext cx="1033941" cy="828372"/>
            <a:chOff x="7760677" y="469802"/>
            <a:chExt cx="660806" cy="529450"/>
          </a:xfrm>
          <a:solidFill>
            <a:schemeClr val="accent5">
              <a:alpha val="18390"/>
            </a:schemeClr>
          </a:solidFill>
        </p:grpSpPr>
        <p:sp>
          <p:nvSpPr>
            <p:cNvPr id="9" name="Freeform 8">
              <a:extLst>
                <a:ext uri="{FF2B5EF4-FFF2-40B4-BE49-F238E27FC236}">
                  <a16:creationId xmlns:a16="http://schemas.microsoft.com/office/drawing/2014/main" id="{82566218-223C-2842-8924-FC482E942975}"/>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ea typeface="+mn-ea"/>
                <a:cs typeface="+mn-cs"/>
              </a:endParaRPr>
            </a:p>
          </p:txBody>
        </p:sp>
        <p:sp>
          <p:nvSpPr>
            <p:cNvPr id="10" name="Freeform 9">
              <a:extLst>
                <a:ext uri="{FF2B5EF4-FFF2-40B4-BE49-F238E27FC236}">
                  <a16:creationId xmlns:a16="http://schemas.microsoft.com/office/drawing/2014/main" id="{6D51FC01-CDC1-3E4C-8F9D-1C2AB59ECDD3}"/>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ea typeface="+mn-ea"/>
                <a:cs typeface="+mn-cs"/>
              </a:endParaRPr>
            </a:p>
          </p:txBody>
        </p:sp>
        <p:sp>
          <p:nvSpPr>
            <p:cNvPr id="11" name="Freeform 10">
              <a:extLst>
                <a:ext uri="{FF2B5EF4-FFF2-40B4-BE49-F238E27FC236}">
                  <a16:creationId xmlns:a16="http://schemas.microsoft.com/office/drawing/2014/main" id="{14007944-673B-264C-87D1-6277D074B3DD}"/>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ea typeface="+mn-ea"/>
                <a:cs typeface="+mn-cs"/>
              </a:endParaRPr>
            </a:p>
          </p:txBody>
        </p:sp>
      </p:grpSp>
      <p:sp>
        <p:nvSpPr>
          <p:cNvPr id="6" name="Text Placeholder 9">
            <a:extLst>
              <a:ext uri="{FF2B5EF4-FFF2-40B4-BE49-F238E27FC236}">
                <a16:creationId xmlns:a16="http://schemas.microsoft.com/office/drawing/2014/main" id="{8123375F-9B17-6448-9B8E-33BB1F1DA2E4}"/>
              </a:ext>
            </a:extLst>
          </p:cNvPr>
          <p:cNvSpPr>
            <a:spLocks noGrp="1"/>
          </p:cNvSpPr>
          <p:nvPr>
            <p:ph type="body" sz="quarter" idx="10"/>
          </p:nvPr>
        </p:nvSpPr>
        <p:spPr>
          <a:xfrm>
            <a:off x="6096550" y="736401"/>
            <a:ext cx="5587219" cy="4070377"/>
          </a:xfrm>
        </p:spPr>
        <p:txBody>
          <a:bodyPr>
            <a:normAutofit/>
          </a:bodyPr>
          <a:lstStyle>
            <a:lvl1pPr marL="0" indent="432115">
              <a:spcAft>
                <a:spcPts val="1249"/>
              </a:spcAft>
              <a:buFontTx/>
              <a:buBlip>
                <a:blip r:embed="rId2"/>
              </a:buBlip>
              <a:tabLst/>
              <a:defRPr sz="2500">
                <a:solidFill>
                  <a:schemeClr val="accent5"/>
                </a:solidFill>
                <a:latin typeface="+mn-lt"/>
              </a:defRPr>
            </a:lvl1pPr>
            <a:lvl2pPr marL="0" indent="432115">
              <a:spcAft>
                <a:spcPts val="1249"/>
              </a:spcAft>
              <a:buFontTx/>
              <a:buBlip>
                <a:blip r:embed="rId2"/>
              </a:buBlip>
              <a:tabLst/>
              <a:defRPr sz="2500">
                <a:solidFill>
                  <a:schemeClr val="accent5"/>
                </a:solidFill>
                <a:latin typeface="+mn-lt"/>
              </a:defRPr>
            </a:lvl2pPr>
            <a:lvl3pPr marL="0" indent="432115">
              <a:spcAft>
                <a:spcPts val="1249"/>
              </a:spcAft>
              <a:buFontTx/>
              <a:buBlip>
                <a:blip r:embed="rId2"/>
              </a:buBlip>
              <a:tabLst/>
              <a:defRPr sz="2500">
                <a:solidFill>
                  <a:schemeClr val="accent5"/>
                </a:solidFill>
                <a:latin typeface="+mn-lt"/>
              </a:defRPr>
            </a:lvl3pPr>
            <a:lvl4pPr marL="0" indent="432115">
              <a:spcAft>
                <a:spcPts val="1249"/>
              </a:spcAft>
              <a:buFontTx/>
              <a:buBlip>
                <a:blip r:embed="rId2"/>
              </a:buBlip>
              <a:tabLst/>
              <a:defRPr sz="2500">
                <a:solidFill>
                  <a:schemeClr val="accent5"/>
                </a:solidFill>
                <a:latin typeface="+mn-lt"/>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5460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759F189-1BF3-AA45-9AF7-14A7CDA4BF30}"/>
              </a:ext>
            </a:extLst>
          </p:cNvPr>
          <p:cNvGrpSpPr/>
          <p:nvPr userDrawn="1"/>
        </p:nvGrpSpPr>
        <p:grpSpPr>
          <a:xfrm>
            <a:off x="8283136" y="5958226"/>
            <a:ext cx="4137369" cy="926879"/>
            <a:chOff x="7994577" y="7729729"/>
            <a:chExt cx="9753466" cy="2185140"/>
          </a:xfrm>
        </p:grpSpPr>
        <p:sp>
          <p:nvSpPr>
            <p:cNvPr id="11" name="Graphic 56">
              <a:extLst>
                <a:ext uri="{FF2B5EF4-FFF2-40B4-BE49-F238E27FC236}">
                  <a16:creationId xmlns:a16="http://schemas.microsoft.com/office/drawing/2014/main" id="{D2E7BC4C-EB01-B545-B29B-6E21E0F8191F}"/>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12" name="Graphic 61">
              <a:extLst>
                <a:ext uri="{FF2B5EF4-FFF2-40B4-BE49-F238E27FC236}">
                  <a16:creationId xmlns:a16="http://schemas.microsoft.com/office/drawing/2014/main" id="{2B550610-FC85-9243-B201-759EB69E1653}"/>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sp>
        <p:nvSpPr>
          <p:cNvPr id="7" name="Text Placeholder 2">
            <a:extLst>
              <a:ext uri="{FF2B5EF4-FFF2-40B4-BE49-F238E27FC236}">
                <a16:creationId xmlns:a16="http://schemas.microsoft.com/office/drawing/2014/main" id="{5F287BA6-BAE2-F547-AC08-103A51CFAC56}"/>
              </a:ext>
            </a:extLst>
          </p:cNvPr>
          <p:cNvSpPr>
            <a:spLocks noGrp="1"/>
          </p:cNvSpPr>
          <p:nvPr>
            <p:ph idx="1"/>
          </p:nvPr>
        </p:nvSpPr>
        <p:spPr>
          <a:xfrm>
            <a:off x="508000" y="1828801"/>
            <a:ext cx="11176000" cy="4354513"/>
          </a:xfrm>
          <a:prstGeom prst="rect">
            <a:avLst/>
          </a:prstGeom>
        </p:spPr>
        <p:txBody>
          <a:bodyPr vert="horz" lIns="0" tIns="0" rIns="0" bIns="0" rtlCol="0">
            <a:normAutofit/>
          </a:bodyPr>
          <a:lstStyle>
            <a:lvl1pPr marL="0" indent="0">
              <a:buFont typeface="Arial" panose="020B0604020202020204" pitchFamily="34" charset="0"/>
              <a:buNone/>
              <a:defRPr>
                <a:solidFill>
                  <a:schemeClr val="tx1"/>
                </a:solidFill>
                <a:latin typeface="+mn-lt"/>
              </a:defRPr>
            </a:lvl1pPr>
            <a:lvl2pPr marL="393690" indent="-380990">
              <a:buFont typeface="Arial" panose="020B0604020202020204" pitchFamily="34" charset="0"/>
              <a:buChar char="•"/>
              <a:defRPr>
                <a:solidFill>
                  <a:schemeClr val="tx1"/>
                </a:solidFill>
                <a:latin typeface="+mn-lt"/>
              </a:defRPr>
            </a:lvl2pPr>
            <a:lvl3pPr marL="618051" indent="-380990">
              <a:buFont typeface="Arial" panose="020B0604020202020204" pitchFamily="34" charset="0"/>
              <a:buChar char="•"/>
              <a:defRPr>
                <a:solidFill>
                  <a:schemeClr val="tx1"/>
                </a:solidFill>
                <a:latin typeface="+mn-lt"/>
              </a:defRPr>
            </a:lvl3pPr>
            <a:lvl4pPr marL="842412" indent="-380990">
              <a:buFont typeface="Arial" panose="020B0604020202020204" pitchFamily="34" charset="0"/>
              <a:buChar char="•"/>
              <a:defRPr>
                <a:solidFill>
                  <a:schemeClr val="tx1"/>
                </a:solidFill>
                <a:latin typeface="+mn-lt"/>
              </a:defRPr>
            </a:lvl4pPr>
            <a:lvl5pPr marL="1068891" indent="-380990">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ID" sz="1800" b="0" i="0" u="none" strike="noStrike" kern="1200" cap="none" spc="0" normalizeH="0" baseline="0" noProof="0">
              <a:ln>
                <a:noFill/>
              </a:ln>
              <a:solidFill>
                <a:srgbClr val="313D48"/>
              </a:solidFill>
              <a:effectLst/>
              <a:uLnTx/>
              <a:uFillTx/>
              <a:latin typeface="Source Sans Pro" panose="020B0503030403020204" pitchFamily="34" charset="0"/>
              <a:ea typeface="+mn-ea"/>
              <a:cs typeface="+mn-cs"/>
            </a:endParaRPr>
          </a:p>
        </p:txBody>
      </p:sp>
      <p:sp>
        <p:nvSpPr>
          <p:cNvPr id="10" name="Title Placeholder 1">
            <a:extLst>
              <a:ext uri="{FF2B5EF4-FFF2-40B4-BE49-F238E27FC236}">
                <a16:creationId xmlns:a16="http://schemas.microsoft.com/office/drawing/2014/main" id="{A914963C-EC8B-BB4A-8185-1800E11027AE}"/>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06738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111">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w/ Subhead and content">
    <p:bg>
      <p:bgPr>
        <a:solidFill>
          <a:schemeClr val="accent5"/>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D64F5A1-A640-E844-9E78-830AFB890A35}"/>
              </a:ext>
            </a:extLst>
          </p:cNvPr>
          <p:cNvGrpSpPr/>
          <p:nvPr userDrawn="1"/>
        </p:nvGrpSpPr>
        <p:grpSpPr>
          <a:xfrm>
            <a:off x="8283136" y="5958226"/>
            <a:ext cx="4137369" cy="926879"/>
            <a:chOff x="7994577" y="7729729"/>
            <a:chExt cx="9753466" cy="2185140"/>
          </a:xfrm>
        </p:grpSpPr>
        <p:sp>
          <p:nvSpPr>
            <p:cNvPr id="13" name="Graphic 56">
              <a:extLst>
                <a:ext uri="{FF2B5EF4-FFF2-40B4-BE49-F238E27FC236}">
                  <a16:creationId xmlns:a16="http://schemas.microsoft.com/office/drawing/2014/main" id="{328A6A6E-C9D1-7540-B098-48DF62DBBE49}"/>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4" name="Graphic 61">
              <a:extLst>
                <a:ext uri="{FF2B5EF4-FFF2-40B4-BE49-F238E27FC236}">
                  <a16:creationId xmlns:a16="http://schemas.microsoft.com/office/drawing/2014/main" id="{975356DA-58EE-4842-95C2-AD3C95182A55}"/>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9" name="Content Placeholder 3">
            <a:extLst>
              <a:ext uri="{FF2B5EF4-FFF2-40B4-BE49-F238E27FC236}">
                <a16:creationId xmlns:a16="http://schemas.microsoft.com/office/drawing/2014/main" id="{DE7DD748-B570-204A-99FD-73ABDAB0EF8C}"/>
              </a:ext>
            </a:extLst>
          </p:cNvPr>
          <p:cNvSpPr>
            <a:spLocks noGrp="1"/>
          </p:cNvSpPr>
          <p:nvPr>
            <p:ph sz="quarter" idx="12"/>
          </p:nvPr>
        </p:nvSpPr>
        <p:spPr>
          <a:xfrm>
            <a:off x="507288" y="1828800"/>
            <a:ext cx="11176712" cy="4425696"/>
          </a:xfrm>
          <a:prstGeom prst="rect">
            <a:avLst/>
          </a:prstGeom>
          <a:ln>
            <a:noFill/>
          </a:ln>
        </p:spPr>
        <p:txBody>
          <a:bodyPr>
            <a:normAutofit/>
          </a:bodyPr>
          <a:lstStyle>
            <a:lvl1pPr marL="0" marR="0" indent="0" algn="l" defTabSz="914377" rtl="0" eaLnBrk="1" fontAlgn="base" latinLnBrk="0" hangingPunct="1">
              <a:lnSpc>
                <a:spcPct val="90000"/>
              </a:lnSpc>
              <a:spcBef>
                <a:spcPts val="1000"/>
              </a:spcBef>
              <a:spcAft>
                <a:spcPct val="0"/>
              </a:spcAft>
              <a:buClr>
                <a:schemeClr val="tx2"/>
              </a:buClr>
              <a:buSzTx/>
              <a:buFont typeface="Arial" panose="020B0604020202020204" pitchFamily="34" charset="0"/>
              <a:buNone/>
              <a:tabLst/>
              <a:defRPr b="0" i="0">
                <a:solidFill>
                  <a:schemeClr val="tx1"/>
                </a:solidFill>
                <a:latin typeface="+mn-lt"/>
                <a:ea typeface="Source Sans Pro" panose="020B0503030403020204" pitchFamily="34" charset="0"/>
                <a:cs typeface="Calibri" charset="0"/>
              </a:defRPr>
            </a:lvl1pPr>
            <a:lvl2pPr marL="393690" indent="-380990">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2pPr>
            <a:lvl3pPr marL="618051" indent="-380990">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3pPr>
            <a:lvl4pPr marL="842412" indent="-380990">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4pPr>
            <a:lvl5pPr marL="1068891" indent="-380990">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hasCustomPrompt="1"/>
          </p:nvPr>
        </p:nvSpPr>
        <p:spPr>
          <a:xfrm>
            <a:off x="507288" y="1097353"/>
            <a:ext cx="11176712" cy="461665"/>
          </a:xfrm>
          <a:prstGeom prst="rect">
            <a:avLst/>
          </a:prstGeom>
        </p:spPr>
        <p:txBody>
          <a:bodyPr tIns="0" bIns="0">
            <a:normAutofit/>
          </a:bodyPr>
          <a:lstStyle>
            <a:lvl1pPr marL="0" indent="0">
              <a:buNone/>
              <a:defRPr sz="2400" b="0" i="0">
                <a:solidFill>
                  <a:schemeClr val="tx1">
                    <a:lumMod val="50000"/>
                  </a:schemeClr>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8" name="Title Placeholder 1">
            <a:extLst>
              <a:ext uri="{FF2B5EF4-FFF2-40B4-BE49-F238E27FC236}">
                <a16:creationId xmlns:a16="http://schemas.microsoft.com/office/drawing/2014/main" id="{F3D94CF5-0FAD-0841-AA3E-C1932270326A}"/>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599220905"/>
      </p:ext>
    </p:extLst>
  </p:cSld>
  <p:clrMapOvr>
    <a:masterClrMapping/>
  </p:clrMapOvr>
  <p:transition spd="slow">
    <p:wipe dir="r"/>
  </p:transition>
  <p:extLst>
    <p:ext uri="{DCECCB84-F9BA-43D5-87BE-67443E8EF086}">
      <p15:sldGuideLst xmlns:p15="http://schemas.microsoft.com/office/powerpoint/2012/main">
        <p15:guide id="1" orient="horz" pos="3111">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Two Columns no Sub">
    <p:bg>
      <p:bgPr>
        <a:solidFill>
          <a:schemeClr val="accent5"/>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6097251-0BC9-3B48-9D63-54BA96B226AD}"/>
              </a:ext>
            </a:extLst>
          </p:cNvPr>
          <p:cNvGrpSpPr/>
          <p:nvPr userDrawn="1"/>
        </p:nvGrpSpPr>
        <p:grpSpPr>
          <a:xfrm>
            <a:off x="-733314" y="5049600"/>
            <a:ext cx="19125951" cy="1808401"/>
            <a:chOff x="7994577" y="7729729"/>
            <a:chExt cx="9753466" cy="2185140"/>
          </a:xfrm>
        </p:grpSpPr>
        <p:sp>
          <p:nvSpPr>
            <p:cNvPr id="9" name="Graphic 56">
              <a:extLst>
                <a:ext uri="{FF2B5EF4-FFF2-40B4-BE49-F238E27FC236}">
                  <a16:creationId xmlns:a16="http://schemas.microsoft.com/office/drawing/2014/main" id="{000DC3E1-4FC5-1F48-BCCC-44434BF66E91}"/>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1" name="Graphic 61">
              <a:extLst>
                <a:ext uri="{FF2B5EF4-FFF2-40B4-BE49-F238E27FC236}">
                  <a16:creationId xmlns:a16="http://schemas.microsoft.com/office/drawing/2014/main" id="{0D7B494F-2F55-C343-B20A-793DC309923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10" name="Content Placeholder 2">
            <a:extLst>
              <a:ext uri="{FF2B5EF4-FFF2-40B4-BE49-F238E27FC236}">
                <a16:creationId xmlns:a16="http://schemas.microsoft.com/office/drawing/2014/main" id="{D79A53FE-732E-834D-8F4C-C46FE15475A2}"/>
              </a:ext>
            </a:extLst>
          </p:cNvPr>
          <p:cNvSpPr>
            <a:spLocks noGrp="1"/>
          </p:cNvSpPr>
          <p:nvPr>
            <p:ph sz="half" idx="10"/>
          </p:nvPr>
        </p:nvSpPr>
        <p:spPr>
          <a:xfrm>
            <a:off x="6288621" y="1828801"/>
            <a:ext cx="5395384" cy="4142316"/>
          </a:xfrm>
        </p:spPr>
        <p:txBody>
          <a:bodyPr/>
          <a:lstStyle>
            <a:lvl1pPr marL="0" indent="0">
              <a:buFont typeface="Arial" panose="020B0604020202020204" pitchFamily="34" charset="0"/>
              <a:buNone/>
              <a:defRPr>
                <a:solidFill>
                  <a:schemeClr val="tx1"/>
                </a:solidFill>
              </a:defRPr>
            </a:lvl1pPr>
            <a:lvl2pPr marL="609585" indent="-380990">
              <a:buFont typeface="Arial" panose="020B0604020202020204" pitchFamily="34" charset="0"/>
              <a:buChar char="•"/>
              <a:defRPr>
                <a:solidFill>
                  <a:schemeClr val="tx1"/>
                </a:solidFill>
              </a:defRPr>
            </a:lvl2pPr>
            <a:lvl3pPr marL="838179" indent="-380990">
              <a:buFont typeface="Arial" panose="020B0604020202020204" pitchFamily="34" charset="0"/>
              <a:buChar char="•"/>
              <a:defRPr>
                <a:solidFill>
                  <a:schemeClr val="tx1"/>
                </a:solidFill>
              </a:defRPr>
            </a:lvl3pPr>
            <a:lvl4pPr marL="990575" indent="-380990">
              <a:buFont typeface="Arial" panose="020B0604020202020204" pitchFamily="34" charset="0"/>
              <a:buChar char="•"/>
              <a:defRPr>
                <a:solidFill>
                  <a:schemeClr val="tx1"/>
                </a:solidFill>
              </a:defRPr>
            </a:lvl4pPr>
            <a:lvl5pPr marL="1219170" indent="-38099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FA1C41A-DE44-EA45-A4CB-1327613AB5BC}"/>
              </a:ext>
            </a:extLst>
          </p:cNvPr>
          <p:cNvSpPr>
            <a:spLocks noGrp="1"/>
          </p:cNvSpPr>
          <p:nvPr>
            <p:ph sz="half" idx="1"/>
          </p:nvPr>
        </p:nvSpPr>
        <p:spPr>
          <a:xfrm>
            <a:off x="507997" y="1828801"/>
            <a:ext cx="5395384" cy="4142316"/>
          </a:xfrm>
        </p:spPr>
        <p:txBody>
          <a:bodyPr/>
          <a:lstStyle>
            <a:lvl1pPr marL="0" indent="0">
              <a:buFont typeface="Arial" panose="020B0604020202020204" pitchFamily="34" charset="0"/>
              <a:buNone/>
              <a:defRPr>
                <a:solidFill>
                  <a:schemeClr val="tx1"/>
                </a:solidFill>
              </a:defRPr>
            </a:lvl1pPr>
            <a:lvl2pPr marL="609585" indent="-380990">
              <a:buFont typeface="Arial" panose="020B0604020202020204" pitchFamily="34" charset="0"/>
              <a:buChar char="•"/>
              <a:defRPr>
                <a:solidFill>
                  <a:schemeClr val="tx1"/>
                </a:solidFill>
              </a:defRPr>
            </a:lvl2pPr>
            <a:lvl3pPr marL="838179" indent="-380990">
              <a:buFont typeface="Arial" panose="020B0604020202020204" pitchFamily="34" charset="0"/>
              <a:buChar char="•"/>
              <a:defRPr>
                <a:solidFill>
                  <a:schemeClr val="tx1"/>
                </a:solidFill>
              </a:defRPr>
            </a:lvl3pPr>
            <a:lvl4pPr marL="990575" indent="-380990">
              <a:buFont typeface="Arial" panose="020B0604020202020204" pitchFamily="34" charset="0"/>
              <a:buChar char="•"/>
              <a:defRPr>
                <a:solidFill>
                  <a:schemeClr val="tx1"/>
                </a:solidFill>
              </a:defRPr>
            </a:lvl4pPr>
            <a:lvl5pPr marL="1219170" indent="-38099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31D5F8AA-C676-0246-A86E-34AB1EF3B19C}"/>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049493792"/>
      </p:ext>
    </p:extLst>
  </p:cSld>
  <p:clrMapOvr>
    <a:masterClrMapping/>
  </p:clrMapOvr>
  <p:transition spd="slow">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lt. Title, Subtitle and Content w/ Contrail">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FA2791E-F6D3-B661-BD3F-3DCD8E5B1162}"/>
              </a:ext>
            </a:extLst>
          </p:cNvPr>
          <p:cNvSpPr>
            <a:spLocks noGrp="1"/>
          </p:cNvSpPr>
          <p:nvPr>
            <p:ph type="body" sz="quarter" idx="13"/>
          </p:nvPr>
        </p:nvSpPr>
        <p:spPr>
          <a:xfrm>
            <a:off x="6426201" y="479915"/>
            <a:ext cx="5315225" cy="5552746"/>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60E0266B-1A00-373C-6E5C-51A494B30ECE}"/>
              </a:ext>
            </a:extLst>
          </p:cNvPr>
          <p:cNvSpPr>
            <a:spLocks noGrp="1"/>
          </p:cNvSpPr>
          <p:nvPr>
            <p:ph type="title"/>
          </p:nvPr>
        </p:nvSpPr>
        <p:spPr>
          <a:xfrm>
            <a:off x="449690" y="479915"/>
            <a:ext cx="5315225" cy="1132860"/>
          </a:xfrm>
          <a:prstGeom prst="rect">
            <a:avLst/>
          </a:prstGeom>
        </p:spPr>
        <p:txBody>
          <a:bodyPr anchor="t">
            <a:noAutofit/>
          </a:bodyPr>
          <a:lstStyle>
            <a:lvl1pPr>
              <a:defRPr sz="3200">
                <a:solidFill>
                  <a:schemeClr val="tx1"/>
                </a:solidFill>
              </a:defRPr>
            </a:lvl1pPr>
          </a:lstStyle>
          <a:p>
            <a:r>
              <a:rPr lang="en-US"/>
              <a:t>Click to edit Master title style</a:t>
            </a:r>
          </a:p>
        </p:txBody>
      </p:sp>
      <p:sp>
        <p:nvSpPr>
          <p:cNvPr id="4" name="Subtitle 2">
            <a:extLst>
              <a:ext uri="{FF2B5EF4-FFF2-40B4-BE49-F238E27FC236}">
                <a16:creationId xmlns:a16="http://schemas.microsoft.com/office/drawing/2014/main" id="{05C8E2C4-1504-1B5F-4CD1-8404B92491CD}"/>
              </a:ext>
            </a:extLst>
          </p:cNvPr>
          <p:cNvSpPr>
            <a:spLocks noGrp="1"/>
          </p:cNvSpPr>
          <p:nvPr>
            <p:ph type="subTitle" idx="14"/>
          </p:nvPr>
        </p:nvSpPr>
        <p:spPr>
          <a:xfrm>
            <a:off x="449690" y="1612774"/>
            <a:ext cx="5315225" cy="892383"/>
          </a:xfrm>
        </p:spPr>
        <p:txBody>
          <a:bodyPr anchor="t">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5" name="Picture 14" descr="A black background with green lines&#10;&#10;Description automatically generated">
            <a:extLst>
              <a:ext uri="{FF2B5EF4-FFF2-40B4-BE49-F238E27FC236}">
                <a16:creationId xmlns:a16="http://schemas.microsoft.com/office/drawing/2014/main" id="{1544D8E8-15D0-01C7-9EE4-8B406D01C55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195728" y="122283"/>
            <a:ext cx="11000410" cy="557536"/>
          </a:xfrm>
          <a:prstGeom prst="rect">
            <a:avLst/>
          </a:prstGeom>
        </p:spPr>
      </p:pic>
      <p:sp>
        <p:nvSpPr>
          <p:cNvPr id="7" name="Slide Number Placeholder 13">
            <a:extLst>
              <a:ext uri="{FF2B5EF4-FFF2-40B4-BE49-F238E27FC236}">
                <a16:creationId xmlns:a16="http://schemas.microsoft.com/office/drawing/2014/main" id="{C89A1DB0-6328-ABC6-1D97-AE6EFEC9878C}"/>
              </a:ext>
            </a:extLst>
          </p:cNvPr>
          <p:cNvSpPr>
            <a:spLocks noGrp="1"/>
          </p:cNvSpPr>
          <p:nvPr>
            <p:ph type="sldNum" sz="quarter" idx="17"/>
          </p:nvPr>
        </p:nvSpPr>
        <p:spPr>
          <a:xfrm>
            <a:off x="8998226" y="6370592"/>
            <a:ext cx="2743200" cy="365125"/>
          </a:xfrm>
          <a:prstGeom prst="rect">
            <a:avLst/>
          </a:prstGeom>
        </p:spPr>
        <p:txBody>
          <a:bodyPr/>
          <a:lstStyle>
            <a:lvl1pPr>
              <a:defRPr>
                <a:solidFill>
                  <a:schemeClr val="accent6"/>
                </a:solidFill>
              </a:defRPr>
            </a:lvl1pPr>
          </a:lstStyle>
          <a:p>
            <a:fld id="{93BFCDF7-B76A-EE4A-9647-B0AB61850522}" type="slidenum">
              <a:rPr lang="en-US" smtClean="0"/>
              <a:pPr/>
              <a:t>‹#›</a:t>
            </a:fld>
            <a:endParaRPr lang="en-US"/>
          </a:p>
        </p:txBody>
      </p:sp>
      <p:pic>
        <p:nvPicPr>
          <p:cNvPr id="8" name="Graphic 7">
            <a:extLst>
              <a:ext uri="{FF2B5EF4-FFF2-40B4-BE49-F238E27FC236}">
                <a16:creationId xmlns:a16="http://schemas.microsoft.com/office/drawing/2014/main" id="{71D7627F-BFEA-5320-87D6-FADF232B1FD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34" y="6289908"/>
            <a:ext cx="802456" cy="445809"/>
          </a:xfrm>
          <a:prstGeom prst="rect">
            <a:avLst/>
          </a:prstGeom>
        </p:spPr>
      </p:pic>
    </p:spTree>
    <p:extLst>
      <p:ext uri="{BB962C8B-B14F-4D97-AF65-F5344CB8AC3E}">
        <p14:creationId xmlns:p14="http://schemas.microsoft.com/office/powerpoint/2010/main" val="3060938778"/>
      </p:ext>
    </p:extLst>
  </p:cSld>
  <p:clrMapOvr>
    <a:masterClrMapping/>
  </p:clrMapOvr>
  <p:hf hd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s no Sub">
    <p:bg>
      <p:bgPr>
        <a:solidFill>
          <a:schemeClr val="accent5"/>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F063466-9513-DD44-BC04-A34C2BC0DFA7}"/>
              </a:ext>
            </a:extLst>
          </p:cNvPr>
          <p:cNvGrpSpPr/>
          <p:nvPr userDrawn="1"/>
        </p:nvGrpSpPr>
        <p:grpSpPr>
          <a:xfrm>
            <a:off x="8283136" y="5958226"/>
            <a:ext cx="4137369" cy="926879"/>
            <a:chOff x="7994577" y="7729729"/>
            <a:chExt cx="9753466" cy="2185140"/>
          </a:xfrm>
        </p:grpSpPr>
        <p:sp>
          <p:nvSpPr>
            <p:cNvPr id="13" name="Graphic 56">
              <a:extLst>
                <a:ext uri="{FF2B5EF4-FFF2-40B4-BE49-F238E27FC236}">
                  <a16:creationId xmlns:a16="http://schemas.microsoft.com/office/drawing/2014/main" id="{4BB90C37-31EB-A64C-82CF-857AD4828F5E}"/>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4" name="Graphic 61">
              <a:extLst>
                <a:ext uri="{FF2B5EF4-FFF2-40B4-BE49-F238E27FC236}">
                  <a16:creationId xmlns:a16="http://schemas.microsoft.com/office/drawing/2014/main" id="{F860CFC4-C1CB-CC45-AB17-40B9553A1A73}"/>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11" name="Content Placeholder 2">
            <a:extLst>
              <a:ext uri="{FF2B5EF4-FFF2-40B4-BE49-F238E27FC236}">
                <a16:creationId xmlns:a16="http://schemas.microsoft.com/office/drawing/2014/main" id="{F3350AC8-846D-1640-9512-BDBDD188C00C}"/>
              </a:ext>
            </a:extLst>
          </p:cNvPr>
          <p:cNvSpPr>
            <a:spLocks noGrp="1"/>
          </p:cNvSpPr>
          <p:nvPr>
            <p:ph sz="half" idx="10"/>
          </p:nvPr>
        </p:nvSpPr>
        <p:spPr>
          <a:xfrm>
            <a:off x="6288621" y="1828800"/>
            <a:ext cx="5395384" cy="4158591"/>
          </a:xfrm>
        </p:spPr>
        <p:txBody>
          <a:bodyPr/>
          <a:lstStyle>
            <a:lvl1pPr marL="0" indent="0">
              <a:buFont typeface="Arial" panose="020B0604020202020204" pitchFamily="34" charset="0"/>
              <a:buNone/>
              <a:defRPr>
                <a:solidFill>
                  <a:schemeClr val="tx1"/>
                </a:solidFill>
              </a:defRPr>
            </a:lvl1pPr>
            <a:lvl2pPr marL="609585" indent="-380990">
              <a:buFont typeface="Arial" panose="020B0604020202020204" pitchFamily="34" charset="0"/>
              <a:buChar char="•"/>
              <a:defRPr>
                <a:solidFill>
                  <a:schemeClr val="tx1"/>
                </a:solidFill>
              </a:defRPr>
            </a:lvl2pPr>
            <a:lvl3pPr marL="838179" indent="-380990">
              <a:buFont typeface="Arial" panose="020B0604020202020204" pitchFamily="34" charset="0"/>
              <a:buChar char="•"/>
              <a:defRPr>
                <a:solidFill>
                  <a:schemeClr val="tx1"/>
                </a:solidFill>
              </a:defRPr>
            </a:lvl3pPr>
            <a:lvl4pPr marL="990575" indent="-380990">
              <a:buFont typeface="Arial" panose="020B0604020202020204" pitchFamily="34" charset="0"/>
              <a:buChar char="•"/>
              <a:defRPr>
                <a:solidFill>
                  <a:schemeClr val="tx1"/>
                </a:solidFill>
              </a:defRPr>
            </a:lvl4pPr>
            <a:lvl5pPr marL="1219170" indent="-38099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30A6A23-39AF-5C45-A0FA-5FB435ED6871}"/>
              </a:ext>
            </a:extLst>
          </p:cNvPr>
          <p:cNvSpPr>
            <a:spLocks noGrp="1"/>
          </p:cNvSpPr>
          <p:nvPr>
            <p:ph sz="half" idx="1"/>
          </p:nvPr>
        </p:nvSpPr>
        <p:spPr>
          <a:xfrm>
            <a:off x="507997" y="1828800"/>
            <a:ext cx="5395384" cy="4158591"/>
          </a:xfrm>
        </p:spPr>
        <p:txBody>
          <a:bodyPr/>
          <a:lstStyle>
            <a:lvl1pPr marL="0" indent="0">
              <a:buFont typeface="Arial" panose="020B0604020202020204" pitchFamily="34" charset="0"/>
              <a:buNone/>
              <a:defRPr>
                <a:solidFill>
                  <a:schemeClr val="tx1"/>
                </a:solidFill>
              </a:defRPr>
            </a:lvl1pPr>
            <a:lvl2pPr marL="609585" indent="-380990">
              <a:buFont typeface="Arial" panose="020B0604020202020204" pitchFamily="34" charset="0"/>
              <a:buChar char="•"/>
              <a:defRPr>
                <a:solidFill>
                  <a:schemeClr val="tx1"/>
                </a:solidFill>
              </a:defRPr>
            </a:lvl2pPr>
            <a:lvl3pPr marL="838179" indent="-380990">
              <a:buFont typeface="Arial" panose="020B0604020202020204" pitchFamily="34" charset="0"/>
              <a:buChar char="•"/>
              <a:defRPr>
                <a:solidFill>
                  <a:schemeClr val="tx1"/>
                </a:solidFill>
              </a:defRPr>
            </a:lvl3pPr>
            <a:lvl4pPr marL="990575" indent="-380990">
              <a:buFont typeface="Arial" panose="020B0604020202020204" pitchFamily="34" charset="0"/>
              <a:buChar char="•"/>
              <a:defRPr>
                <a:solidFill>
                  <a:schemeClr val="tx1"/>
                </a:solidFill>
              </a:defRPr>
            </a:lvl4pPr>
            <a:lvl5pPr marL="1219170" indent="-38099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C9A6BFDC-13E7-DA4C-9359-1F4AEC830590}"/>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525937738"/>
      </p:ext>
    </p:extLst>
  </p:cSld>
  <p:clrMapOvr>
    <a:masterClrMapping/>
  </p:clrMapOvr>
  <p:transition spd="slow">
    <p:wipe dir="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One Column no Sub">
    <p:bg>
      <p:bgPr>
        <a:solidFill>
          <a:schemeClr val="accent5"/>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E300BC-74FB-B94A-B9D2-B47024C40ED8}"/>
              </a:ext>
            </a:extLst>
          </p:cNvPr>
          <p:cNvGrpSpPr/>
          <p:nvPr userDrawn="1"/>
        </p:nvGrpSpPr>
        <p:grpSpPr>
          <a:xfrm>
            <a:off x="8283136" y="5958226"/>
            <a:ext cx="4137369" cy="926879"/>
            <a:chOff x="7994577" y="7729729"/>
            <a:chExt cx="9753466" cy="2185140"/>
          </a:xfrm>
        </p:grpSpPr>
        <p:sp>
          <p:nvSpPr>
            <p:cNvPr id="12" name="Graphic 56">
              <a:extLst>
                <a:ext uri="{FF2B5EF4-FFF2-40B4-BE49-F238E27FC236}">
                  <a16:creationId xmlns:a16="http://schemas.microsoft.com/office/drawing/2014/main" id="{1DEB5F64-C556-3147-9575-DB7125440025}"/>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3" name="Graphic 61">
              <a:extLst>
                <a:ext uri="{FF2B5EF4-FFF2-40B4-BE49-F238E27FC236}">
                  <a16:creationId xmlns:a16="http://schemas.microsoft.com/office/drawing/2014/main" id="{A906501C-2072-1942-B9F8-6E5D4A9DCC3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10" name="Content Placeholder 2">
            <a:extLst>
              <a:ext uri="{FF2B5EF4-FFF2-40B4-BE49-F238E27FC236}">
                <a16:creationId xmlns:a16="http://schemas.microsoft.com/office/drawing/2014/main" id="{1CA07685-568B-A744-B507-1296E5B4C61A}"/>
              </a:ext>
            </a:extLst>
          </p:cNvPr>
          <p:cNvSpPr>
            <a:spLocks noGrp="1"/>
          </p:cNvSpPr>
          <p:nvPr>
            <p:ph sz="half" idx="1"/>
          </p:nvPr>
        </p:nvSpPr>
        <p:spPr>
          <a:xfrm>
            <a:off x="508000" y="1828801"/>
            <a:ext cx="5395381" cy="4142316"/>
          </a:xfrm>
        </p:spPr>
        <p:txBody>
          <a:bodyPr/>
          <a:lstStyle>
            <a:lvl1pPr marL="0" indent="0">
              <a:buFont typeface="Arial" panose="020B0604020202020204" pitchFamily="34" charset="0"/>
              <a:buNone/>
              <a:defRPr/>
            </a:lvl1pPr>
            <a:lvl2pPr marL="609585" indent="-380990">
              <a:buFont typeface="Arial" panose="020B0604020202020204" pitchFamily="34" charset="0"/>
              <a:buChar char="•"/>
              <a:defRPr/>
            </a:lvl2pPr>
            <a:lvl3pPr marL="838179" indent="-380990">
              <a:buFont typeface="Arial" panose="020B0604020202020204" pitchFamily="34" charset="0"/>
              <a:buChar char="•"/>
              <a:defRPr/>
            </a:lvl3pPr>
            <a:lvl4pPr marL="990575" indent="-380990">
              <a:buFont typeface="Arial" panose="020B0604020202020204" pitchFamily="34" charset="0"/>
              <a:buChar char="•"/>
              <a:defRPr/>
            </a:lvl4pPr>
            <a:lvl5pPr marL="1219170" indent="-38099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130F4397-6A67-1D43-9EDE-874D323BF0B7}"/>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602828350"/>
      </p:ext>
    </p:extLst>
  </p:cSld>
  <p:clrMapOvr>
    <a:masterClrMapping/>
  </p:clrMapOvr>
  <p:transition spd="slow">
    <p:wipe dir="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Sub">
    <p:bg>
      <p:bgPr>
        <a:solidFill>
          <a:schemeClr val="accent5"/>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D639B5-8120-2845-9975-60E54A1E23E9}"/>
              </a:ext>
            </a:extLst>
          </p:cNvPr>
          <p:cNvGrpSpPr/>
          <p:nvPr userDrawn="1"/>
        </p:nvGrpSpPr>
        <p:grpSpPr>
          <a:xfrm>
            <a:off x="8283136" y="5958226"/>
            <a:ext cx="4137369" cy="926879"/>
            <a:chOff x="7994577" y="7729729"/>
            <a:chExt cx="9753466" cy="2185140"/>
          </a:xfrm>
        </p:grpSpPr>
        <p:sp>
          <p:nvSpPr>
            <p:cNvPr id="12" name="Graphic 56">
              <a:extLst>
                <a:ext uri="{FF2B5EF4-FFF2-40B4-BE49-F238E27FC236}">
                  <a16:creationId xmlns:a16="http://schemas.microsoft.com/office/drawing/2014/main" id="{4037486C-72E5-A047-8369-596D613A0F62}"/>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3" name="Graphic 61">
              <a:extLst>
                <a:ext uri="{FF2B5EF4-FFF2-40B4-BE49-F238E27FC236}">
                  <a16:creationId xmlns:a16="http://schemas.microsoft.com/office/drawing/2014/main" id="{69C83946-7678-3C4A-AA9D-30D625944E94}"/>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5"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tx1">
                    <a:lumMod val="50000"/>
                  </a:schemeClr>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8" name="Title Placeholder 1">
            <a:extLst>
              <a:ext uri="{FF2B5EF4-FFF2-40B4-BE49-F238E27FC236}">
                <a16:creationId xmlns:a16="http://schemas.microsoft.com/office/drawing/2014/main" id="{3E1BC789-E9E8-774A-B30D-5186ABD63D95}"/>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737667928"/>
      </p:ext>
    </p:extLst>
  </p:cSld>
  <p:clrMapOvr>
    <a:masterClrMapping/>
  </p:clrMapOvr>
  <p:transition spd="slow">
    <p:wipe dir="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Title + Sub">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407DF6-37E6-EA4F-AD60-CA3C749E0206}"/>
              </a:ext>
            </a:extLst>
          </p:cNvPr>
          <p:cNvGrpSpPr/>
          <p:nvPr userDrawn="1"/>
        </p:nvGrpSpPr>
        <p:grpSpPr>
          <a:xfrm>
            <a:off x="-733314" y="5049600"/>
            <a:ext cx="19125951" cy="1808401"/>
            <a:chOff x="7994577" y="7729729"/>
            <a:chExt cx="9753466" cy="2185140"/>
          </a:xfrm>
        </p:grpSpPr>
        <p:sp>
          <p:nvSpPr>
            <p:cNvPr id="8" name="Graphic 56">
              <a:extLst>
                <a:ext uri="{FF2B5EF4-FFF2-40B4-BE49-F238E27FC236}">
                  <a16:creationId xmlns:a16="http://schemas.microsoft.com/office/drawing/2014/main" id="{C5EAA965-D0C2-0643-92E6-6C7DA18EA92C}"/>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9" name="Graphic 61">
              <a:extLst>
                <a:ext uri="{FF2B5EF4-FFF2-40B4-BE49-F238E27FC236}">
                  <a16:creationId xmlns:a16="http://schemas.microsoft.com/office/drawing/2014/main" id="{9E8AD697-3AF6-7D41-A26D-4D64AE8B043A}"/>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5"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tx1">
                    <a:lumMod val="50000"/>
                  </a:schemeClr>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11" name="Title Placeholder 1">
            <a:extLst>
              <a:ext uri="{FF2B5EF4-FFF2-40B4-BE49-F238E27FC236}">
                <a16:creationId xmlns:a16="http://schemas.microsoft.com/office/drawing/2014/main" id="{105C6C48-E02B-AE47-A15F-155D4C05E335}"/>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313605728"/>
      </p:ext>
    </p:extLst>
  </p:cSld>
  <p:clrMapOvr>
    <a:masterClrMapping/>
  </p:clrMapOvr>
  <p:transition spd="slow">
    <p:wipe dir="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5"/>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991F156-471F-534E-8F7A-C0C2EBC51DEC}"/>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496047392"/>
      </p:ext>
    </p:extLst>
  </p:cSld>
  <p:clrMapOvr>
    <a:masterClrMapping/>
  </p:clrMapOvr>
  <p:transition spd="slow">
    <p:wipe dir="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5EE490-49CA-374A-9E36-16876715193F}"/>
              </a:ext>
            </a:extLst>
          </p:cNvPr>
          <p:cNvGrpSpPr/>
          <p:nvPr userDrawn="1"/>
        </p:nvGrpSpPr>
        <p:grpSpPr>
          <a:xfrm>
            <a:off x="8283136" y="5958226"/>
            <a:ext cx="4137369" cy="926879"/>
            <a:chOff x="7994577" y="7729729"/>
            <a:chExt cx="9753466" cy="2185140"/>
          </a:xfrm>
        </p:grpSpPr>
        <p:sp>
          <p:nvSpPr>
            <p:cNvPr id="11" name="Graphic 56">
              <a:extLst>
                <a:ext uri="{FF2B5EF4-FFF2-40B4-BE49-F238E27FC236}">
                  <a16:creationId xmlns:a16="http://schemas.microsoft.com/office/drawing/2014/main" id="{D4F387D8-2D74-1849-8404-55A7A059226A}"/>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2" name="Graphic 61">
              <a:extLst>
                <a:ext uri="{FF2B5EF4-FFF2-40B4-BE49-F238E27FC236}">
                  <a16:creationId xmlns:a16="http://schemas.microsoft.com/office/drawing/2014/main" id="{5945B192-BCFF-CC45-ADBE-584BE3751059}"/>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7" name="Title Placeholder 1">
            <a:extLst>
              <a:ext uri="{FF2B5EF4-FFF2-40B4-BE49-F238E27FC236}">
                <a16:creationId xmlns:a16="http://schemas.microsoft.com/office/drawing/2014/main" id="{47A25BD8-D7A3-814B-BF89-8EC8A8B37BF1}"/>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36800792"/>
      </p:ext>
    </p:extLst>
  </p:cSld>
  <p:clrMapOvr>
    <a:masterClrMapping/>
  </p:clrMapOvr>
  <p:transition spd="slow">
    <p:wipe dir="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Customer List">
    <p:bg>
      <p:bgPr>
        <a:solidFill>
          <a:schemeClr val="accent5"/>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059F06-F561-AF4E-90C1-049AC7325FAE}"/>
              </a:ext>
            </a:extLst>
          </p:cNvPr>
          <p:cNvGrpSpPr/>
          <p:nvPr userDrawn="1"/>
        </p:nvGrpSpPr>
        <p:grpSpPr>
          <a:xfrm>
            <a:off x="508000" y="2247203"/>
            <a:ext cx="10805547" cy="3706435"/>
            <a:chOff x="381000" y="1685402"/>
            <a:chExt cx="8104160" cy="2779826"/>
          </a:xfrm>
        </p:grpSpPr>
        <p:cxnSp>
          <p:nvCxnSpPr>
            <p:cNvPr id="40" name="Straight Connector 39">
              <a:extLst>
                <a:ext uri="{FF2B5EF4-FFF2-40B4-BE49-F238E27FC236}">
                  <a16:creationId xmlns:a16="http://schemas.microsoft.com/office/drawing/2014/main" id="{9125FB73-B304-CD4E-B058-E9C347C99C84}"/>
                </a:ext>
              </a:extLst>
            </p:cNvPr>
            <p:cNvCxnSpPr/>
            <p:nvPr userDrawn="1"/>
          </p:nvCxnSpPr>
          <p:spPr>
            <a:xfrm>
              <a:off x="381000" y="168540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347020-7C4F-8D40-A3C7-CC2ABFB838A7}"/>
                </a:ext>
              </a:extLst>
            </p:cNvPr>
            <p:cNvCxnSpPr/>
            <p:nvPr userDrawn="1"/>
          </p:nvCxnSpPr>
          <p:spPr>
            <a:xfrm>
              <a:off x="381000" y="224136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27BE1F1-A4B7-A541-911E-D68F740D0B47}"/>
                </a:ext>
              </a:extLst>
            </p:cNvPr>
            <p:cNvCxnSpPr/>
            <p:nvPr userDrawn="1"/>
          </p:nvCxnSpPr>
          <p:spPr>
            <a:xfrm>
              <a:off x="381000" y="279733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FF053B6-1D8E-B149-B710-EEAC6CBE7EBB}"/>
                </a:ext>
              </a:extLst>
            </p:cNvPr>
            <p:cNvCxnSpPr/>
            <p:nvPr userDrawn="1"/>
          </p:nvCxnSpPr>
          <p:spPr>
            <a:xfrm>
              <a:off x="381000" y="335329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DEE9869-3E71-764A-B14D-ACACEC6B741F}"/>
                </a:ext>
              </a:extLst>
            </p:cNvPr>
            <p:cNvCxnSpPr/>
            <p:nvPr userDrawn="1"/>
          </p:nvCxnSpPr>
          <p:spPr>
            <a:xfrm>
              <a:off x="381000" y="390926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BF3EBEB-33A5-0649-924B-94F0867923DC}"/>
                </a:ext>
              </a:extLst>
            </p:cNvPr>
            <p:cNvCxnSpPr/>
            <p:nvPr userDrawn="1"/>
          </p:nvCxnSpPr>
          <p:spPr>
            <a:xfrm>
              <a:off x="381000" y="4465228"/>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8" name="Text Placeholder 5">
            <a:extLst>
              <a:ext uri="{FF2B5EF4-FFF2-40B4-BE49-F238E27FC236}">
                <a16:creationId xmlns:a16="http://schemas.microsoft.com/office/drawing/2014/main" id="{9A38BC63-F7F4-8C41-97BC-0140ADEE4173}"/>
              </a:ext>
            </a:extLst>
          </p:cNvPr>
          <p:cNvSpPr>
            <a:spLocks noGrp="1"/>
          </p:cNvSpPr>
          <p:nvPr>
            <p:ph type="body" sz="quarter" idx="10" hasCustomPrompt="1"/>
          </p:nvPr>
        </p:nvSpPr>
        <p:spPr>
          <a:xfrm>
            <a:off x="508002" y="1763849"/>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29" name="Text Placeholder 4">
            <a:extLst>
              <a:ext uri="{FF2B5EF4-FFF2-40B4-BE49-F238E27FC236}">
                <a16:creationId xmlns:a16="http://schemas.microsoft.com/office/drawing/2014/main" id="{6C13FDC1-9BBE-384A-AFA5-8C43E0454C50}"/>
              </a:ext>
            </a:extLst>
          </p:cNvPr>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tabLst>
                <a:tab pos="2259782" algn="l"/>
              </a:tabLst>
              <a:defRPr sz="2400" b="0" i="0">
                <a:solidFill>
                  <a:schemeClr val="tx1">
                    <a:lumMod val="50000"/>
                  </a:schemeClr>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30" name="Text Placeholder 5">
            <a:extLst>
              <a:ext uri="{FF2B5EF4-FFF2-40B4-BE49-F238E27FC236}">
                <a16:creationId xmlns:a16="http://schemas.microsoft.com/office/drawing/2014/main" id="{C9193154-DCD8-3A41-B762-E4083EF93906}"/>
              </a:ext>
            </a:extLst>
          </p:cNvPr>
          <p:cNvSpPr>
            <a:spLocks noGrp="1"/>
          </p:cNvSpPr>
          <p:nvPr>
            <p:ph type="body" sz="quarter" idx="12" hasCustomPrompt="1"/>
          </p:nvPr>
        </p:nvSpPr>
        <p:spPr>
          <a:xfrm>
            <a:off x="508002" y="2525791"/>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1" name="Text Placeholder 5">
            <a:extLst>
              <a:ext uri="{FF2B5EF4-FFF2-40B4-BE49-F238E27FC236}">
                <a16:creationId xmlns:a16="http://schemas.microsoft.com/office/drawing/2014/main" id="{95CC6ACE-F68C-3747-8A12-34C73CBFBD5C}"/>
              </a:ext>
            </a:extLst>
          </p:cNvPr>
          <p:cNvSpPr>
            <a:spLocks noGrp="1"/>
          </p:cNvSpPr>
          <p:nvPr>
            <p:ph type="body" sz="quarter" idx="13" hasCustomPrompt="1"/>
          </p:nvPr>
        </p:nvSpPr>
        <p:spPr>
          <a:xfrm>
            <a:off x="508002" y="3260990"/>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2" name="Text Placeholder 5">
            <a:extLst>
              <a:ext uri="{FF2B5EF4-FFF2-40B4-BE49-F238E27FC236}">
                <a16:creationId xmlns:a16="http://schemas.microsoft.com/office/drawing/2014/main" id="{9F99C333-1B5F-D64E-8617-475CA692747D}"/>
              </a:ext>
            </a:extLst>
          </p:cNvPr>
          <p:cNvSpPr>
            <a:spLocks noGrp="1"/>
          </p:cNvSpPr>
          <p:nvPr>
            <p:ph type="body" sz="quarter" idx="14" hasCustomPrompt="1"/>
          </p:nvPr>
        </p:nvSpPr>
        <p:spPr>
          <a:xfrm>
            <a:off x="508002" y="3993310"/>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3" name="Text Placeholder 5">
            <a:extLst>
              <a:ext uri="{FF2B5EF4-FFF2-40B4-BE49-F238E27FC236}">
                <a16:creationId xmlns:a16="http://schemas.microsoft.com/office/drawing/2014/main" id="{DFCEFBDF-2EA7-5E42-B544-804D34ABD676}"/>
              </a:ext>
            </a:extLst>
          </p:cNvPr>
          <p:cNvSpPr>
            <a:spLocks noGrp="1"/>
          </p:cNvSpPr>
          <p:nvPr>
            <p:ph type="body" sz="quarter" idx="15" hasCustomPrompt="1"/>
          </p:nvPr>
        </p:nvSpPr>
        <p:spPr>
          <a:xfrm>
            <a:off x="508002" y="4725630"/>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9" name="Text Placeholder 5">
            <a:extLst>
              <a:ext uri="{FF2B5EF4-FFF2-40B4-BE49-F238E27FC236}">
                <a16:creationId xmlns:a16="http://schemas.microsoft.com/office/drawing/2014/main" id="{49EF8C99-400D-3D4D-9A5F-D46AD22CBD6D}"/>
              </a:ext>
            </a:extLst>
          </p:cNvPr>
          <p:cNvSpPr>
            <a:spLocks noGrp="1"/>
          </p:cNvSpPr>
          <p:nvPr>
            <p:ph type="body" sz="quarter" idx="16" hasCustomPrompt="1"/>
          </p:nvPr>
        </p:nvSpPr>
        <p:spPr>
          <a:xfrm>
            <a:off x="508002" y="5468254"/>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18" name="Title Placeholder 1">
            <a:extLst>
              <a:ext uri="{FF2B5EF4-FFF2-40B4-BE49-F238E27FC236}">
                <a16:creationId xmlns:a16="http://schemas.microsoft.com/office/drawing/2014/main" id="{F4C47984-33FF-1048-ACB9-34F8C597C91E}"/>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749398361"/>
      </p:ext>
    </p:extLst>
  </p:cSld>
  <p:clrMapOvr>
    <a:masterClrMapping/>
  </p:clrMapOvr>
  <p:transition spd="slow">
    <p:wipe dir="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_Title + Sub">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407DF6-37E6-EA4F-AD60-CA3C749E0206}"/>
              </a:ext>
            </a:extLst>
          </p:cNvPr>
          <p:cNvGrpSpPr/>
          <p:nvPr userDrawn="1"/>
        </p:nvGrpSpPr>
        <p:grpSpPr>
          <a:xfrm>
            <a:off x="-733314" y="5049600"/>
            <a:ext cx="19125951" cy="1808401"/>
            <a:chOff x="7994577" y="7729729"/>
            <a:chExt cx="9753466" cy="2185140"/>
          </a:xfrm>
        </p:grpSpPr>
        <p:sp>
          <p:nvSpPr>
            <p:cNvPr id="8" name="Graphic 56">
              <a:extLst>
                <a:ext uri="{FF2B5EF4-FFF2-40B4-BE49-F238E27FC236}">
                  <a16:creationId xmlns:a16="http://schemas.microsoft.com/office/drawing/2014/main" id="{C5EAA965-D0C2-0643-92E6-6C7DA18EA92C}"/>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9" name="Graphic 61">
              <a:extLst>
                <a:ext uri="{FF2B5EF4-FFF2-40B4-BE49-F238E27FC236}">
                  <a16:creationId xmlns:a16="http://schemas.microsoft.com/office/drawing/2014/main" id="{9E8AD697-3AF6-7D41-A26D-4D64AE8B043A}"/>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sp>
        <p:nvSpPr>
          <p:cNvPr id="11" name="Rounded Rectangle 10">
            <a:extLst>
              <a:ext uri="{FF2B5EF4-FFF2-40B4-BE49-F238E27FC236}">
                <a16:creationId xmlns:a16="http://schemas.microsoft.com/office/drawing/2014/main" id="{9723A827-6415-894A-AE8C-A04E55FB4315}"/>
              </a:ext>
            </a:extLst>
          </p:cNvPr>
          <p:cNvSpPr/>
          <p:nvPr/>
        </p:nvSpPr>
        <p:spPr>
          <a:xfrm>
            <a:off x="835040" y="2159001"/>
            <a:ext cx="3236715" cy="2858401"/>
          </a:xfrm>
          <a:prstGeom prst="roundRect">
            <a:avLst>
              <a:gd name="adj" fmla="val 2753"/>
            </a:avLst>
          </a:prstGeom>
          <a:solidFill>
            <a:schemeClr val="accent5"/>
          </a:solid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15" name="Rounded Rectangle 14">
            <a:extLst>
              <a:ext uri="{FF2B5EF4-FFF2-40B4-BE49-F238E27FC236}">
                <a16:creationId xmlns:a16="http://schemas.microsoft.com/office/drawing/2014/main" id="{6D7B6BA5-9285-E54A-84EE-C700626EEC50}"/>
              </a:ext>
            </a:extLst>
          </p:cNvPr>
          <p:cNvSpPr/>
          <p:nvPr/>
        </p:nvSpPr>
        <p:spPr>
          <a:xfrm>
            <a:off x="4440607" y="2159001"/>
            <a:ext cx="3236715" cy="2858401"/>
          </a:xfrm>
          <a:prstGeom prst="roundRect">
            <a:avLst>
              <a:gd name="adj" fmla="val 2753"/>
            </a:avLst>
          </a:prstGeom>
          <a:solidFill>
            <a:schemeClr val="accent5"/>
          </a:solid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19" name="Rounded Rectangle 18">
            <a:extLst>
              <a:ext uri="{FF2B5EF4-FFF2-40B4-BE49-F238E27FC236}">
                <a16:creationId xmlns:a16="http://schemas.microsoft.com/office/drawing/2014/main" id="{807A0533-856D-284E-83D8-6CA6728E2C6A}"/>
              </a:ext>
            </a:extLst>
          </p:cNvPr>
          <p:cNvSpPr/>
          <p:nvPr/>
        </p:nvSpPr>
        <p:spPr>
          <a:xfrm>
            <a:off x="8042277" y="2159001"/>
            <a:ext cx="3236715" cy="2858401"/>
          </a:xfrm>
          <a:prstGeom prst="roundRect">
            <a:avLst>
              <a:gd name="adj" fmla="val 2753"/>
            </a:avLst>
          </a:prstGeom>
          <a:solidFill>
            <a:schemeClr val="accent5"/>
          </a:solid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grpSp>
        <p:nvGrpSpPr>
          <p:cNvPr id="22" name="4 Xs">
            <a:extLst>
              <a:ext uri="{FF2B5EF4-FFF2-40B4-BE49-F238E27FC236}">
                <a16:creationId xmlns:a16="http://schemas.microsoft.com/office/drawing/2014/main" id="{CDF23870-10E4-8E4C-9863-F6C2723026D8}"/>
              </a:ext>
            </a:extLst>
          </p:cNvPr>
          <p:cNvGrpSpPr/>
          <p:nvPr userDrawn="1"/>
        </p:nvGrpSpPr>
        <p:grpSpPr>
          <a:xfrm>
            <a:off x="10187145" y="5496168"/>
            <a:ext cx="1738833" cy="955859"/>
            <a:chOff x="4350238" y="4169018"/>
            <a:chExt cx="1298751" cy="713976"/>
          </a:xfrm>
          <a:solidFill>
            <a:schemeClr val="accent5"/>
          </a:solidFill>
        </p:grpSpPr>
        <p:sp>
          <p:nvSpPr>
            <p:cNvPr id="23" name="Graphic 37">
              <a:extLst>
                <a:ext uri="{FF2B5EF4-FFF2-40B4-BE49-F238E27FC236}">
                  <a16:creationId xmlns:a16="http://schemas.microsoft.com/office/drawing/2014/main" id="{85E434E0-615B-1842-9DC4-FA4F618D527C}"/>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4" name="Graphic 37">
              <a:extLst>
                <a:ext uri="{FF2B5EF4-FFF2-40B4-BE49-F238E27FC236}">
                  <a16:creationId xmlns:a16="http://schemas.microsoft.com/office/drawing/2014/main" id="{96C7BEE3-C811-8F49-BAAF-4459F6B288E7}"/>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5" name="Graphic 37">
              <a:extLst>
                <a:ext uri="{FF2B5EF4-FFF2-40B4-BE49-F238E27FC236}">
                  <a16:creationId xmlns:a16="http://schemas.microsoft.com/office/drawing/2014/main" id="{790FDBA2-0C73-8D40-8862-EEA3745F1D53}"/>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6" name="Graphic 37">
              <a:extLst>
                <a:ext uri="{FF2B5EF4-FFF2-40B4-BE49-F238E27FC236}">
                  <a16:creationId xmlns:a16="http://schemas.microsoft.com/office/drawing/2014/main" id="{6D6B29E4-D4FB-E140-BA0C-1E43C374BE3C}"/>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27" name="4 Xs">
            <a:extLst>
              <a:ext uri="{FF2B5EF4-FFF2-40B4-BE49-F238E27FC236}">
                <a16:creationId xmlns:a16="http://schemas.microsoft.com/office/drawing/2014/main" id="{4C02BC42-F92B-4B4C-B206-C13B61AF74AE}"/>
              </a:ext>
            </a:extLst>
          </p:cNvPr>
          <p:cNvGrpSpPr/>
          <p:nvPr userDrawn="1"/>
        </p:nvGrpSpPr>
        <p:grpSpPr>
          <a:xfrm flipH="1">
            <a:off x="7595390" y="1579676"/>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28" name="Graphic 37">
              <a:extLst>
                <a:ext uri="{FF2B5EF4-FFF2-40B4-BE49-F238E27FC236}">
                  <a16:creationId xmlns:a16="http://schemas.microsoft.com/office/drawing/2014/main" id="{199BD5DC-8314-834E-AA26-2469707738B4}"/>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A351309D-9F29-F54D-954D-35280C45B456}"/>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9383EEB7-5115-5946-AF46-0D5CC21E0806}"/>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34" name="Text Placeholder 5">
            <a:extLst>
              <a:ext uri="{FF2B5EF4-FFF2-40B4-BE49-F238E27FC236}">
                <a16:creationId xmlns:a16="http://schemas.microsoft.com/office/drawing/2014/main" id="{DA70048F-C474-0A48-86FD-0556F88C8473}"/>
              </a:ext>
            </a:extLst>
          </p:cNvPr>
          <p:cNvSpPr>
            <a:spLocks noGrp="1"/>
          </p:cNvSpPr>
          <p:nvPr>
            <p:ph type="body" sz="quarter" idx="10" hasCustomPrompt="1"/>
          </p:nvPr>
        </p:nvSpPr>
        <p:spPr>
          <a:xfrm>
            <a:off x="831145" y="3525769"/>
            <a:ext cx="3231300" cy="384873"/>
          </a:xfrm>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36" name="Text Placeholder 5">
            <a:extLst>
              <a:ext uri="{FF2B5EF4-FFF2-40B4-BE49-F238E27FC236}">
                <a16:creationId xmlns:a16="http://schemas.microsoft.com/office/drawing/2014/main" id="{AD6F22B9-E263-4C45-84AA-8B7F3E432CD3}"/>
              </a:ext>
            </a:extLst>
          </p:cNvPr>
          <p:cNvSpPr>
            <a:spLocks noGrp="1"/>
          </p:cNvSpPr>
          <p:nvPr>
            <p:ph type="body" sz="quarter" idx="15" hasCustomPrompt="1"/>
          </p:nvPr>
        </p:nvSpPr>
        <p:spPr>
          <a:xfrm>
            <a:off x="4442737" y="3525769"/>
            <a:ext cx="3231300" cy="384873"/>
          </a:xfrm>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38" name="Text Placeholder 5">
            <a:extLst>
              <a:ext uri="{FF2B5EF4-FFF2-40B4-BE49-F238E27FC236}">
                <a16:creationId xmlns:a16="http://schemas.microsoft.com/office/drawing/2014/main" id="{751441BA-3056-D347-8A19-047A50B4B54C}"/>
              </a:ext>
            </a:extLst>
          </p:cNvPr>
          <p:cNvSpPr>
            <a:spLocks noGrp="1"/>
          </p:cNvSpPr>
          <p:nvPr>
            <p:ph type="body" sz="quarter" idx="17" hasCustomPrompt="1"/>
          </p:nvPr>
        </p:nvSpPr>
        <p:spPr>
          <a:xfrm>
            <a:off x="8054329" y="3525769"/>
            <a:ext cx="3231300" cy="384873"/>
          </a:xfrm>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40" name="Text Placeholder 3">
            <a:extLst>
              <a:ext uri="{FF2B5EF4-FFF2-40B4-BE49-F238E27FC236}">
                <a16:creationId xmlns:a16="http://schemas.microsoft.com/office/drawing/2014/main" id="{61A4D3CC-26DB-0D41-AEC9-523F93F9CDCB}"/>
              </a:ext>
            </a:extLst>
          </p:cNvPr>
          <p:cNvSpPr>
            <a:spLocks noGrp="1"/>
          </p:cNvSpPr>
          <p:nvPr>
            <p:ph type="body" sz="quarter" idx="19"/>
          </p:nvPr>
        </p:nvSpPr>
        <p:spPr>
          <a:xfrm>
            <a:off x="835041" y="3945196"/>
            <a:ext cx="3226844" cy="765913"/>
          </a:xfrm>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41" name="Text Placeholder 3">
            <a:extLst>
              <a:ext uri="{FF2B5EF4-FFF2-40B4-BE49-F238E27FC236}">
                <a16:creationId xmlns:a16="http://schemas.microsoft.com/office/drawing/2014/main" id="{89B71643-676F-A74B-BA38-3067336C984F}"/>
              </a:ext>
            </a:extLst>
          </p:cNvPr>
          <p:cNvSpPr>
            <a:spLocks noGrp="1"/>
          </p:cNvSpPr>
          <p:nvPr>
            <p:ph type="body" sz="quarter" idx="20"/>
          </p:nvPr>
        </p:nvSpPr>
        <p:spPr>
          <a:xfrm>
            <a:off x="4438853" y="3945196"/>
            <a:ext cx="3226844" cy="765913"/>
          </a:xfrm>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42" name="Text Placeholder 3">
            <a:extLst>
              <a:ext uri="{FF2B5EF4-FFF2-40B4-BE49-F238E27FC236}">
                <a16:creationId xmlns:a16="http://schemas.microsoft.com/office/drawing/2014/main" id="{48603562-A9F7-324F-91DC-921B8FEDC6F6}"/>
              </a:ext>
            </a:extLst>
          </p:cNvPr>
          <p:cNvSpPr>
            <a:spLocks noGrp="1"/>
          </p:cNvSpPr>
          <p:nvPr>
            <p:ph type="body" sz="quarter" idx="21"/>
          </p:nvPr>
        </p:nvSpPr>
        <p:spPr>
          <a:xfrm>
            <a:off x="8042665" y="3945196"/>
            <a:ext cx="3226844" cy="765913"/>
          </a:xfrm>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5"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tx1">
                    <a:lumMod val="50000"/>
                  </a:schemeClr>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32" name="Title Placeholder 1">
            <a:extLst>
              <a:ext uri="{FF2B5EF4-FFF2-40B4-BE49-F238E27FC236}">
                <a16:creationId xmlns:a16="http://schemas.microsoft.com/office/drawing/2014/main" id="{9AE24853-D7E3-2D4A-86FE-71BFD9042D09}"/>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987017392"/>
      </p:ext>
    </p:extLst>
  </p:cSld>
  <p:clrMapOvr>
    <a:masterClrMapping/>
  </p:clrMapOvr>
  <p:transition spd="slow">
    <p:wipe dir="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Four categories">
    <p:bg>
      <p:bgPr>
        <a:solidFill>
          <a:schemeClr val="accent5"/>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0CEF9E5-5EE1-AC4E-A59A-418CAB13F291}"/>
              </a:ext>
            </a:extLst>
          </p:cNvPr>
          <p:cNvGrpSpPr/>
          <p:nvPr userDrawn="1"/>
        </p:nvGrpSpPr>
        <p:grpSpPr>
          <a:xfrm>
            <a:off x="-733314" y="5049600"/>
            <a:ext cx="19125951" cy="1808401"/>
            <a:chOff x="7994577" y="7729729"/>
            <a:chExt cx="9753466" cy="2185140"/>
          </a:xfrm>
        </p:grpSpPr>
        <p:sp>
          <p:nvSpPr>
            <p:cNvPr id="36" name="Graphic 56">
              <a:extLst>
                <a:ext uri="{FF2B5EF4-FFF2-40B4-BE49-F238E27FC236}">
                  <a16:creationId xmlns:a16="http://schemas.microsoft.com/office/drawing/2014/main" id="{BE563D97-3012-2642-A626-52DD93C86E53}"/>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37" name="Graphic 61">
              <a:extLst>
                <a:ext uri="{FF2B5EF4-FFF2-40B4-BE49-F238E27FC236}">
                  <a16:creationId xmlns:a16="http://schemas.microsoft.com/office/drawing/2014/main" id="{C715D77A-BEEE-2C41-9F11-2374D512B670}"/>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grpSp>
        <p:nvGrpSpPr>
          <p:cNvPr id="38" name="4 Xs">
            <a:extLst>
              <a:ext uri="{FF2B5EF4-FFF2-40B4-BE49-F238E27FC236}">
                <a16:creationId xmlns:a16="http://schemas.microsoft.com/office/drawing/2014/main" id="{CD5B8F98-1B44-7A43-B046-F47E3BD07A8C}"/>
              </a:ext>
            </a:extLst>
          </p:cNvPr>
          <p:cNvGrpSpPr/>
          <p:nvPr userDrawn="1"/>
        </p:nvGrpSpPr>
        <p:grpSpPr>
          <a:xfrm>
            <a:off x="10187145" y="5496168"/>
            <a:ext cx="1738833" cy="955859"/>
            <a:chOff x="4350238" y="4169018"/>
            <a:chExt cx="1298751" cy="713976"/>
          </a:xfrm>
          <a:solidFill>
            <a:schemeClr val="accent5"/>
          </a:solidFill>
        </p:grpSpPr>
        <p:sp>
          <p:nvSpPr>
            <p:cNvPr id="39" name="Graphic 37">
              <a:extLst>
                <a:ext uri="{FF2B5EF4-FFF2-40B4-BE49-F238E27FC236}">
                  <a16:creationId xmlns:a16="http://schemas.microsoft.com/office/drawing/2014/main" id="{8380F6B1-237B-9040-8282-0AFB56804CC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0" name="Graphic 37">
              <a:extLst>
                <a:ext uri="{FF2B5EF4-FFF2-40B4-BE49-F238E27FC236}">
                  <a16:creationId xmlns:a16="http://schemas.microsoft.com/office/drawing/2014/main" id="{0EEB6FFB-8564-9A49-9DB7-2B65080A87FC}"/>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1" name="Graphic 37">
              <a:extLst>
                <a:ext uri="{FF2B5EF4-FFF2-40B4-BE49-F238E27FC236}">
                  <a16:creationId xmlns:a16="http://schemas.microsoft.com/office/drawing/2014/main" id="{A228105D-AB6D-0F4E-BBF4-F132130A268E}"/>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2" name="Graphic 37">
              <a:extLst>
                <a:ext uri="{FF2B5EF4-FFF2-40B4-BE49-F238E27FC236}">
                  <a16:creationId xmlns:a16="http://schemas.microsoft.com/office/drawing/2014/main" id="{7254356B-4B14-5745-96EC-4381E54DCDAF}"/>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43" name="4 Xs">
            <a:extLst>
              <a:ext uri="{FF2B5EF4-FFF2-40B4-BE49-F238E27FC236}">
                <a16:creationId xmlns:a16="http://schemas.microsoft.com/office/drawing/2014/main" id="{2301CA40-3340-6146-8A31-6E89031E1898}"/>
              </a:ext>
            </a:extLst>
          </p:cNvPr>
          <p:cNvGrpSpPr/>
          <p:nvPr userDrawn="1"/>
        </p:nvGrpSpPr>
        <p:grpSpPr>
          <a:xfrm flipH="1">
            <a:off x="5566174" y="1086348"/>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44" name="Graphic 37">
              <a:extLst>
                <a:ext uri="{FF2B5EF4-FFF2-40B4-BE49-F238E27FC236}">
                  <a16:creationId xmlns:a16="http://schemas.microsoft.com/office/drawing/2014/main" id="{CD1ADBD2-BA32-8747-9A60-45B35F209844}"/>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5" name="Graphic 37">
              <a:extLst>
                <a:ext uri="{FF2B5EF4-FFF2-40B4-BE49-F238E27FC236}">
                  <a16:creationId xmlns:a16="http://schemas.microsoft.com/office/drawing/2014/main" id="{4DA158DD-4713-EE4B-97B3-F67845BE2466}"/>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6" name="Graphic 37">
              <a:extLst>
                <a:ext uri="{FF2B5EF4-FFF2-40B4-BE49-F238E27FC236}">
                  <a16:creationId xmlns:a16="http://schemas.microsoft.com/office/drawing/2014/main" id="{C8DDDDC4-103D-BE4F-99D8-7D7F7586667B}"/>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23" name="Rounded Rectangle 22">
            <a:extLst>
              <a:ext uri="{FF2B5EF4-FFF2-40B4-BE49-F238E27FC236}">
                <a16:creationId xmlns:a16="http://schemas.microsoft.com/office/drawing/2014/main" id="{711458F1-BB8D-FA4F-866B-C4FB30ACD608}"/>
              </a:ext>
            </a:extLst>
          </p:cNvPr>
          <p:cNvSpPr/>
          <p:nvPr userDrawn="1"/>
        </p:nvSpPr>
        <p:spPr>
          <a:xfrm>
            <a:off x="508000" y="2141332"/>
            <a:ext cx="2349384" cy="3654145"/>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26" name="Rounded Rectangle 25">
            <a:extLst>
              <a:ext uri="{FF2B5EF4-FFF2-40B4-BE49-F238E27FC236}">
                <a16:creationId xmlns:a16="http://schemas.microsoft.com/office/drawing/2014/main" id="{E760A4D3-3C44-EC4D-9A5D-AA8B07463802}"/>
              </a:ext>
            </a:extLst>
          </p:cNvPr>
          <p:cNvSpPr/>
          <p:nvPr userDrawn="1"/>
        </p:nvSpPr>
        <p:spPr>
          <a:xfrm>
            <a:off x="3458817" y="2141332"/>
            <a:ext cx="2349384" cy="3654145"/>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29" name="Rounded Rectangle 28">
            <a:extLst>
              <a:ext uri="{FF2B5EF4-FFF2-40B4-BE49-F238E27FC236}">
                <a16:creationId xmlns:a16="http://schemas.microsoft.com/office/drawing/2014/main" id="{E1B9E6FB-83AD-324D-9C0D-70A5737BA570}"/>
              </a:ext>
            </a:extLst>
          </p:cNvPr>
          <p:cNvSpPr/>
          <p:nvPr userDrawn="1"/>
        </p:nvSpPr>
        <p:spPr>
          <a:xfrm>
            <a:off x="6409635" y="2141332"/>
            <a:ext cx="2349384" cy="3654145"/>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32" name="Rounded Rectangle 31">
            <a:extLst>
              <a:ext uri="{FF2B5EF4-FFF2-40B4-BE49-F238E27FC236}">
                <a16:creationId xmlns:a16="http://schemas.microsoft.com/office/drawing/2014/main" id="{CC91BED6-6924-1E43-86B1-4F3E278D81F5}"/>
              </a:ext>
            </a:extLst>
          </p:cNvPr>
          <p:cNvSpPr/>
          <p:nvPr userDrawn="1"/>
        </p:nvSpPr>
        <p:spPr>
          <a:xfrm>
            <a:off x="9351617" y="2141332"/>
            <a:ext cx="2349384" cy="3654145"/>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47" name="Text Placeholder 5">
            <a:extLst>
              <a:ext uri="{FF2B5EF4-FFF2-40B4-BE49-F238E27FC236}">
                <a16:creationId xmlns:a16="http://schemas.microsoft.com/office/drawing/2014/main" id="{EA13333B-91BE-024E-894A-DB44D5538976}"/>
              </a:ext>
            </a:extLst>
          </p:cNvPr>
          <p:cNvSpPr>
            <a:spLocks noGrp="1"/>
          </p:cNvSpPr>
          <p:nvPr>
            <p:ph type="body" sz="quarter" idx="10" hasCustomPrompt="1"/>
          </p:nvPr>
        </p:nvSpPr>
        <p:spPr>
          <a:xfrm>
            <a:off x="504105" y="3154100"/>
            <a:ext cx="2353056" cy="492017"/>
          </a:xfrm>
          <a:noFill/>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48" name="Text Placeholder 3">
            <a:extLst>
              <a:ext uri="{FF2B5EF4-FFF2-40B4-BE49-F238E27FC236}">
                <a16:creationId xmlns:a16="http://schemas.microsoft.com/office/drawing/2014/main" id="{23F6963E-D008-EA40-8A20-78226BDFD9D8}"/>
              </a:ext>
            </a:extLst>
          </p:cNvPr>
          <p:cNvSpPr>
            <a:spLocks noGrp="1"/>
          </p:cNvSpPr>
          <p:nvPr>
            <p:ph type="body" sz="quarter" idx="19"/>
          </p:nvPr>
        </p:nvSpPr>
        <p:spPr>
          <a:xfrm>
            <a:off x="508001" y="3699398"/>
            <a:ext cx="2353056" cy="1687453"/>
          </a:xfrm>
          <a:noFill/>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49" name="Text Placeholder 5">
            <a:extLst>
              <a:ext uri="{FF2B5EF4-FFF2-40B4-BE49-F238E27FC236}">
                <a16:creationId xmlns:a16="http://schemas.microsoft.com/office/drawing/2014/main" id="{AAAE38AC-C3F1-8241-9E55-FE813546FFFA}"/>
              </a:ext>
            </a:extLst>
          </p:cNvPr>
          <p:cNvSpPr>
            <a:spLocks noGrp="1"/>
          </p:cNvSpPr>
          <p:nvPr>
            <p:ph type="body" sz="quarter" idx="26" hasCustomPrompt="1"/>
          </p:nvPr>
        </p:nvSpPr>
        <p:spPr>
          <a:xfrm>
            <a:off x="3454923" y="3154100"/>
            <a:ext cx="2353056" cy="492017"/>
          </a:xfrm>
          <a:noFill/>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50" name="Text Placeholder 3">
            <a:extLst>
              <a:ext uri="{FF2B5EF4-FFF2-40B4-BE49-F238E27FC236}">
                <a16:creationId xmlns:a16="http://schemas.microsoft.com/office/drawing/2014/main" id="{9B931278-6B35-A143-B728-53709980A9EB}"/>
              </a:ext>
            </a:extLst>
          </p:cNvPr>
          <p:cNvSpPr>
            <a:spLocks noGrp="1"/>
          </p:cNvSpPr>
          <p:nvPr>
            <p:ph type="body" sz="quarter" idx="27"/>
          </p:nvPr>
        </p:nvSpPr>
        <p:spPr>
          <a:xfrm>
            <a:off x="3458819" y="3699397"/>
            <a:ext cx="2353056" cy="1687455"/>
          </a:xfrm>
          <a:noFill/>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51" name="Text Placeholder 5">
            <a:extLst>
              <a:ext uri="{FF2B5EF4-FFF2-40B4-BE49-F238E27FC236}">
                <a16:creationId xmlns:a16="http://schemas.microsoft.com/office/drawing/2014/main" id="{6EE3E50B-DADA-1247-A1AA-A4A9A4DF9D61}"/>
              </a:ext>
            </a:extLst>
          </p:cNvPr>
          <p:cNvSpPr>
            <a:spLocks noGrp="1"/>
          </p:cNvSpPr>
          <p:nvPr>
            <p:ph type="body" sz="quarter" idx="28" hasCustomPrompt="1"/>
          </p:nvPr>
        </p:nvSpPr>
        <p:spPr>
          <a:xfrm>
            <a:off x="6401809" y="3154100"/>
            <a:ext cx="2357209" cy="492017"/>
          </a:xfrm>
          <a:noFill/>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52" name="Text Placeholder 3">
            <a:extLst>
              <a:ext uri="{FF2B5EF4-FFF2-40B4-BE49-F238E27FC236}">
                <a16:creationId xmlns:a16="http://schemas.microsoft.com/office/drawing/2014/main" id="{AE2C9F18-5B17-2847-8CB3-A7BF11ED0273}"/>
              </a:ext>
            </a:extLst>
          </p:cNvPr>
          <p:cNvSpPr>
            <a:spLocks noGrp="1"/>
          </p:cNvSpPr>
          <p:nvPr>
            <p:ph type="body" sz="quarter" idx="29"/>
          </p:nvPr>
        </p:nvSpPr>
        <p:spPr>
          <a:xfrm>
            <a:off x="6402471" y="3699397"/>
            <a:ext cx="2356547" cy="1687455"/>
          </a:xfrm>
          <a:noFill/>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53" name="Text Placeholder 5">
            <a:extLst>
              <a:ext uri="{FF2B5EF4-FFF2-40B4-BE49-F238E27FC236}">
                <a16:creationId xmlns:a16="http://schemas.microsoft.com/office/drawing/2014/main" id="{F73AEDB4-6053-8A42-90A3-2E66DCC4B14E}"/>
              </a:ext>
            </a:extLst>
          </p:cNvPr>
          <p:cNvSpPr>
            <a:spLocks noGrp="1"/>
          </p:cNvSpPr>
          <p:nvPr>
            <p:ph type="body" sz="quarter" idx="30" hasCustomPrompt="1"/>
          </p:nvPr>
        </p:nvSpPr>
        <p:spPr>
          <a:xfrm>
            <a:off x="9347723" y="3151650"/>
            <a:ext cx="2353056" cy="492017"/>
          </a:xfrm>
          <a:noFill/>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54" name="Text Placeholder 3">
            <a:extLst>
              <a:ext uri="{FF2B5EF4-FFF2-40B4-BE49-F238E27FC236}">
                <a16:creationId xmlns:a16="http://schemas.microsoft.com/office/drawing/2014/main" id="{F97F7A33-1798-6040-A8B3-5D14242BA9DF}"/>
              </a:ext>
            </a:extLst>
          </p:cNvPr>
          <p:cNvSpPr>
            <a:spLocks noGrp="1"/>
          </p:cNvSpPr>
          <p:nvPr>
            <p:ph type="body" sz="quarter" idx="31"/>
          </p:nvPr>
        </p:nvSpPr>
        <p:spPr>
          <a:xfrm>
            <a:off x="9347723" y="3696948"/>
            <a:ext cx="2357173" cy="1687453"/>
          </a:xfrm>
          <a:noFill/>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28" name="Title Placeholder 1">
            <a:extLst>
              <a:ext uri="{FF2B5EF4-FFF2-40B4-BE49-F238E27FC236}">
                <a16:creationId xmlns:a16="http://schemas.microsoft.com/office/drawing/2014/main" id="{6D59666F-DE9E-3649-9563-51A4476322BE}"/>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1669372694"/>
      </p:ext>
    </p:extLst>
  </p:cSld>
  <p:clrMapOvr>
    <a:masterClrMapping/>
  </p:clrMapOvr>
  <p:transition spd="slow">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_Four categories">
    <p:bg>
      <p:bgPr>
        <a:solidFill>
          <a:schemeClr val="accent5"/>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0CEF9E5-5EE1-AC4E-A59A-418CAB13F291}"/>
              </a:ext>
            </a:extLst>
          </p:cNvPr>
          <p:cNvGrpSpPr/>
          <p:nvPr userDrawn="1"/>
        </p:nvGrpSpPr>
        <p:grpSpPr>
          <a:xfrm>
            <a:off x="-733314" y="5049600"/>
            <a:ext cx="19125951" cy="1808401"/>
            <a:chOff x="7994577" y="7729729"/>
            <a:chExt cx="9753466" cy="2185140"/>
          </a:xfrm>
        </p:grpSpPr>
        <p:sp>
          <p:nvSpPr>
            <p:cNvPr id="36" name="Graphic 56">
              <a:extLst>
                <a:ext uri="{FF2B5EF4-FFF2-40B4-BE49-F238E27FC236}">
                  <a16:creationId xmlns:a16="http://schemas.microsoft.com/office/drawing/2014/main" id="{BE563D97-3012-2642-A626-52DD93C86E53}"/>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37" name="Graphic 61">
              <a:extLst>
                <a:ext uri="{FF2B5EF4-FFF2-40B4-BE49-F238E27FC236}">
                  <a16:creationId xmlns:a16="http://schemas.microsoft.com/office/drawing/2014/main" id="{C715D77A-BEEE-2C41-9F11-2374D512B670}"/>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sp>
        <p:nvSpPr>
          <p:cNvPr id="28" name="Title Placeholder 1">
            <a:extLst>
              <a:ext uri="{FF2B5EF4-FFF2-40B4-BE49-F238E27FC236}">
                <a16:creationId xmlns:a16="http://schemas.microsoft.com/office/drawing/2014/main" id="{6D59666F-DE9E-3649-9563-51A4476322BE}"/>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474243388"/>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lt. Title, Subtitle and Content w/ Bar">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FA2791E-F6D3-B661-BD3F-3DCD8E5B1162}"/>
              </a:ext>
            </a:extLst>
          </p:cNvPr>
          <p:cNvSpPr>
            <a:spLocks noGrp="1"/>
          </p:cNvSpPr>
          <p:nvPr>
            <p:ph type="body" sz="quarter" idx="13"/>
          </p:nvPr>
        </p:nvSpPr>
        <p:spPr>
          <a:xfrm>
            <a:off x="6426200" y="479915"/>
            <a:ext cx="5315225" cy="5552746"/>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27AE9BEE-6FA6-042F-21FB-80B2AC2623A9}"/>
              </a:ext>
            </a:extLst>
          </p:cNvPr>
          <p:cNvSpPr>
            <a:spLocks noGrp="1"/>
          </p:cNvSpPr>
          <p:nvPr>
            <p:ph type="title"/>
          </p:nvPr>
        </p:nvSpPr>
        <p:spPr>
          <a:xfrm>
            <a:off x="449690" y="479915"/>
            <a:ext cx="5315225" cy="1132860"/>
          </a:xfrm>
          <a:prstGeom prst="rect">
            <a:avLst/>
          </a:prstGeom>
        </p:spPr>
        <p:txBody>
          <a:bodyPr anchor="t">
            <a:noAutofit/>
          </a:bodyPr>
          <a:lstStyle>
            <a:lvl1pPr>
              <a:defRPr sz="3200">
                <a:solidFill>
                  <a:schemeClr val="tx1"/>
                </a:solidFill>
              </a:defRPr>
            </a:lvl1pPr>
          </a:lstStyle>
          <a:p>
            <a:r>
              <a:rPr lang="en-US"/>
              <a:t>Click to edit Master title style</a:t>
            </a:r>
          </a:p>
        </p:txBody>
      </p:sp>
      <p:sp>
        <p:nvSpPr>
          <p:cNvPr id="17" name="Subtitle 2">
            <a:extLst>
              <a:ext uri="{FF2B5EF4-FFF2-40B4-BE49-F238E27FC236}">
                <a16:creationId xmlns:a16="http://schemas.microsoft.com/office/drawing/2014/main" id="{30EF14B6-C419-FDB0-239C-8C2A6D55A3DF}"/>
              </a:ext>
            </a:extLst>
          </p:cNvPr>
          <p:cNvSpPr>
            <a:spLocks noGrp="1"/>
          </p:cNvSpPr>
          <p:nvPr>
            <p:ph type="subTitle" idx="14"/>
          </p:nvPr>
        </p:nvSpPr>
        <p:spPr>
          <a:xfrm>
            <a:off x="449690" y="1612774"/>
            <a:ext cx="5315225" cy="892383"/>
          </a:xfrm>
        </p:spPr>
        <p:txBody>
          <a:bodyPr anchor="t">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13">
            <a:extLst>
              <a:ext uri="{FF2B5EF4-FFF2-40B4-BE49-F238E27FC236}">
                <a16:creationId xmlns:a16="http://schemas.microsoft.com/office/drawing/2014/main" id="{3068E4FA-B3AC-5F34-2714-E1E36D50D35E}"/>
              </a:ext>
            </a:extLst>
          </p:cNvPr>
          <p:cNvSpPr>
            <a:spLocks noGrp="1"/>
          </p:cNvSpPr>
          <p:nvPr>
            <p:ph type="sldNum" sz="quarter" idx="17"/>
          </p:nvPr>
        </p:nvSpPr>
        <p:spPr>
          <a:xfrm>
            <a:off x="8998226" y="6370592"/>
            <a:ext cx="2743200" cy="365125"/>
          </a:xfrm>
          <a:prstGeom prst="rect">
            <a:avLst/>
          </a:prstGeom>
        </p:spPr>
        <p:txBody>
          <a:bodyPr/>
          <a:lstStyle>
            <a:lvl1pPr>
              <a:defRPr>
                <a:solidFill>
                  <a:schemeClr val="accent6"/>
                </a:solidFill>
              </a:defRPr>
            </a:lvl1pPr>
          </a:lstStyle>
          <a:p>
            <a:fld id="{93BFCDF7-B76A-EE4A-9647-B0AB61850522}" type="slidenum">
              <a:rPr lang="en-US" smtClean="0"/>
              <a:pPr/>
              <a:t>‹#›</a:t>
            </a:fld>
            <a:endParaRPr lang="en-US"/>
          </a:p>
        </p:txBody>
      </p:sp>
      <p:pic>
        <p:nvPicPr>
          <p:cNvPr id="11" name="Graphic 10">
            <a:extLst>
              <a:ext uri="{FF2B5EF4-FFF2-40B4-BE49-F238E27FC236}">
                <a16:creationId xmlns:a16="http://schemas.microsoft.com/office/drawing/2014/main" id="{73848DC2-C954-1552-9820-30D349AF707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9134" y="6289908"/>
            <a:ext cx="802456" cy="445809"/>
          </a:xfrm>
          <a:prstGeom prst="rect">
            <a:avLst/>
          </a:prstGeom>
        </p:spPr>
      </p:pic>
    </p:spTree>
    <p:extLst>
      <p:ext uri="{BB962C8B-B14F-4D97-AF65-F5344CB8AC3E}">
        <p14:creationId xmlns:p14="http://schemas.microsoft.com/office/powerpoint/2010/main" val="3140269925"/>
      </p:ext>
    </p:extLst>
  </p:cSld>
  <p:clrMapOvr>
    <a:masterClrMapping/>
  </p:clrMapOvr>
  <p:hf hd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_Numbers + Three Stats">
    <p:bg>
      <p:bgPr>
        <a:solidFill>
          <a:schemeClr val="accent5"/>
        </a:solidFill>
        <a:effectLst/>
      </p:bgPr>
    </p:bg>
    <p:spTree>
      <p:nvGrpSpPr>
        <p:cNvPr id="1" name=""/>
        <p:cNvGrpSpPr/>
        <p:nvPr/>
      </p:nvGrpSpPr>
      <p:grpSpPr>
        <a:xfrm>
          <a:off x="0" y="0"/>
          <a:ext cx="0" cy="0"/>
          <a:chOff x="0" y="0"/>
          <a:chExt cx="0" cy="0"/>
        </a:xfrm>
      </p:grpSpPr>
      <p:grpSp>
        <p:nvGrpSpPr>
          <p:cNvPr id="31" name="4 Xs">
            <a:extLst>
              <a:ext uri="{FF2B5EF4-FFF2-40B4-BE49-F238E27FC236}">
                <a16:creationId xmlns:a16="http://schemas.microsoft.com/office/drawing/2014/main" id="{BCC77331-47BC-9E48-A0B1-AA5D2D4A763D}"/>
              </a:ext>
            </a:extLst>
          </p:cNvPr>
          <p:cNvGrpSpPr/>
          <p:nvPr userDrawn="1"/>
        </p:nvGrpSpPr>
        <p:grpSpPr>
          <a:xfrm flipH="1">
            <a:off x="5566174" y="1086348"/>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32" name="Graphic 37">
              <a:extLst>
                <a:ext uri="{FF2B5EF4-FFF2-40B4-BE49-F238E27FC236}">
                  <a16:creationId xmlns:a16="http://schemas.microsoft.com/office/drawing/2014/main" id="{5F4B3125-7A58-654E-BF3C-269C6A0FB6AF}"/>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3" name="Graphic 37">
              <a:extLst>
                <a:ext uri="{FF2B5EF4-FFF2-40B4-BE49-F238E27FC236}">
                  <a16:creationId xmlns:a16="http://schemas.microsoft.com/office/drawing/2014/main" id="{89541E5A-629B-C544-B106-6998BAB55313}"/>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4" name="Graphic 37">
              <a:extLst>
                <a:ext uri="{FF2B5EF4-FFF2-40B4-BE49-F238E27FC236}">
                  <a16:creationId xmlns:a16="http://schemas.microsoft.com/office/drawing/2014/main" id="{F0EC43E4-21F4-9D4A-98B9-188FA2378DEC}"/>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16" name="Group 15">
            <a:extLst>
              <a:ext uri="{FF2B5EF4-FFF2-40B4-BE49-F238E27FC236}">
                <a16:creationId xmlns:a16="http://schemas.microsoft.com/office/drawing/2014/main" id="{9A19DB36-C6C4-C547-9CE0-08ADBB5356E6}"/>
              </a:ext>
            </a:extLst>
          </p:cNvPr>
          <p:cNvGrpSpPr/>
          <p:nvPr userDrawn="1"/>
        </p:nvGrpSpPr>
        <p:grpSpPr>
          <a:xfrm>
            <a:off x="-733314" y="5049600"/>
            <a:ext cx="19125951" cy="1808401"/>
            <a:chOff x="7994577" y="7729729"/>
            <a:chExt cx="9753466" cy="2185140"/>
          </a:xfrm>
        </p:grpSpPr>
        <p:sp>
          <p:nvSpPr>
            <p:cNvPr id="20" name="Graphic 56">
              <a:extLst>
                <a:ext uri="{FF2B5EF4-FFF2-40B4-BE49-F238E27FC236}">
                  <a16:creationId xmlns:a16="http://schemas.microsoft.com/office/drawing/2014/main" id="{D3FD8CBF-CE8F-9B4D-8C99-A24082316957}"/>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24" name="Graphic 61">
              <a:extLst>
                <a:ext uri="{FF2B5EF4-FFF2-40B4-BE49-F238E27FC236}">
                  <a16:creationId xmlns:a16="http://schemas.microsoft.com/office/drawing/2014/main" id="{81A9FB49-2EB0-1947-8805-F964FEAF5D8A}"/>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grpSp>
        <p:nvGrpSpPr>
          <p:cNvPr id="25" name="4 Xs">
            <a:extLst>
              <a:ext uri="{FF2B5EF4-FFF2-40B4-BE49-F238E27FC236}">
                <a16:creationId xmlns:a16="http://schemas.microsoft.com/office/drawing/2014/main" id="{A052CCE7-6EC9-344D-8F95-DCB469528CCA}"/>
              </a:ext>
            </a:extLst>
          </p:cNvPr>
          <p:cNvGrpSpPr/>
          <p:nvPr userDrawn="1"/>
        </p:nvGrpSpPr>
        <p:grpSpPr>
          <a:xfrm>
            <a:off x="10187145" y="5496168"/>
            <a:ext cx="1738833" cy="955859"/>
            <a:chOff x="4350238" y="4169018"/>
            <a:chExt cx="1298751" cy="713976"/>
          </a:xfrm>
          <a:solidFill>
            <a:schemeClr val="accent5"/>
          </a:solidFill>
        </p:grpSpPr>
        <p:sp>
          <p:nvSpPr>
            <p:cNvPr id="27" name="Graphic 37">
              <a:extLst>
                <a:ext uri="{FF2B5EF4-FFF2-40B4-BE49-F238E27FC236}">
                  <a16:creationId xmlns:a16="http://schemas.microsoft.com/office/drawing/2014/main" id="{76C825A4-C5A4-3E4E-A55D-2BF12832B11B}"/>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8" name="Graphic 37">
              <a:extLst>
                <a:ext uri="{FF2B5EF4-FFF2-40B4-BE49-F238E27FC236}">
                  <a16:creationId xmlns:a16="http://schemas.microsoft.com/office/drawing/2014/main" id="{101CEB57-3EF9-7345-B215-C18D2D9571EF}"/>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27D75E57-1F16-6B43-A339-F0CAFF110EE3}"/>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E4F2C01E-2BCA-F74C-92AE-C0C5CCF70948}"/>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21" name="Oval 20">
            <a:extLst>
              <a:ext uri="{FF2B5EF4-FFF2-40B4-BE49-F238E27FC236}">
                <a16:creationId xmlns:a16="http://schemas.microsoft.com/office/drawing/2014/main" id="{87F0B90B-8C4B-46FD-9ABA-ABAC12327BE3}"/>
              </a:ext>
            </a:extLst>
          </p:cNvPr>
          <p:cNvSpPr/>
          <p:nvPr userDrawn="1"/>
        </p:nvSpPr>
        <p:spPr>
          <a:xfrm>
            <a:off x="829493" y="1631395"/>
            <a:ext cx="2746103" cy="2746103"/>
          </a:xfrm>
          <a:prstGeom prst="ellipse">
            <a:avLst/>
          </a:prstGeom>
          <a:solidFill>
            <a:srgbClr val="045D9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2" name="Oval 21">
            <a:extLst>
              <a:ext uri="{FF2B5EF4-FFF2-40B4-BE49-F238E27FC236}">
                <a16:creationId xmlns:a16="http://schemas.microsoft.com/office/drawing/2014/main" id="{A340EA5C-70F1-4C5E-B694-DEBBAA74234C}"/>
              </a:ext>
            </a:extLst>
          </p:cNvPr>
          <p:cNvSpPr/>
          <p:nvPr userDrawn="1"/>
        </p:nvSpPr>
        <p:spPr>
          <a:xfrm>
            <a:off x="4719321" y="1631395"/>
            <a:ext cx="2746103" cy="2746103"/>
          </a:xfrm>
          <a:prstGeom prst="ellipse">
            <a:avLst/>
          </a:prstGeom>
          <a:solidFill>
            <a:srgbClr val="0675C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3" name="Oval 22">
            <a:extLst>
              <a:ext uri="{FF2B5EF4-FFF2-40B4-BE49-F238E27FC236}">
                <a16:creationId xmlns:a16="http://schemas.microsoft.com/office/drawing/2014/main" id="{77C6CF2B-D27F-4BF4-937E-26BB630C822C}"/>
              </a:ext>
            </a:extLst>
          </p:cNvPr>
          <p:cNvSpPr/>
          <p:nvPr userDrawn="1"/>
        </p:nvSpPr>
        <p:spPr>
          <a:xfrm>
            <a:off x="8507550" y="1631395"/>
            <a:ext cx="2746103" cy="2746103"/>
          </a:xfrm>
          <a:prstGeom prst="ellipse">
            <a:avLst/>
          </a:prstGeom>
          <a:solidFill>
            <a:srgbClr val="52B8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9" name="Text Placeholder 5"/>
          <p:cNvSpPr>
            <a:spLocks noGrp="1"/>
          </p:cNvSpPr>
          <p:nvPr>
            <p:ph type="body" sz="quarter" idx="10" hasCustomPrompt="1"/>
          </p:nvPr>
        </p:nvSpPr>
        <p:spPr>
          <a:xfrm>
            <a:off x="617948" y="4576675"/>
            <a:ext cx="316919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762000"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92959"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3" name="Text Placeholder 5"/>
          <p:cNvSpPr>
            <a:spLocks noGrp="1"/>
          </p:cNvSpPr>
          <p:nvPr>
            <p:ph type="body" sz="quarter" idx="13" hasCustomPrompt="1"/>
          </p:nvPr>
        </p:nvSpPr>
        <p:spPr>
          <a:xfrm>
            <a:off x="4507777" y="4576675"/>
            <a:ext cx="3169193" cy="992992"/>
          </a:xfrm>
        </p:spPr>
        <p:txBody>
          <a:bodyPr tIns="0" bIns="0">
            <a:no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4" name="Text Placeholder 5"/>
          <p:cNvSpPr>
            <a:spLocks noGrp="1"/>
          </p:cNvSpPr>
          <p:nvPr>
            <p:ph type="body" sz="quarter" idx="14" hasCustomPrompt="1"/>
          </p:nvPr>
        </p:nvSpPr>
        <p:spPr>
          <a:xfrm>
            <a:off x="4651830"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5" name="Text Placeholder 5"/>
          <p:cNvSpPr>
            <a:spLocks noGrp="1"/>
          </p:cNvSpPr>
          <p:nvPr>
            <p:ph type="body" sz="quarter" idx="15" hasCustomPrompt="1"/>
          </p:nvPr>
        </p:nvSpPr>
        <p:spPr>
          <a:xfrm>
            <a:off x="4782788"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7" name="Text Placeholder 5"/>
          <p:cNvSpPr>
            <a:spLocks noGrp="1"/>
          </p:cNvSpPr>
          <p:nvPr>
            <p:ph type="body" sz="quarter" idx="16" hasCustomPrompt="1"/>
          </p:nvPr>
        </p:nvSpPr>
        <p:spPr>
          <a:xfrm>
            <a:off x="8296005" y="4576675"/>
            <a:ext cx="316919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8" name="Text Placeholder 5"/>
          <p:cNvSpPr>
            <a:spLocks noGrp="1"/>
          </p:cNvSpPr>
          <p:nvPr>
            <p:ph type="body" sz="quarter" idx="17" hasCustomPrompt="1"/>
          </p:nvPr>
        </p:nvSpPr>
        <p:spPr>
          <a:xfrm>
            <a:off x="8440058"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9" name="Text Placeholder 5"/>
          <p:cNvSpPr>
            <a:spLocks noGrp="1"/>
          </p:cNvSpPr>
          <p:nvPr>
            <p:ph type="body" sz="quarter" idx="18" hasCustomPrompt="1"/>
          </p:nvPr>
        </p:nvSpPr>
        <p:spPr>
          <a:xfrm>
            <a:off x="8571016"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38" name="Title Placeholder 1">
            <a:extLst>
              <a:ext uri="{FF2B5EF4-FFF2-40B4-BE49-F238E27FC236}">
                <a16:creationId xmlns:a16="http://schemas.microsoft.com/office/drawing/2014/main" id="{58DE1D7F-B22D-CD49-964E-CA5B53C6DBBD}"/>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3787462192"/>
      </p:ext>
    </p:extLst>
  </p:cSld>
  <p:clrMapOvr>
    <a:masterClrMapping/>
  </p:clrMapOvr>
  <p:transition spd="slow">
    <p:wipe dir="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Numbers + Three Stats">
    <p:bg>
      <p:bgPr>
        <a:solidFill>
          <a:schemeClr val="accent5"/>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6273FA3-50AE-D042-8839-8D59D9B6975D}"/>
              </a:ext>
            </a:extLst>
          </p:cNvPr>
          <p:cNvGrpSpPr/>
          <p:nvPr userDrawn="1"/>
        </p:nvGrpSpPr>
        <p:grpSpPr>
          <a:xfrm>
            <a:off x="-733314" y="5049600"/>
            <a:ext cx="19125951" cy="1808401"/>
            <a:chOff x="7994577" y="7729729"/>
            <a:chExt cx="9753466" cy="2185140"/>
          </a:xfrm>
        </p:grpSpPr>
        <p:sp>
          <p:nvSpPr>
            <p:cNvPr id="20" name="Graphic 56">
              <a:extLst>
                <a:ext uri="{FF2B5EF4-FFF2-40B4-BE49-F238E27FC236}">
                  <a16:creationId xmlns:a16="http://schemas.microsoft.com/office/drawing/2014/main" id="{484B433A-B365-AF40-AF18-78D38827D42C}"/>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24" name="Graphic 61">
              <a:extLst>
                <a:ext uri="{FF2B5EF4-FFF2-40B4-BE49-F238E27FC236}">
                  <a16:creationId xmlns:a16="http://schemas.microsoft.com/office/drawing/2014/main" id="{21F15D07-80FD-AD40-9056-4F75EBFC2761}"/>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grpSp>
        <p:nvGrpSpPr>
          <p:cNvPr id="25" name="4 Xs">
            <a:extLst>
              <a:ext uri="{FF2B5EF4-FFF2-40B4-BE49-F238E27FC236}">
                <a16:creationId xmlns:a16="http://schemas.microsoft.com/office/drawing/2014/main" id="{84C52E1C-6DCD-1E4D-9E79-30F196D9B56A}"/>
              </a:ext>
            </a:extLst>
          </p:cNvPr>
          <p:cNvGrpSpPr/>
          <p:nvPr userDrawn="1"/>
        </p:nvGrpSpPr>
        <p:grpSpPr>
          <a:xfrm>
            <a:off x="10187145" y="5496168"/>
            <a:ext cx="1738833" cy="955859"/>
            <a:chOff x="4350238" y="4169018"/>
            <a:chExt cx="1298751" cy="713976"/>
          </a:xfrm>
          <a:solidFill>
            <a:schemeClr val="accent5"/>
          </a:solidFill>
        </p:grpSpPr>
        <p:sp>
          <p:nvSpPr>
            <p:cNvPr id="27" name="Graphic 37">
              <a:extLst>
                <a:ext uri="{FF2B5EF4-FFF2-40B4-BE49-F238E27FC236}">
                  <a16:creationId xmlns:a16="http://schemas.microsoft.com/office/drawing/2014/main" id="{A8BD694A-0A7C-8345-811A-2F10688E9E38}"/>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8" name="Graphic 37">
              <a:extLst>
                <a:ext uri="{FF2B5EF4-FFF2-40B4-BE49-F238E27FC236}">
                  <a16:creationId xmlns:a16="http://schemas.microsoft.com/office/drawing/2014/main" id="{4C40E611-7C34-B946-B2F7-526516D22192}"/>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92CC11EC-761B-5740-A203-575E4C31A839}"/>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1AE7C0C5-48B0-FA44-AAE2-332F00450257}"/>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31" name="4 Xs">
            <a:extLst>
              <a:ext uri="{FF2B5EF4-FFF2-40B4-BE49-F238E27FC236}">
                <a16:creationId xmlns:a16="http://schemas.microsoft.com/office/drawing/2014/main" id="{9A709863-AE10-674F-BF39-9282B5510B9F}"/>
              </a:ext>
            </a:extLst>
          </p:cNvPr>
          <p:cNvGrpSpPr/>
          <p:nvPr userDrawn="1"/>
        </p:nvGrpSpPr>
        <p:grpSpPr>
          <a:xfrm flipH="1">
            <a:off x="5566174" y="1086348"/>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32" name="Graphic 37">
              <a:extLst>
                <a:ext uri="{FF2B5EF4-FFF2-40B4-BE49-F238E27FC236}">
                  <a16:creationId xmlns:a16="http://schemas.microsoft.com/office/drawing/2014/main" id="{9865CCEC-144C-CF42-B7A2-814888040BF4}"/>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3" name="Graphic 37">
              <a:extLst>
                <a:ext uri="{FF2B5EF4-FFF2-40B4-BE49-F238E27FC236}">
                  <a16:creationId xmlns:a16="http://schemas.microsoft.com/office/drawing/2014/main" id="{FC8C3DEA-C34F-E747-90F7-CFE68B54CB16}"/>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4" name="Graphic 37">
              <a:extLst>
                <a:ext uri="{FF2B5EF4-FFF2-40B4-BE49-F238E27FC236}">
                  <a16:creationId xmlns:a16="http://schemas.microsoft.com/office/drawing/2014/main" id="{36F7CC0E-012B-F54F-8168-5C76C6CB87DE}"/>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21" name="Oval 20">
            <a:extLst>
              <a:ext uri="{FF2B5EF4-FFF2-40B4-BE49-F238E27FC236}">
                <a16:creationId xmlns:a16="http://schemas.microsoft.com/office/drawing/2014/main" id="{87F0B90B-8C4B-46FD-9ABA-ABAC12327BE3}"/>
              </a:ext>
            </a:extLst>
          </p:cNvPr>
          <p:cNvSpPr/>
          <p:nvPr userDrawn="1"/>
        </p:nvSpPr>
        <p:spPr>
          <a:xfrm>
            <a:off x="829493" y="1631395"/>
            <a:ext cx="2746103" cy="2746103"/>
          </a:xfrm>
          <a:prstGeom prst="ellipse">
            <a:avLst/>
          </a:prstGeom>
          <a:solidFill>
            <a:srgbClr val="5C0CA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2" name="Oval 21">
            <a:extLst>
              <a:ext uri="{FF2B5EF4-FFF2-40B4-BE49-F238E27FC236}">
                <a16:creationId xmlns:a16="http://schemas.microsoft.com/office/drawing/2014/main" id="{A340EA5C-70F1-4C5E-B694-DEBBAA74234C}"/>
              </a:ext>
            </a:extLst>
          </p:cNvPr>
          <p:cNvSpPr/>
          <p:nvPr userDrawn="1"/>
        </p:nvSpPr>
        <p:spPr>
          <a:xfrm>
            <a:off x="4719321" y="1631395"/>
            <a:ext cx="2746103" cy="2746103"/>
          </a:xfrm>
          <a:prstGeom prst="ellipse">
            <a:avLst/>
          </a:prstGeom>
          <a:solidFill>
            <a:srgbClr val="730FCC"/>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3" name="Oval 22">
            <a:extLst>
              <a:ext uri="{FF2B5EF4-FFF2-40B4-BE49-F238E27FC236}">
                <a16:creationId xmlns:a16="http://schemas.microsoft.com/office/drawing/2014/main" id="{77C6CF2B-D27F-4BF4-937E-26BB630C822C}"/>
              </a:ext>
            </a:extLst>
          </p:cNvPr>
          <p:cNvSpPr/>
          <p:nvPr userDrawn="1"/>
        </p:nvSpPr>
        <p:spPr>
          <a:xfrm>
            <a:off x="8507550" y="1631395"/>
            <a:ext cx="2746103" cy="2746103"/>
          </a:xfrm>
          <a:prstGeom prst="ellipse">
            <a:avLst/>
          </a:prstGeom>
          <a:solidFill>
            <a:srgbClr val="8F3FD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9" name="Text Placeholder 5"/>
          <p:cNvSpPr>
            <a:spLocks noGrp="1"/>
          </p:cNvSpPr>
          <p:nvPr>
            <p:ph type="body" sz="quarter" idx="10" hasCustomPrompt="1"/>
          </p:nvPr>
        </p:nvSpPr>
        <p:spPr>
          <a:xfrm>
            <a:off x="617948" y="4576675"/>
            <a:ext cx="316919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762000"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92959"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3" name="Text Placeholder 5"/>
          <p:cNvSpPr>
            <a:spLocks noGrp="1"/>
          </p:cNvSpPr>
          <p:nvPr>
            <p:ph type="body" sz="quarter" idx="13" hasCustomPrompt="1"/>
          </p:nvPr>
        </p:nvSpPr>
        <p:spPr>
          <a:xfrm>
            <a:off x="4507777" y="4576675"/>
            <a:ext cx="3169193" cy="992992"/>
          </a:xfrm>
        </p:spPr>
        <p:txBody>
          <a:bodyPr tIns="0" bIns="0">
            <a:no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4" name="Text Placeholder 5"/>
          <p:cNvSpPr>
            <a:spLocks noGrp="1"/>
          </p:cNvSpPr>
          <p:nvPr>
            <p:ph type="body" sz="quarter" idx="14" hasCustomPrompt="1"/>
          </p:nvPr>
        </p:nvSpPr>
        <p:spPr>
          <a:xfrm>
            <a:off x="4651830"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5" name="Text Placeholder 5"/>
          <p:cNvSpPr>
            <a:spLocks noGrp="1"/>
          </p:cNvSpPr>
          <p:nvPr>
            <p:ph type="body" sz="quarter" idx="15" hasCustomPrompt="1"/>
          </p:nvPr>
        </p:nvSpPr>
        <p:spPr>
          <a:xfrm>
            <a:off x="4782788"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7" name="Text Placeholder 5"/>
          <p:cNvSpPr>
            <a:spLocks noGrp="1"/>
          </p:cNvSpPr>
          <p:nvPr>
            <p:ph type="body" sz="quarter" idx="16" hasCustomPrompt="1"/>
          </p:nvPr>
        </p:nvSpPr>
        <p:spPr>
          <a:xfrm>
            <a:off x="8296005" y="4576675"/>
            <a:ext cx="316919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8" name="Text Placeholder 5"/>
          <p:cNvSpPr>
            <a:spLocks noGrp="1"/>
          </p:cNvSpPr>
          <p:nvPr>
            <p:ph type="body" sz="quarter" idx="17" hasCustomPrompt="1"/>
          </p:nvPr>
        </p:nvSpPr>
        <p:spPr>
          <a:xfrm>
            <a:off x="8440058"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9" name="Text Placeholder 5"/>
          <p:cNvSpPr>
            <a:spLocks noGrp="1"/>
          </p:cNvSpPr>
          <p:nvPr>
            <p:ph type="body" sz="quarter" idx="18" hasCustomPrompt="1"/>
          </p:nvPr>
        </p:nvSpPr>
        <p:spPr>
          <a:xfrm>
            <a:off x="8571016"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37" name="Title Placeholder 1">
            <a:extLst>
              <a:ext uri="{FF2B5EF4-FFF2-40B4-BE49-F238E27FC236}">
                <a16:creationId xmlns:a16="http://schemas.microsoft.com/office/drawing/2014/main" id="{BC7984D9-928F-FA4F-907D-342A80F80EF3}"/>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791756948"/>
      </p:ext>
    </p:extLst>
  </p:cSld>
  <p:clrMapOvr>
    <a:masterClrMapping/>
  </p:clrMapOvr>
  <p:transition spd="slow">
    <p:wipe dir="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Numbers + Four Stats">
    <p:bg>
      <p:bgPr>
        <a:solidFill>
          <a:schemeClr val="accent5"/>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134C094-16EF-6A4B-A253-6761F48C6414}"/>
              </a:ext>
            </a:extLst>
          </p:cNvPr>
          <p:cNvGrpSpPr/>
          <p:nvPr userDrawn="1"/>
        </p:nvGrpSpPr>
        <p:grpSpPr>
          <a:xfrm>
            <a:off x="-733314" y="5049600"/>
            <a:ext cx="19125951" cy="1808401"/>
            <a:chOff x="7994577" y="7729729"/>
            <a:chExt cx="9753466" cy="2185140"/>
          </a:xfrm>
        </p:grpSpPr>
        <p:sp>
          <p:nvSpPr>
            <p:cNvPr id="32" name="Graphic 56">
              <a:extLst>
                <a:ext uri="{FF2B5EF4-FFF2-40B4-BE49-F238E27FC236}">
                  <a16:creationId xmlns:a16="http://schemas.microsoft.com/office/drawing/2014/main" id="{D79F5567-1C92-254B-A0E7-A7C3D8122097}"/>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34" name="Graphic 61">
              <a:extLst>
                <a:ext uri="{FF2B5EF4-FFF2-40B4-BE49-F238E27FC236}">
                  <a16:creationId xmlns:a16="http://schemas.microsoft.com/office/drawing/2014/main" id="{2042D32A-8737-2A4D-B978-AA5D7BF7EB22}"/>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grpSp>
        <p:nvGrpSpPr>
          <p:cNvPr id="39" name="4 Xs">
            <a:extLst>
              <a:ext uri="{FF2B5EF4-FFF2-40B4-BE49-F238E27FC236}">
                <a16:creationId xmlns:a16="http://schemas.microsoft.com/office/drawing/2014/main" id="{76826722-F6C7-0544-8DDF-CB858053D6AF}"/>
              </a:ext>
            </a:extLst>
          </p:cNvPr>
          <p:cNvGrpSpPr/>
          <p:nvPr userDrawn="1"/>
        </p:nvGrpSpPr>
        <p:grpSpPr>
          <a:xfrm>
            <a:off x="10187145" y="5496168"/>
            <a:ext cx="1738833" cy="955859"/>
            <a:chOff x="4350238" y="4169018"/>
            <a:chExt cx="1298751" cy="713976"/>
          </a:xfrm>
          <a:solidFill>
            <a:schemeClr val="accent5"/>
          </a:solidFill>
        </p:grpSpPr>
        <p:sp>
          <p:nvSpPr>
            <p:cNvPr id="40" name="Graphic 37">
              <a:extLst>
                <a:ext uri="{FF2B5EF4-FFF2-40B4-BE49-F238E27FC236}">
                  <a16:creationId xmlns:a16="http://schemas.microsoft.com/office/drawing/2014/main" id="{601BE00A-C35D-B047-9E37-BE8D5D66D53C}"/>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1" name="Graphic 37">
              <a:extLst>
                <a:ext uri="{FF2B5EF4-FFF2-40B4-BE49-F238E27FC236}">
                  <a16:creationId xmlns:a16="http://schemas.microsoft.com/office/drawing/2014/main" id="{40FAB52F-C175-A544-95B9-C28B0DC849C2}"/>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2" name="Graphic 37">
              <a:extLst>
                <a:ext uri="{FF2B5EF4-FFF2-40B4-BE49-F238E27FC236}">
                  <a16:creationId xmlns:a16="http://schemas.microsoft.com/office/drawing/2014/main" id="{E6BFBDB9-61C4-0245-82C6-239C7EACB0E8}"/>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3" name="Graphic 37">
              <a:extLst>
                <a:ext uri="{FF2B5EF4-FFF2-40B4-BE49-F238E27FC236}">
                  <a16:creationId xmlns:a16="http://schemas.microsoft.com/office/drawing/2014/main" id="{7F6BD677-5BA1-E74F-966D-C139014C935A}"/>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44" name="4 Xs">
            <a:extLst>
              <a:ext uri="{FF2B5EF4-FFF2-40B4-BE49-F238E27FC236}">
                <a16:creationId xmlns:a16="http://schemas.microsoft.com/office/drawing/2014/main" id="{C11012F5-6B8E-4245-85BB-7DBBAD9A2B62}"/>
              </a:ext>
            </a:extLst>
          </p:cNvPr>
          <p:cNvGrpSpPr/>
          <p:nvPr userDrawn="1"/>
        </p:nvGrpSpPr>
        <p:grpSpPr>
          <a:xfrm flipH="1">
            <a:off x="5566174" y="1086348"/>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45" name="Graphic 37">
              <a:extLst>
                <a:ext uri="{FF2B5EF4-FFF2-40B4-BE49-F238E27FC236}">
                  <a16:creationId xmlns:a16="http://schemas.microsoft.com/office/drawing/2014/main" id="{D5813350-B3A9-5447-8874-C66EA2C0D939}"/>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6" name="Graphic 37">
              <a:extLst>
                <a:ext uri="{FF2B5EF4-FFF2-40B4-BE49-F238E27FC236}">
                  <a16:creationId xmlns:a16="http://schemas.microsoft.com/office/drawing/2014/main" id="{527ACA28-A69B-4F48-952F-DE8B9BC96278}"/>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7" name="Graphic 37">
              <a:extLst>
                <a:ext uri="{FF2B5EF4-FFF2-40B4-BE49-F238E27FC236}">
                  <a16:creationId xmlns:a16="http://schemas.microsoft.com/office/drawing/2014/main" id="{EFD42C4E-7D12-9F41-8C5F-1827BC3CD0DD}"/>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33" name="Oval 32">
            <a:extLst>
              <a:ext uri="{FF2B5EF4-FFF2-40B4-BE49-F238E27FC236}">
                <a16:creationId xmlns:a16="http://schemas.microsoft.com/office/drawing/2014/main" id="{FAA74FCB-F0AE-436D-9371-588D5655D148}"/>
              </a:ext>
            </a:extLst>
          </p:cNvPr>
          <p:cNvSpPr/>
          <p:nvPr userDrawn="1"/>
        </p:nvSpPr>
        <p:spPr>
          <a:xfrm>
            <a:off x="623431" y="1863387"/>
            <a:ext cx="2339972" cy="2339972"/>
          </a:xfrm>
          <a:prstGeom prst="ellipse">
            <a:avLst/>
          </a:prstGeom>
          <a:solidFill>
            <a:srgbClr val="045D9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35" name="Oval 34">
            <a:extLst>
              <a:ext uri="{FF2B5EF4-FFF2-40B4-BE49-F238E27FC236}">
                <a16:creationId xmlns:a16="http://schemas.microsoft.com/office/drawing/2014/main" id="{62BDEED5-F962-4D02-94C8-D36F92D39D1C}"/>
              </a:ext>
            </a:extLst>
          </p:cNvPr>
          <p:cNvSpPr/>
          <p:nvPr userDrawn="1"/>
        </p:nvSpPr>
        <p:spPr>
          <a:xfrm>
            <a:off x="3491821" y="1863387"/>
            <a:ext cx="2339972" cy="2339972"/>
          </a:xfrm>
          <a:prstGeom prst="ellipse">
            <a:avLst/>
          </a:prstGeom>
          <a:solidFill>
            <a:srgbClr val="0675C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36" name="Oval 35">
            <a:extLst>
              <a:ext uri="{FF2B5EF4-FFF2-40B4-BE49-F238E27FC236}">
                <a16:creationId xmlns:a16="http://schemas.microsoft.com/office/drawing/2014/main" id="{C29FC565-BFF2-4618-92A7-080870EC7C50}"/>
              </a:ext>
            </a:extLst>
          </p:cNvPr>
          <p:cNvSpPr/>
          <p:nvPr userDrawn="1"/>
        </p:nvSpPr>
        <p:spPr>
          <a:xfrm>
            <a:off x="6360210" y="1863387"/>
            <a:ext cx="2339972" cy="2339972"/>
          </a:xfrm>
          <a:prstGeom prst="ellipse">
            <a:avLst/>
          </a:prstGeom>
          <a:solidFill>
            <a:srgbClr val="52B8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37" name="Oval 36">
            <a:extLst>
              <a:ext uri="{FF2B5EF4-FFF2-40B4-BE49-F238E27FC236}">
                <a16:creationId xmlns:a16="http://schemas.microsoft.com/office/drawing/2014/main" id="{50017439-FA79-4AF1-8E3A-E4AEAD1D05ED}"/>
              </a:ext>
            </a:extLst>
          </p:cNvPr>
          <p:cNvSpPr/>
          <p:nvPr userDrawn="1"/>
        </p:nvSpPr>
        <p:spPr>
          <a:xfrm>
            <a:off x="9228601" y="1863387"/>
            <a:ext cx="2339972" cy="2339972"/>
          </a:xfrm>
          <a:prstGeom prst="ellipse">
            <a:avLst/>
          </a:prstGeom>
          <a:solidFill>
            <a:srgbClr val="8ACD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9" name="Text Placeholder 5"/>
          <p:cNvSpPr>
            <a:spLocks noGrp="1"/>
          </p:cNvSpPr>
          <p:nvPr>
            <p:ph type="body" sz="quarter" idx="10" hasCustomPrompt="1"/>
          </p:nvPr>
        </p:nvSpPr>
        <p:spPr>
          <a:xfrm>
            <a:off x="617948"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837274"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37274"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3" name="Oval 2"/>
          <p:cNvSpPr/>
          <p:nvPr/>
        </p:nvSpPr>
        <p:spPr>
          <a:xfrm>
            <a:off x="62343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1" name="Oval 20"/>
          <p:cNvSpPr/>
          <p:nvPr/>
        </p:nvSpPr>
        <p:spPr>
          <a:xfrm>
            <a:off x="922860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2" name="Text Placeholder 5"/>
          <p:cNvSpPr>
            <a:spLocks noGrp="1"/>
          </p:cNvSpPr>
          <p:nvPr>
            <p:ph type="body" sz="quarter" idx="13" hasCustomPrompt="1"/>
          </p:nvPr>
        </p:nvSpPr>
        <p:spPr>
          <a:xfrm>
            <a:off x="3486336"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3" name="Text Placeholder 5"/>
          <p:cNvSpPr>
            <a:spLocks noGrp="1"/>
          </p:cNvSpPr>
          <p:nvPr>
            <p:ph type="body" sz="quarter" idx="14" hasCustomPrompt="1"/>
          </p:nvPr>
        </p:nvSpPr>
        <p:spPr>
          <a:xfrm>
            <a:off x="3705662"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24" name="Text Placeholder 5"/>
          <p:cNvSpPr>
            <a:spLocks noGrp="1"/>
          </p:cNvSpPr>
          <p:nvPr>
            <p:ph type="body" sz="quarter" idx="15" hasCustomPrompt="1"/>
          </p:nvPr>
        </p:nvSpPr>
        <p:spPr>
          <a:xfrm>
            <a:off x="3705662"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5" name="Text Placeholder 5"/>
          <p:cNvSpPr>
            <a:spLocks noGrp="1"/>
          </p:cNvSpPr>
          <p:nvPr>
            <p:ph type="body" sz="quarter" idx="16" hasCustomPrompt="1"/>
          </p:nvPr>
        </p:nvSpPr>
        <p:spPr>
          <a:xfrm>
            <a:off x="6354727"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6" name="Text Placeholder 5"/>
          <p:cNvSpPr>
            <a:spLocks noGrp="1"/>
          </p:cNvSpPr>
          <p:nvPr>
            <p:ph type="body" sz="quarter" idx="17" hasCustomPrompt="1"/>
          </p:nvPr>
        </p:nvSpPr>
        <p:spPr>
          <a:xfrm>
            <a:off x="657405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27" name="Text Placeholder 5"/>
          <p:cNvSpPr>
            <a:spLocks noGrp="1"/>
          </p:cNvSpPr>
          <p:nvPr>
            <p:ph type="body" sz="quarter" idx="18" hasCustomPrompt="1"/>
          </p:nvPr>
        </p:nvSpPr>
        <p:spPr>
          <a:xfrm>
            <a:off x="657405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8" name="Text Placeholder 5"/>
          <p:cNvSpPr>
            <a:spLocks noGrp="1"/>
          </p:cNvSpPr>
          <p:nvPr>
            <p:ph type="body" sz="quarter" idx="19" hasCustomPrompt="1"/>
          </p:nvPr>
        </p:nvSpPr>
        <p:spPr>
          <a:xfrm>
            <a:off x="9223118"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9" name="Text Placeholder 5"/>
          <p:cNvSpPr>
            <a:spLocks noGrp="1"/>
          </p:cNvSpPr>
          <p:nvPr>
            <p:ph type="body" sz="quarter" idx="20" hasCustomPrompt="1"/>
          </p:nvPr>
        </p:nvSpPr>
        <p:spPr>
          <a:xfrm>
            <a:off x="944244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30" name="Text Placeholder 5"/>
          <p:cNvSpPr>
            <a:spLocks noGrp="1"/>
          </p:cNvSpPr>
          <p:nvPr>
            <p:ph type="body" sz="quarter" idx="21" hasCustomPrompt="1"/>
          </p:nvPr>
        </p:nvSpPr>
        <p:spPr>
          <a:xfrm>
            <a:off x="944244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49" name="Title Placeholder 1">
            <a:extLst>
              <a:ext uri="{FF2B5EF4-FFF2-40B4-BE49-F238E27FC236}">
                <a16:creationId xmlns:a16="http://schemas.microsoft.com/office/drawing/2014/main" id="{E0D3249D-71C2-F241-970D-119CC7AC8B17}"/>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69518277"/>
      </p:ext>
    </p:extLst>
  </p:cSld>
  <p:clrMapOvr>
    <a:masterClrMapping/>
  </p:clrMapOvr>
  <p:transition spd="slow">
    <p:wipe dir="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_Numbers + Four Stats">
    <p:bg>
      <p:bgPr>
        <a:solidFill>
          <a:schemeClr val="accent5"/>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96AC085-0D37-CF42-9F7A-D747F370A731}"/>
              </a:ext>
            </a:extLst>
          </p:cNvPr>
          <p:cNvGrpSpPr/>
          <p:nvPr userDrawn="1"/>
        </p:nvGrpSpPr>
        <p:grpSpPr>
          <a:xfrm>
            <a:off x="-733314" y="5049600"/>
            <a:ext cx="19125951" cy="1808401"/>
            <a:chOff x="7994577" y="7729729"/>
            <a:chExt cx="9753466" cy="2185140"/>
          </a:xfrm>
        </p:grpSpPr>
        <p:sp>
          <p:nvSpPr>
            <p:cNvPr id="32" name="Graphic 56">
              <a:extLst>
                <a:ext uri="{FF2B5EF4-FFF2-40B4-BE49-F238E27FC236}">
                  <a16:creationId xmlns:a16="http://schemas.microsoft.com/office/drawing/2014/main" id="{1E6429A0-66BF-FA40-8EBB-80EBE83F1498}"/>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34" name="Graphic 61">
              <a:extLst>
                <a:ext uri="{FF2B5EF4-FFF2-40B4-BE49-F238E27FC236}">
                  <a16:creationId xmlns:a16="http://schemas.microsoft.com/office/drawing/2014/main" id="{C1681864-16C9-3248-9C33-97F96F290175}"/>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grpSp>
        <p:nvGrpSpPr>
          <p:cNvPr id="39" name="4 Xs">
            <a:extLst>
              <a:ext uri="{FF2B5EF4-FFF2-40B4-BE49-F238E27FC236}">
                <a16:creationId xmlns:a16="http://schemas.microsoft.com/office/drawing/2014/main" id="{F0A5A24D-DC52-9F4B-855F-3EEED2C487E6}"/>
              </a:ext>
            </a:extLst>
          </p:cNvPr>
          <p:cNvGrpSpPr/>
          <p:nvPr userDrawn="1"/>
        </p:nvGrpSpPr>
        <p:grpSpPr>
          <a:xfrm>
            <a:off x="10187145" y="5496168"/>
            <a:ext cx="1738833" cy="955859"/>
            <a:chOff x="4350238" y="4169018"/>
            <a:chExt cx="1298751" cy="713976"/>
          </a:xfrm>
          <a:solidFill>
            <a:schemeClr val="accent5"/>
          </a:solidFill>
        </p:grpSpPr>
        <p:sp>
          <p:nvSpPr>
            <p:cNvPr id="40" name="Graphic 37">
              <a:extLst>
                <a:ext uri="{FF2B5EF4-FFF2-40B4-BE49-F238E27FC236}">
                  <a16:creationId xmlns:a16="http://schemas.microsoft.com/office/drawing/2014/main" id="{04E1D99A-F2B2-894A-B7D3-D88426FF878F}"/>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1" name="Graphic 37">
              <a:extLst>
                <a:ext uri="{FF2B5EF4-FFF2-40B4-BE49-F238E27FC236}">
                  <a16:creationId xmlns:a16="http://schemas.microsoft.com/office/drawing/2014/main" id="{9FEF5679-6E1C-DA47-BAE6-459D5C14E8C9}"/>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2" name="Graphic 37">
              <a:extLst>
                <a:ext uri="{FF2B5EF4-FFF2-40B4-BE49-F238E27FC236}">
                  <a16:creationId xmlns:a16="http://schemas.microsoft.com/office/drawing/2014/main" id="{0C0B72FD-442F-F544-ACDB-FB9FF14F6C2D}"/>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3" name="Graphic 37">
              <a:extLst>
                <a:ext uri="{FF2B5EF4-FFF2-40B4-BE49-F238E27FC236}">
                  <a16:creationId xmlns:a16="http://schemas.microsoft.com/office/drawing/2014/main" id="{FC59287E-D24D-4543-B6D4-BCE45E210C01}"/>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44" name="4 Xs">
            <a:extLst>
              <a:ext uri="{FF2B5EF4-FFF2-40B4-BE49-F238E27FC236}">
                <a16:creationId xmlns:a16="http://schemas.microsoft.com/office/drawing/2014/main" id="{C6AD74EF-8F56-854E-963E-B1E55A318B7F}"/>
              </a:ext>
            </a:extLst>
          </p:cNvPr>
          <p:cNvGrpSpPr/>
          <p:nvPr userDrawn="1"/>
        </p:nvGrpSpPr>
        <p:grpSpPr>
          <a:xfrm flipH="1">
            <a:off x="5566174" y="1086348"/>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45" name="Graphic 37">
              <a:extLst>
                <a:ext uri="{FF2B5EF4-FFF2-40B4-BE49-F238E27FC236}">
                  <a16:creationId xmlns:a16="http://schemas.microsoft.com/office/drawing/2014/main" id="{652252A5-8F3E-7647-96C9-A8E5F2C29A4A}"/>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6" name="Graphic 37">
              <a:extLst>
                <a:ext uri="{FF2B5EF4-FFF2-40B4-BE49-F238E27FC236}">
                  <a16:creationId xmlns:a16="http://schemas.microsoft.com/office/drawing/2014/main" id="{EA7B6DED-4184-3449-91D9-B947DCD36102}"/>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7" name="Graphic 37">
              <a:extLst>
                <a:ext uri="{FF2B5EF4-FFF2-40B4-BE49-F238E27FC236}">
                  <a16:creationId xmlns:a16="http://schemas.microsoft.com/office/drawing/2014/main" id="{75564F9E-E463-1443-884C-0B298E6706C9}"/>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33" name="Oval 32">
            <a:extLst>
              <a:ext uri="{FF2B5EF4-FFF2-40B4-BE49-F238E27FC236}">
                <a16:creationId xmlns:a16="http://schemas.microsoft.com/office/drawing/2014/main" id="{FAA74FCB-F0AE-436D-9371-588D5655D148}"/>
              </a:ext>
            </a:extLst>
          </p:cNvPr>
          <p:cNvSpPr/>
          <p:nvPr userDrawn="1"/>
        </p:nvSpPr>
        <p:spPr>
          <a:xfrm>
            <a:off x="623431" y="1863387"/>
            <a:ext cx="2339972" cy="2339972"/>
          </a:xfrm>
          <a:prstGeom prst="ellipse">
            <a:avLst/>
          </a:prstGeom>
          <a:solidFill>
            <a:srgbClr val="5C0CA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35" name="Oval 34">
            <a:extLst>
              <a:ext uri="{FF2B5EF4-FFF2-40B4-BE49-F238E27FC236}">
                <a16:creationId xmlns:a16="http://schemas.microsoft.com/office/drawing/2014/main" id="{62BDEED5-F962-4D02-94C8-D36F92D39D1C}"/>
              </a:ext>
            </a:extLst>
          </p:cNvPr>
          <p:cNvSpPr/>
          <p:nvPr userDrawn="1"/>
        </p:nvSpPr>
        <p:spPr>
          <a:xfrm>
            <a:off x="3491821" y="1863387"/>
            <a:ext cx="2339972" cy="2339972"/>
          </a:xfrm>
          <a:prstGeom prst="ellipse">
            <a:avLst/>
          </a:prstGeom>
          <a:solidFill>
            <a:srgbClr val="730FCC"/>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36" name="Oval 35">
            <a:extLst>
              <a:ext uri="{FF2B5EF4-FFF2-40B4-BE49-F238E27FC236}">
                <a16:creationId xmlns:a16="http://schemas.microsoft.com/office/drawing/2014/main" id="{C29FC565-BFF2-4618-92A7-080870EC7C50}"/>
              </a:ext>
            </a:extLst>
          </p:cNvPr>
          <p:cNvSpPr/>
          <p:nvPr userDrawn="1"/>
        </p:nvSpPr>
        <p:spPr>
          <a:xfrm>
            <a:off x="6360210" y="1863387"/>
            <a:ext cx="2339972" cy="2339972"/>
          </a:xfrm>
          <a:prstGeom prst="ellipse">
            <a:avLst/>
          </a:prstGeom>
          <a:solidFill>
            <a:srgbClr val="8F3FD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37" name="Oval 36">
            <a:extLst>
              <a:ext uri="{FF2B5EF4-FFF2-40B4-BE49-F238E27FC236}">
                <a16:creationId xmlns:a16="http://schemas.microsoft.com/office/drawing/2014/main" id="{50017439-FA79-4AF1-8E3A-E4AEAD1D05ED}"/>
              </a:ext>
            </a:extLst>
          </p:cNvPr>
          <p:cNvSpPr/>
          <p:nvPr userDrawn="1"/>
        </p:nvSpPr>
        <p:spPr>
          <a:xfrm>
            <a:off x="9228601" y="1863387"/>
            <a:ext cx="2339972" cy="2339972"/>
          </a:xfrm>
          <a:prstGeom prst="ellipse">
            <a:avLst/>
          </a:prstGeom>
          <a:solidFill>
            <a:srgbClr val="9F61D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9" name="Text Placeholder 5"/>
          <p:cNvSpPr>
            <a:spLocks noGrp="1"/>
          </p:cNvSpPr>
          <p:nvPr>
            <p:ph type="body" sz="quarter" idx="10" hasCustomPrompt="1"/>
          </p:nvPr>
        </p:nvSpPr>
        <p:spPr>
          <a:xfrm>
            <a:off x="617948"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837274"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37274"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3" name="Oval 2"/>
          <p:cNvSpPr/>
          <p:nvPr/>
        </p:nvSpPr>
        <p:spPr>
          <a:xfrm>
            <a:off x="62343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1" name="Oval 20"/>
          <p:cNvSpPr/>
          <p:nvPr/>
        </p:nvSpPr>
        <p:spPr>
          <a:xfrm>
            <a:off x="922860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2" name="Text Placeholder 5"/>
          <p:cNvSpPr>
            <a:spLocks noGrp="1"/>
          </p:cNvSpPr>
          <p:nvPr>
            <p:ph type="body" sz="quarter" idx="13" hasCustomPrompt="1"/>
          </p:nvPr>
        </p:nvSpPr>
        <p:spPr>
          <a:xfrm>
            <a:off x="3486336"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3" name="Text Placeholder 5"/>
          <p:cNvSpPr>
            <a:spLocks noGrp="1"/>
          </p:cNvSpPr>
          <p:nvPr>
            <p:ph type="body" sz="quarter" idx="14" hasCustomPrompt="1"/>
          </p:nvPr>
        </p:nvSpPr>
        <p:spPr>
          <a:xfrm>
            <a:off x="3705662"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24" name="Text Placeholder 5"/>
          <p:cNvSpPr>
            <a:spLocks noGrp="1"/>
          </p:cNvSpPr>
          <p:nvPr>
            <p:ph type="body" sz="quarter" idx="15" hasCustomPrompt="1"/>
          </p:nvPr>
        </p:nvSpPr>
        <p:spPr>
          <a:xfrm>
            <a:off x="3705662"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5" name="Text Placeholder 5"/>
          <p:cNvSpPr>
            <a:spLocks noGrp="1"/>
          </p:cNvSpPr>
          <p:nvPr>
            <p:ph type="body" sz="quarter" idx="16" hasCustomPrompt="1"/>
          </p:nvPr>
        </p:nvSpPr>
        <p:spPr>
          <a:xfrm>
            <a:off x="6354727"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6" name="Text Placeholder 5"/>
          <p:cNvSpPr>
            <a:spLocks noGrp="1"/>
          </p:cNvSpPr>
          <p:nvPr>
            <p:ph type="body" sz="quarter" idx="17" hasCustomPrompt="1"/>
          </p:nvPr>
        </p:nvSpPr>
        <p:spPr>
          <a:xfrm>
            <a:off x="657405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27" name="Text Placeholder 5"/>
          <p:cNvSpPr>
            <a:spLocks noGrp="1"/>
          </p:cNvSpPr>
          <p:nvPr>
            <p:ph type="body" sz="quarter" idx="18" hasCustomPrompt="1"/>
          </p:nvPr>
        </p:nvSpPr>
        <p:spPr>
          <a:xfrm>
            <a:off x="657405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8" name="Text Placeholder 5"/>
          <p:cNvSpPr>
            <a:spLocks noGrp="1"/>
          </p:cNvSpPr>
          <p:nvPr>
            <p:ph type="body" sz="quarter" idx="19" hasCustomPrompt="1"/>
          </p:nvPr>
        </p:nvSpPr>
        <p:spPr>
          <a:xfrm>
            <a:off x="9223118"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9" name="Text Placeholder 5"/>
          <p:cNvSpPr>
            <a:spLocks noGrp="1"/>
          </p:cNvSpPr>
          <p:nvPr>
            <p:ph type="body" sz="quarter" idx="20" hasCustomPrompt="1"/>
          </p:nvPr>
        </p:nvSpPr>
        <p:spPr>
          <a:xfrm>
            <a:off x="944244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30" name="Text Placeholder 5"/>
          <p:cNvSpPr>
            <a:spLocks noGrp="1"/>
          </p:cNvSpPr>
          <p:nvPr>
            <p:ph type="body" sz="quarter" idx="21" hasCustomPrompt="1"/>
          </p:nvPr>
        </p:nvSpPr>
        <p:spPr>
          <a:xfrm>
            <a:off x="944244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50" name="Title Placeholder 1">
            <a:extLst>
              <a:ext uri="{FF2B5EF4-FFF2-40B4-BE49-F238E27FC236}">
                <a16:creationId xmlns:a16="http://schemas.microsoft.com/office/drawing/2014/main" id="{18E10BBB-E512-E74F-A80B-6B2BB1C793B3}"/>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2037329767"/>
      </p:ext>
    </p:extLst>
  </p:cSld>
  <p:clrMapOvr>
    <a:masterClrMapping/>
  </p:clrMapOvr>
  <p:transition spd="slow">
    <p:wipe dir="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1_Blank - white BG">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9344E7-5F1E-E84E-A4EC-E9959CDC9F8D}"/>
              </a:ext>
            </a:extLst>
          </p:cNvPr>
          <p:cNvGrpSpPr/>
          <p:nvPr userDrawn="1"/>
        </p:nvGrpSpPr>
        <p:grpSpPr>
          <a:xfrm>
            <a:off x="8283136" y="5958226"/>
            <a:ext cx="4137369" cy="926879"/>
            <a:chOff x="7994577" y="7729729"/>
            <a:chExt cx="9753466" cy="2185140"/>
          </a:xfrm>
        </p:grpSpPr>
        <p:sp>
          <p:nvSpPr>
            <p:cNvPr id="10" name="Graphic 56">
              <a:extLst>
                <a:ext uri="{FF2B5EF4-FFF2-40B4-BE49-F238E27FC236}">
                  <a16:creationId xmlns:a16="http://schemas.microsoft.com/office/drawing/2014/main" id="{7F88F3C6-8BDB-524F-9003-F642DBE46B1E}"/>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1" name="Graphic 61">
              <a:extLst>
                <a:ext uri="{FF2B5EF4-FFF2-40B4-BE49-F238E27FC236}">
                  <a16:creationId xmlns:a16="http://schemas.microsoft.com/office/drawing/2014/main" id="{539C6D13-0422-7B49-953D-C8FEA60E2F4D}"/>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Tree>
    <p:extLst>
      <p:ext uri="{BB962C8B-B14F-4D97-AF65-F5344CB8AC3E}">
        <p14:creationId xmlns:p14="http://schemas.microsoft.com/office/powerpoint/2010/main" val="420089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on Right">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EEDB29-E958-45A1-AD1E-A08D8E5E7A25}"/>
              </a:ext>
            </a:extLst>
          </p:cNvPr>
          <p:cNvSpPr/>
          <p:nvPr userDrawn="1"/>
        </p:nvSpPr>
        <p:spPr>
          <a:xfrm>
            <a:off x="6096000" y="0"/>
            <a:ext cx="6096000" cy="6858000"/>
          </a:xfrm>
          <a:prstGeom prst="rect">
            <a:avLst/>
          </a:prstGeom>
          <a:gradFill>
            <a:gsLst>
              <a:gs pos="18000">
                <a:srgbClr val="06273C"/>
              </a:gs>
              <a:gs pos="100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5" name="Text Placeholder 6">
            <a:extLst>
              <a:ext uri="{FF2B5EF4-FFF2-40B4-BE49-F238E27FC236}">
                <a16:creationId xmlns:a16="http://schemas.microsoft.com/office/drawing/2014/main" id="{6217CAC6-76F4-FA48-9ABA-3EC19E869E08}"/>
              </a:ext>
            </a:extLst>
          </p:cNvPr>
          <p:cNvSpPr>
            <a:spLocks noGrp="1"/>
          </p:cNvSpPr>
          <p:nvPr>
            <p:ph type="body" sz="quarter" idx="10"/>
          </p:nvPr>
        </p:nvSpPr>
        <p:spPr>
          <a:xfrm>
            <a:off x="6867526" y="1822451"/>
            <a:ext cx="4816473" cy="3158851"/>
          </a:xfrm>
        </p:spPr>
        <p:txBody>
          <a:bodyPr/>
          <a:lstStyle>
            <a:lvl1pPr marL="0" indent="0">
              <a:buFont typeface="Arial" panose="020B0604020202020204" pitchFamily="34" charset="0"/>
              <a:buNone/>
              <a:defRPr>
                <a:solidFill>
                  <a:schemeClr val="bg1"/>
                </a:solidFill>
                <a:latin typeface="+mn-lt"/>
              </a:defRPr>
            </a:lvl1pPr>
            <a:lvl2pPr marL="393690" indent="-380990">
              <a:buFont typeface="Arial" panose="020B0604020202020204" pitchFamily="34" charset="0"/>
              <a:buChar char="•"/>
              <a:defRPr>
                <a:solidFill>
                  <a:schemeClr val="bg1"/>
                </a:solidFill>
                <a:latin typeface="+mn-lt"/>
              </a:defRPr>
            </a:lvl2pPr>
            <a:lvl3pPr marL="618051" indent="-380990">
              <a:buFont typeface="Arial" panose="020B0604020202020204" pitchFamily="34" charset="0"/>
              <a:buChar char="•"/>
              <a:defRPr>
                <a:solidFill>
                  <a:schemeClr val="bg1"/>
                </a:solidFill>
                <a:latin typeface="+mn-lt"/>
              </a:defRPr>
            </a:lvl3pPr>
            <a:lvl4pPr marL="842412" indent="-380990">
              <a:buFont typeface="Arial" panose="020B0604020202020204" pitchFamily="34" charset="0"/>
              <a:buChar char="•"/>
              <a:defRPr>
                <a:solidFill>
                  <a:schemeClr val="bg1"/>
                </a:solidFill>
                <a:latin typeface="+mn-lt"/>
              </a:defRPr>
            </a:lvl4pPr>
            <a:lvl5pPr marL="1068891" indent="-380990">
              <a:buFont typeface="Arial" panose="020B0604020202020204" pitchFamily="34" charset="0"/>
              <a:buChar cha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508000" y="2888193"/>
            <a:ext cx="5051552" cy="1081616"/>
          </a:xfrm>
        </p:spPr>
        <p:txBody>
          <a:bodyPr anchor="ctr" anchorCtr="0">
            <a:noAutofit/>
          </a:bodyPr>
          <a:lstStyle>
            <a:lvl1pPr algn="l">
              <a:lnSpc>
                <a:spcPct val="80000"/>
              </a:lnSpc>
              <a:defRPr sz="3733"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3538348066"/>
      </p:ext>
    </p:extLst>
  </p:cSld>
  <p:clrMapOvr>
    <a:masterClrMapping/>
  </p:clrMapOvr>
  <p:transition spd="slow">
    <p:wipe dir="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on Left + image">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EEDB29-E958-45A1-AD1E-A08D8E5E7A25}"/>
              </a:ext>
            </a:extLst>
          </p:cNvPr>
          <p:cNvSpPr/>
          <p:nvPr userDrawn="1"/>
        </p:nvSpPr>
        <p:spPr>
          <a:xfrm>
            <a:off x="6096000" y="0"/>
            <a:ext cx="6096000" cy="6858000"/>
          </a:xfrm>
          <a:prstGeom prst="rect">
            <a:avLst/>
          </a:prstGeom>
          <a:gradFill>
            <a:gsLst>
              <a:gs pos="0">
                <a:srgbClr val="06273C"/>
              </a:gs>
              <a:gs pos="100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3" name="Picture Placeholder 2">
            <a:extLst>
              <a:ext uri="{FF2B5EF4-FFF2-40B4-BE49-F238E27FC236}">
                <a16:creationId xmlns:a16="http://schemas.microsoft.com/office/drawing/2014/main" id="{511B2D52-B2E7-46FA-84A1-46BFDE8502CB}"/>
              </a:ext>
            </a:extLst>
          </p:cNvPr>
          <p:cNvSpPr>
            <a:spLocks noGrp="1"/>
          </p:cNvSpPr>
          <p:nvPr>
            <p:ph type="pic" sz="quarter" idx="11"/>
          </p:nvPr>
        </p:nvSpPr>
        <p:spPr>
          <a:xfrm>
            <a:off x="6096000" y="552"/>
            <a:ext cx="6096000" cy="6858000"/>
          </a:xfrm>
        </p:spPr>
        <p:txBody>
          <a:bodyPr/>
          <a:lstStyle>
            <a:lvl1pPr>
              <a:defRPr>
                <a:solidFill>
                  <a:schemeClr val="bg2"/>
                </a:solidFill>
                <a:latin typeface="+mn-lt"/>
              </a:defRPr>
            </a:lvl1pPr>
          </a:lstStyle>
          <a:p>
            <a:r>
              <a:rPr lang="en-US"/>
              <a:t>Click icon to add picture</a:t>
            </a:r>
          </a:p>
        </p:txBody>
      </p:sp>
      <p:sp>
        <p:nvSpPr>
          <p:cNvPr id="6" name="Text Placeholder 6">
            <a:extLst>
              <a:ext uri="{FF2B5EF4-FFF2-40B4-BE49-F238E27FC236}">
                <a16:creationId xmlns:a16="http://schemas.microsoft.com/office/drawing/2014/main" id="{065DB2D7-C908-8046-BFD7-4A9D972EAA83}"/>
              </a:ext>
            </a:extLst>
          </p:cNvPr>
          <p:cNvSpPr>
            <a:spLocks noGrp="1"/>
          </p:cNvSpPr>
          <p:nvPr>
            <p:ph type="body" sz="quarter" idx="10"/>
          </p:nvPr>
        </p:nvSpPr>
        <p:spPr>
          <a:xfrm>
            <a:off x="508231" y="1828800"/>
            <a:ext cx="5194197" cy="2533859"/>
          </a:xfrm>
        </p:spPr>
        <p:txBody>
          <a:bodyPr/>
          <a:lstStyle>
            <a:lvl1pPr marL="0" indent="0">
              <a:buFont typeface="Arial" panose="020B0604020202020204" pitchFamily="34" charset="0"/>
              <a:buNone/>
              <a:defRPr>
                <a:solidFill>
                  <a:schemeClr val="tx1"/>
                </a:solidFill>
                <a:latin typeface="+mn-lt"/>
              </a:defRPr>
            </a:lvl1pPr>
            <a:lvl2pPr marL="393690" indent="-380990">
              <a:buFont typeface="Arial" panose="020B0604020202020204" pitchFamily="34" charset="0"/>
              <a:buChar char="•"/>
              <a:defRPr>
                <a:solidFill>
                  <a:schemeClr val="tx1"/>
                </a:solidFill>
                <a:latin typeface="+mn-lt"/>
              </a:defRPr>
            </a:lvl2pPr>
            <a:lvl3pPr marL="618051" indent="-380990">
              <a:buFont typeface="Arial" panose="020B0604020202020204" pitchFamily="34" charset="0"/>
              <a:buChar char="•"/>
              <a:defRPr>
                <a:solidFill>
                  <a:schemeClr val="tx1"/>
                </a:solidFill>
                <a:latin typeface="+mn-lt"/>
              </a:defRPr>
            </a:lvl3pPr>
            <a:lvl4pPr marL="842412" indent="-380990">
              <a:buFont typeface="Arial" panose="020B0604020202020204" pitchFamily="34" charset="0"/>
              <a:buChar char="•"/>
              <a:defRPr>
                <a:solidFill>
                  <a:schemeClr val="tx1"/>
                </a:solidFill>
                <a:latin typeface="+mn-lt"/>
              </a:defRPr>
            </a:lvl4pPr>
            <a:lvl5pPr marL="1068891" indent="-380990">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508231" y="516468"/>
            <a:ext cx="5194197" cy="1081616"/>
          </a:xfrm>
        </p:spPr>
        <p:txBody>
          <a:bodyPr anchor="ctr" anchorCtr="0">
            <a:noAutofit/>
          </a:bodyPr>
          <a:lstStyle>
            <a:lvl1pPr algn="l">
              <a:lnSpc>
                <a:spcPct val="80000"/>
              </a:lnSpc>
              <a:defRPr sz="3733"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1847971365"/>
      </p:ext>
    </p:extLst>
  </p:cSld>
  <p:clrMapOvr>
    <a:masterClrMapping/>
  </p:clrMapOvr>
  <p:transition spd="slow">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on Left">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6096000" cy="6858000"/>
          </a:xfrm>
          <a:prstGeom prst="rect">
            <a:avLst/>
          </a:prstGeom>
          <a:gradFill>
            <a:gsLst>
              <a:gs pos="0">
                <a:srgbClr val="06273C"/>
              </a:gs>
              <a:gs pos="99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5" name="Text Placeholder 6">
            <a:extLst>
              <a:ext uri="{FF2B5EF4-FFF2-40B4-BE49-F238E27FC236}">
                <a16:creationId xmlns:a16="http://schemas.microsoft.com/office/drawing/2014/main" id="{F2E6EE80-2B0C-9A42-9CE7-59F8E97E35C8}"/>
              </a:ext>
            </a:extLst>
          </p:cNvPr>
          <p:cNvSpPr>
            <a:spLocks noGrp="1"/>
          </p:cNvSpPr>
          <p:nvPr>
            <p:ph type="body" sz="quarter" idx="10" hasCustomPrompt="1"/>
          </p:nvPr>
        </p:nvSpPr>
        <p:spPr>
          <a:xfrm>
            <a:off x="508230" y="1828801"/>
            <a:ext cx="4769165" cy="3397249"/>
          </a:xfrm>
        </p:spPr>
        <p:txBody>
          <a:bodyPr/>
          <a:lstStyle>
            <a:lvl1pPr>
              <a:defRPr>
                <a:solidFill>
                  <a:schemeClr val="bg1"/>
                </a:solidFill>
                <a:latin typeface="+mn-lt"/>
              </a:defRPr>
            </a:lvl1pPr>
            <a:lvl2pPr marL="393690" indent="-380990">
              <a:buFont typeface="Arial" panose="020B0604020202020204" pitchFamily="34" charset="0"/>
              <a:buChar char="•"/>
              <a:defRPr>
                <a:solidFill>
                  <a:schemeClr val="bg1"/>
                </a:solidFill>
                <a:latin typeface="+mn-lt"/>
              </a:defRPr>
            </a:lvl2pPr>
            <a:lvl3pPr marL="618051" indent="-380990">
              <a:buFont typeface="Arial" panose="020B0604020202020204" pitchFamily="34" charset="0"/>
              <a:buChar char="•"/>
              <a:defRPr>
                <a:solidFill>
                  <a:schemeClr val="bg1"/>
                </a:solidFill>
                <a:latin typeface="+mn-lt"/>
              </a:defRPr>
            </a:lvl3pPr>
            <a:lvl4pPr marL="842412" indent="-380990">
              <a:buFont typeface="Arial" panose="020B0604020202020204" pitchFamily="34" charset="0"/>
              <a:buChar char="•"/>
              <a:defRPr>
                <a:solidFill>
                  <a:schemeClr val="bg1"/>
                </a:solidFill>
                <a:latin typeface="+mn-lt"/>
              </a:defRPr>
            </a:lvl4pPr>
            <a:lvl5pPr marL="1068891" indent="-380990">
              <a:buFont typeface="Arial" panose="020B0604020202020204" pitchFamily="34" charset="0"/>
              <a:buChar cha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6797548" y="2888193"/>
            <a:ext cx="4886223" cy="1081616"/>
          </a:xfrm>
        </p:spPr>
        <p:txBody>
          <a:bodyPr anchor="ctr" anchorCtr="0">
            <a:noAutofit/>
          </a:bodyPr>
          <a:lstStyle>
            <a:lvl1pPr algn="l">
              <a:lnSpc>
                <a:spcPct val="80000"/>
              </a:lnSpc>
              <a:defRPr sz="3733"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2516716035"/>
      </p:ext>
    </p:extLst>
  </p:cSld>
  <p:clrMapOvr>
    <a:masterClrMapping/>
  </p:clrMapOvr>
  <p:transition spd="slow">
    <p:wipe dir="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xt on Right + Imag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6096000" cy="6858000"/>
          </a:xfrm>
          <a:prstGeom prst="rect">
            <a:avLst/>
          </a:prstGeom>
          <a:gradFill>
            <a:gsLst>
              <a:gs pos="0">
                <a:srgbClr val="06273C"/>
              </a:gs>
              <a:gs pos="100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5" name="Picture Placeholder 4">
            <a:extLst>
              <a:ext uri="{FF2B5EF4-FFF2-40B4-BE49-F238E27FC236}">
                <a16:creationId xmlns:a16="http://schemas.microsoft.com/office/drawing/2014/main" id="{25753F52-C453-4A8A-930B-17FCBCC028BB}"/>
              </a:ext>
            </a:extLst>
          </p:cNvPr>
          <p:cNvSpPr>
            <a:spLocks noGrp="1"/>
          </p:cNvSpPr>
          <p:nvPr>
            <p:ph type="pic" sz="quarter" idx="11"/>
          </p:nvPr>
        </p:nvSpPr>
        <p:spPr>
          <a:xfrm>
            <a:off x="1" y="0"/>
            <a:ext cx="6096551" cy="6858000"/>
          </a:xfrm>
        </p:spPr>
        <p:txBody>
          <a:bodyPr/>
          <a:lstStyle>
            <a:lvl1pPr>
              <a:defRPr>
                <a:solidFill>
                  <a:schemeClr val="bg2"/>
                </a:solidFill>
                <a:latin typeface="+mn-lt"/>
              </a:defRPr>
            </a:lvl1pPr>
          </a:lstStyle>
          <a:p>
            <a:r>
              <a:rPr lang="en-US"/>
              <a:t>Click icon to add picture</a:t>
            </a:r>
          </a:p>
        </p:txBody>
      </p:sp>
      <p:sp>
        <p:nvSpPr>
          <p:cNvPr id="6" name="Text Placeholder 6">
            <a:extLst>
              <a:ext uri="{FF2B5EF4-FFF2-40B4-BE49-F238E27FC236}">
                <a16:creationId xmlns:a16="http://schemas.microsoft.com/office/drawing/2014/main" id="{6F2525D6-15B3-1445-92B9-7E555F446141}"/>
              </a:ext>
            </a:extLst>
          </p:cNvPr>
          <p:cNvSpPr>
            <a:spLocks noGrp="1"/>
          </p:cNvSpPr>
          <p:nvPr>
            <p:ph type="body" sz="quarter" idx="10" hasCustomPrompt="1"/>
          </p:nvPr>
        </p:nvSpPr>
        <p:spPr>
          <a:xfrm>
            <a:off x="6591301" y="1828801"/>
            <a:ext cx="5092700" cy="3568700"/>
          </a:xfrm>
        </p:spPr>
        <p:txBody>
          <a:bodyPr/>
          <a:lstStyle>
            <a:lvl1pPr>
              <a:defRPr>
                <a:solidFill>
                  <a:schemeClr val="tx1"/>
                </a:solidFill>
                <a:latin typeface="+mn-lt"/>
              </a:defRPr>
            </a:lvl1pPr>
            <a:lvl2pPr marL="393690" indent="-380990">
              <a:buFont typeface="Arial" panose="020B0604020202020204" pitchFamily="34" charset="0"/>
              <a:buChar char="•"/>
              <a:defRPr>
                <a:solidFill>
                  <a:schemeClr val="tx1"/>
                </a:solidFill>
                <a:latin typeface="+mn-lt"/>
              </a:defRPr>
            </a:lvl2pPr>
            <a:lvl3pPr marL="618051" indent="-380990">
              <a:buFont typeface="Arial" panose="020B0604020202020204" pitchFamily="34" charset="0"/>
              <a:buChar char="•"/>
              <a:defRPr>
                <a:solidFill>
                  <a:schemeClr val="tx1"/>
                </a:solidFill>
                <a:latin typeface="+mn-lt"/>
              </a:defRPr>
            </a:lvl3pPr>
            <a:lvl4pPr marL="842412" indent="-380990">
              <a:buFont typeface="Arial" panose="020B0604020202020204" pitchFamily="34" charset="0"/>
              <a:buChar char="•"/>
              <a:defRPr>
                <a:solidFill>
                  <a:schemeClr val="tx1"/>
                </a:solidFill>
                <a:latin typeface="+mn-lt"/>
              </a:defRPr>
            </a:lvl4pPr>
            <a:lvl5pPr marL="1068891" indent="-380990">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6591299" y="423864"/>
            <a:ext cx="5092700" cy="1081616"/>
          </a:xfrm>
        </p:spPr>
        <p:txBody>
          <a:bodyPr anchor="ctr" anchorCtr="0">
            <a:noAutofit/>
          </a:bodyPr>
          <a:lstStyle>
            <a:lvl1pPr algn="l">
              <a:lnSpc>
                <a:spcPct val="80000"/>
              </a:lnSpc>
              <a:defRPr sz="3733"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728741863"/>
      </p:ext>
    </p:extLst>
  </p:cSld>
  <p:clrMapOvr>
    <a:masterClrMapping/>
  </p:clrMapOvr>
  <p:transition spd="slow">
    <p:wipe dir="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Product">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2ECCD5-5EFD-432B-A6AB-33C099254F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25465" y="847435"/>
            <a:ext cx="6356825" cy="5497383"/>
          </a:xfrm>
          <a:prstGeom prst="rect">
            <a:avLst/>
          </a:prstGeom>
        </p:spPr>
      </p:pic>
      <p:sp>
        <p:nvSpPr>
          <p:cNvPr id="14" name="Picture Placeholder 9">
            <a:extLst>
              <a:ext uri="{FF2B5EF4-FFF2-40B4-BE49-F238E27FC236}">
                <a16:creationId xmlns:a16="http://schemas.microsoft.com/office/drawing/2014/main" id="{9E856C2D-5E3B-4ABA-AC59-1F521C087856}"/>
              </a:ext>
            </a:extLst>
          </p:cNvPr>
          <p:cNvSpPr>
            <a:spLocks noGrp="1"/>
          </p:cNvSpPr>
          <p:nvPr>
            <p:ph type="pic" sz="quarter" idx="13"/>
          </p:nvPr>
        </p:nvSpPr>
        <p:spPr>
          <a:xfrm>
            <a:off x="7177795" y="1107016"/>
            <a:ext cx="5852160" cy="3291840"/>
          </a:xfrm>
          <a:prstGeom prst="round2SameRect">
            <a:avLst>
              <a:gd name="adj1" fmla="val 0"/>
              <a:gd name="adj2" fmla="val 451"/>
            </a:avLst>
          </a:prstGeom>
        </p:spPr>
        <p:txBody>
          <a:bodyPr/>
          <a:lstStyle>
            <a:lvl1pPr marL="0" indent="0">
              <a:buFontTx/>
              <a:buNone/>
              <a:defRPr/>
            </a:lvl1pPr>
          </a:lstStyle>
          <a:p>
            <a:r>
              <a:rPr lang="en-US"/>
              <a:t>Click icon to add picture</a:t>
            </a:r>
          </a:p>
        </p:txBody>
      </p:sp>
      <p:sp>
        <p:nvSpPr>
          <p:cNvPr id="6" name="Content Placeholder 2">
            <a:extLst>
              <a:ext uri="{FF2B5EF4-FFF2-40B4-BE49-F238E27FC236}">
                <a16:creationId xmlns:a16="http://schemas.microsoft.com/office/drawing/2014/main" id="{FA2F5356-67CE-7741-808F-A8690394A141}"/>
              </a:ext>
            </a:extLst>
          </p:cNvPr>
          <p:cNvSpPr>
            <a:spLocks noGrp="1"/>
          </p:cNvSpPr>
          <p:nvPr>
            <p:ph sz="half" idx="1"/>
          </p:nvPr>
        </p:nvSpPr>
        <p:spPr>
          <a:xfrm>
            <a:off x="507773" y="1828801"/>
            <a:ext cx="5395609" cy="4243916"/>
          </a:xfrm>
        </p:spPr>
        <p:txBody>
          <a:bodyPr/>
          <a:lstStyle>
            <a:lvl1pPr marL="0" indent="0">
              <a:buFont typeface="Arial" panose="020B0604020202020204" pitchFamily="34" charset="0"/>
              <a:buNone/>
              <a:defRPr/>
            </a:lvl1pPr>
            <a:lvl2pPr marL="609585" indent="-380990">
              <a:buFont typeface="Arial" panose="020B0604020202020204" pitchFamily="34" charset="0"/>
              <a:buChar char="•"/>
              <a:defRPr/>
            </a:lvl2pPr>
            <a:lvl3pPr marL="838179" indent="-380990">
              <a:buFont typeface="Arial" panose="020B0604020202020204" pitchFamily="34" charset="0"/>
              <a:buChar char="•"/>
              <a:defRPr/>
            </a:lvl3pPr>
            <a:lvl4pPr marL="990575" indent="-380990">
              <a:buFont typeface="Arial" panose="020B0604020202020204" pitchFamily="34" charset="0"/>
              <a:buChar char="•"/>
              <a:defRPr/>
            </a:lvl4pPr>
            <a:lvl5pPr marL="1219170" indent="-38099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7C302FAD-8AA3-4C49-ABD7-C4738AE17503}"/>
              </a:ext>
            </a:extLst>
          </p:cNvPr>
          <p:cNvSpPr>
            <a:spLocks noGrp="1"/>
          </p:cNvSpPr>
          <p:nvPr>
            <p:ph type="title" hasCustomPrompt="1"/>
          </p:nvPr>
        </p:nvSpPr>
        <p:spPr>
          <a:xfrm>
            <a:off x="507772" y="365127"/>
            <a:ext cx="5709920" cy="1048492"/>
          </a:xfrm>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53028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2 Subtitle and 2 Content w/ Contrai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1D73-7A17-30B7-01A0-87E7709CD6FD}"/>
              </a:ext>
            </a:extLst>
          </p:cNvPr>
          <p:cNvSpPr>
            <a:spLocks noGrp="1"/>
          </p:cNvSpPr>
          <p:nvPr>
            <p:ph type="title"/>
          </p:nvPr>
        </p:nvSpPr>
        <p:spPr>
          <a:xfrm>
            <a:off x="449690" y="479915"/>
            <a:ext cx="11291736" cy="534032"/>
          </a:xfrm>
          <a:prstGeom prst="rect">
            <a:avLst/>
          </a:prstGeom>
        </p:spPr>
        <p:txBody>
          <a:bodyPr anchor="t">
            <a:noAutofit/>
          </a:bodyPr>
          <a:lstStyle>
            <a:lvl1pPr>
              <a:defRPr sz="32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6C3814B1-633C-E8B0-5941-E1E7F6FA0BDB}"/>
              </a:ext>
            </a:extLst>
          </p:cNvPr>
          <p:cNvSpPr>
            <a:spLocks noGrp="1"/>
          </p:cNvSpPr>
          <p:nvPr>
            <p:ph type="subTitle" idx="14"/>
          </p:nvPr>
        </p:nvSpPr>
        <p:spPr>
          <a:xfrm>
            <a:off x="449688" y="1325268"/>
            <a:ext cx="5316110" cy="895732"/>
          </a:xfrm>
        </p:spPr>
        <p:txBody>
          <a:bodyPr anchor="b">
            <a:noAutofit/>
          </a:bodyPr>
          <a:lstStyle>
            <a:lvl1pPr marL="0" indent="0" algn="l">
              <a:lnSpc>
                <a:spcPct val="100000"/>
              </a:lnSpc>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10">
            <a:extLst>
              <a:ext uri="{FF2B5EF4-FFF2-40B4-BE49-F238E27FC236}">
                <a16:creationId xmlns:a16="http://schemas.microsoft.com/office/drawing/2014/main" id="{20B991CD-48C1-C467-6A1C-9119669C5611}"/>
              </a:ext>
            </a:extLst>
          </p:cNvPr>
          <p:cNvSpPr>
            <a:spLocks noGrp="1"/>
          </p:cNvSpPr>
          <p:nvPr>
            <p:ph type="body" sz="quarter" idx="19" hasCustomPrompt="1"/>
          </p:nvPr>
        </p:nvSpPr>
        <p:spPr>
          <a:xfrm>
            <a:off x="6426201" y="1326918"/>
            <a:ext cx="5316114" cy="894082"/>
          </a:xfrm>
        </p:spPr>
        <p:txBody>
          <a:bodyPr anchor="b">
            <a:noAutofit/>
          </a:bodyPr>
          <a:lstStyle>
            <a:lvl1pPr marL="0" indent="0">
              <a:lnSpc>
                <a:spcPct val="100000"/>
              </a:lnSpc>
              <a:buNone/>
              <a:defRPr sz="2400" b="0" i="0">
                <a:solidFill>
                  <a:schemeClr val="accent1"/>
                </a:solidFill>
                <a:latin typeface="Inter Light" panose="02000503000000020004" pitchFamily="2" charset="0"/>
                <a:ea typeface="Inter Light" panose="02000503000000020004" pitchFamily="2" charset="0"/>
              </a:defRPr>
            </a:lvl1pPr>
          </a:lstStyle>
          <a:p>
            <a:r>
              <a:rPr lang="en-US"/>
              <a:t>Click to add subtitle</a:t>
            </a:r>
          </a:p>
        </p:txBody>
      </p:sp>
      <p:sp>
        <p:nvSpPr>
          <p:cNvPr id="7" name="Text Placeholder 8">
            <a:extLst>
              <a:ext uri="{FF2B5EF4-FFF2-40B4-BE49-F238E27FC236}">
                <a16:creationId xmlns:a16="http://schemas.microsoft.com/office/drawing/2014/main" id="{07ACD2F3-5CBE-4E9B-4E17-AA641AAFB610}"/>
              </a:ext>
            </a:extLst>
          </p:cNvPr>
          <p:cNvSpPr>
            <a:spLocks noGrp="1"/>
          </p:cNvSpPr>
          <p:nvPr>
            <p:ph type="body" sz="quarter" idx="13"/>
          </p:nvPr>
        </p:nvSpPr>
        <p:spPr>
          <a:xfrm>
            <a:off x="449689" y="2254413"/>
            <a:ext cx="5316109" cy="3804857"/>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4A0C6141-BBB3-C613-F91D-4A018704B013}"/>
              </a:ext>
            </a:extLst>
          </p:cNvPr>
          <p:cNvSpPr>
            <a:spLocks noGrp="1"/>
          </p:cNvSpPr>
          <p:nvPr>
            <p:ph type="body" sz="quarter" idx="18"/>
          </p:nvPr>
        </p:nvSpPr>
        <p:spPr>
          <a:xfrm>
            <a:off x="6426201" y="2251386"/>
            <a:ext cx="5316110" cy="3804857"/>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4" name="Picture 23" descr="A black background with green lines&#10;&#10;Description automatically generated">
            <a:extLst>
              <a:ext uri="{FF2B5EF4-FFF2-40B4-BE49-F238E27FC236}">
                <a16:creationId xmlns:a16="http://schemas.microsoft.com/office/drawing/2014/main" id="{44CE69C7-AA0C-8790-C757-EBF9B7E1E0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789710"/>
          </a:xfrm>
          <a:prstGeom prst="rect">
            <a:avLst/>
          </a:prstGeom>
        </p:spPr>
      </p:pic>
      <p:sp>
        <p:nvSpPr>
          <p:cNvPr id="13" name="Slide Number Placeholder 13">
            <a:extLst>
              <a:ext uri="{FF2B5EF4-FFF2-40B4-BE49-F238E27FC236}">
                <a16:creationId xmlns:a16="http://schemas.microsoft.com/office/drawing/2014/main" id="{E08B4A01-1405-E3F6-BED0-5A11FB573BBC}"/>
              </a:ext>
            </a:extLst>
          </p:cNvPr>
          <p:cNvSpPr>
            <a:spLocks noGrp="1"/>
          </p:cNvSpPr>
          <p:nvPr>
            <p:ph type="sldNum" sz="quarter" idx="17"/>
          </p:nvPr>
        </p:nvSpPr>
        <p:spPr>
          <a:xfrm>
            <a:off x="8998226" y="6370592"/>
            <a:ext cx="2743200" cy="365125"/>
          </a:xfrm>
          <a:prstGeom prst="rect">
            <a:avLst/>
          </a:prstGeom>
        </p:spPr>
        <p:txBody>
          <a:bodyPr/>
          <a:lstStyle>
            <a:lvl1pPr>
              <a:defRPr>
                <a:solidFill>
                  <a:schemeClr val="accent6"/>
                </a:solidFill>
              </a:defRPr>
            </a:lvl1pPr>
          </a:lstStyle>
          <a:p>
            <a:fld id="{93BFCDF7-B76A-EE4A-9647-B0AB61850522}" type="slidenum">
              <a:rPr lang="en-US" smtClean="0"/>
              <a:pPr/>
              <a:t>‹#›</a:t>
            </a:fld>
            <a:endParaRPr lang="en-US"/>
          </a:p>
        </p:txBody>
      </p:sp>
      <p:pic>
        <p:nvPicPr>
          <p:cNvPr id="15" name="Graphic 14">
            <a:extLst>
              <a:ext uri="{FF2B5EF4-FFF2-40B4-BE49-F238E27FC236}">
                <a16:creationId xmlns:a16="http://schemas.microsoft.com/office/drawing/2014/main" id="{FED8F215-6195-10E0-D598-9E40B442D4C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34" y="6289908"/>
            <a:ext cx="802456" cy="445809"/>
          </a:xfrm>
          <a:prstGeom prst="rect">
            <a:avLst/>
          </a:prstGeom>
        </p:spPr>
      </p:pic>
    </p:spTree>
    <p:extLst>
      <p:ext uri="{BB962C8B-B14F-4D97-AF65-F5344CB8AC3E}">
        <p14:creationId xmlns:p14="http://schemas.microsoft.com/office/powerpoint/2010/main" val="2602644142"/>
      </p:ext>
    </p:extLst>
  </p:cSld>
  <p:clrMapOvr>
    <a:masterClrMapping/>
  </p:clrMapOvr>
  <p:hf hd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Produc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2ECCD5-5EFD-432B-A6AB-33C099254F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25465" y="847435"/>
            <a:ext cx="6356825" cy="5497383"/>
          </a:xfrm>
          <a:prstGeom prst="rect">
            <a:avLst/>
          </a:prstGeom>
        </p:spPr>
      </p:pic>
      <p:sp>
        <p:nvSpPr>
          <p:cNvPr id="14" name="Picture Placeholder 9">
            <a:extLst>
              <a:ext uri="{FF2B5EF4-FFF2-40B4-BE49-F238E27FC236}">
                <a16:creationId xmlns:a16="http://schemas.microsoft.com/office/drawing/2014/main" id="{9E856C2D-5E3B-4ABA-AC59-1F521C087856}"/>
              </a:ext>
            </a:extLst>
          </p:cNvPr>
          <p:cNvSpPr>
            <a:spLocks noGrp="1"/>
          </p:cNvSpPr>
          <p:nvPr>
            <p:ph type="pic" sz="quarter" idx="13"/>
          </p:nvPr>
        </p:nvSpPr>
        <p:spPr>
          <a:xfrm>
            <a:off x="7177795" y="1107016"/>
            <a:ext cx="5852160" cy="3291840"/>
          </a:xfrm>
          <a:prstGeom prst="round2SameRect">
            <a:avLst>
              <a:gd name="adj1" fmla="val 0"/>
              <a:gd name="adj2" fmla="val 451"/>
            </a:avLst>
          </a:prstGeom>
        </p:spPr>
        <p:txBody>
          <a:bodyPr/>
          <a:lstStyle>
            <a:lvl1pPr marL="0" indent="0">
              <a:buNone/>
              <a:defRPr/>
            </a:lvl1pPr>
          </a:lstStyle>
          <a:p>
            <a:r>
              <a:rPr lang="en-US"/>
              <a:t>Click icon to add picture</a:t>
            </a:r>
          </a:p>
        </p:txBody>
      </p:sp>
      <p:sp>
        <p:nvSpPr>
          <p:cNvPr id="6" name="Content Placeholder 2">
            <a:extLst>
              <a:ext uri="{FF2B5EF4-FFF2-40B4-BE49-F238E27FC236}">
                <a16:creationId xmlns:a16="http://schemas.microsoft.com/office/drawing/2014/main" id="{BE088932-2492-824A-B653-FF4025680447}"/>
              </a:ext>
            </a:extLst>
          </p:cNvPr>
          <p:cNvSpPr>
            <a:spLocks noGrp="1"/>
          </p:cNvSpPr>
          <p:nvPr>
            <p:ph sz="half" idx="1"/>
          </p:nvPr>
        </p:nvSpPr>
        <p:spPr>
          <a:xfrm>
            <a:off x="508000" y="1828801"/>
            <a:ext cx="5395381" cy="42439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7C302FAD-8AA3-4C49-ABD7-C4738AE17503}"/>
              </a:ext>
            </a:extLst>
          </p:cNvPr>
          <p:cNvSpPr>
            <a:spLocks noGrp="1"/>
          </p:cNvSpPr>
          <p:nvPr>
            <p:ph type="title" hasCustomPrompt="1"/>
          </p:nvPr>
        </p:nvSpPr>
        <p:spPr>
          <a:xfrm>
            <a:off x="507772" y="365127"/>
            <a:ext cx="5709920" cy="104849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1838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D14881E-A2BD-4349-804B-EF0474149158}"/>
              </a:ext>
            </a:extLst>
          </p:cNvPr>
          <p:cNvGrpSpPr/>
          <p:nvPr userDrawn="1"/>
        </p:nvGrpSpPr>
        <p:grpSpPr>
          <a:xfrm>
            <a:off x="8283136" y="5958226"/>
            <a:ext cx="4137369" cy="926879"/>
            <a:chOff x="7994577" y="7729729"/>
            <a:chExt cx="9753466" cy="2185140"/>
          </a:xfrm>
        </p:grpSpPr>
        <p:sp>
          <p:nvSpPr>
            <p:cNvPr id="12" name="Graphic 56">
              <a:extLst>
                <a:ext uri="{FF2B5EF4-FFF2-40B4-BE49-F238E27FC236}">
                  <a16:creationId xmlns:a16="http://schemas.microsoft.com/office/drawing/2014/main" id="{51951C46-E991-0B4D-A0CD-9877FAAE5CBA}"/>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latin typeface="+mn-lt"/>
              </a:endParaRPr>
            </a:p>
          </p:txBody>
        </p:sp>
        <p:sp>
          <p:nvSpPr>
            <p:cNvPr id="13" name="Graphic 61">
              <a:extLst>
                <a:ext uri="{FF2B5EF4-FFF2-40B4-BE49-F238E27FC236}">
                  <a16:creationId xmlns:a16="http://schemas.microsoft.com/office/drawing/2014/main" id="{50B9B9A2-C8CC-2E48-ADF7-1B11F9663FE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latin typeface="+mn-lt"/>
              </a:endParaRPr>
            </a:p>
          </p:txBody>
        </p:sp>
      </p:grpSp>
      <p:sp>
        <p:nvSpPr>
          <p:cNvPr id="7" name="Content Placeholder 2">
            <a:extLst>
              <a:ext uri="{FF2B5EF4-FFF2-40B4-BE49-F238E27FC236}">
                <a16:creationId xmlns:a16="http://schemas.microsoft.com/office/drawing/2014/main" id="{DA29B1AB-9392-CC45-9C4F-C942055E0A30}"/>
              </a:ext>
            </a:extLst>
          </p:cNvPr>
          <p:cNvSpPr>
            <a:spLocks noGrp="1"/>
          </p:cNvSpPr>
          <p:nvPr>
            <p:ph idx="1" hasCustomPrompt="1"/>
          </p:nvPr>
        </p:nvSpPr>
        <p:spPr>
          <a:xfrm>
            <a:off x="508000" y="1828801"/>
            <a:ext cx="11176000" cy="4354513"/>
          </a:xfrm>
          <a:prstGeom prst="rect">
            <a:avLst/>
          </a:prstGeom>
        </p:spPr>
        <p:txBody>
          <a:bodyPr/>
          <a:lstStyle>
            <a:lvl1pPr marL="0" indent="0">
              <a:buClr>
                <a:schemeClr val="tx2"/>
              </a:buClr>
              <a:buSzPct val="80000"/>
              <a:buFont typeface="Arial" panose="020B0604020202020204" pitchFamily="34" charset="0"/>
              <a:buNone/>
              <a:defRPr>
                <a:solidFill>
                  <a:schemeClr val="accent5"/>
                </a:solidFill>
                <a:latin typeface="+mn-lt"/>
              </a:defRPr>
            </a:lvl1pPr>
            <a:lvl2pPr marL="393690" indent="-380990">
              <a:buClr>
                <a:schemeClr val="tx2"/>
              </a:buClr>
              <a:buSzPct val="80000"/>
              <a:buFont typeface="Arial" panose="020B0604020202020204" pitchFamily="34" charset="0"/>
              <a:buChar char="•"/>
              <a:tabLst/>
              <a:defRPr>
                <a:solidFill>
                  <a:schemeClr val="accent5"/>
                </a:solidFill>
                <a:latin typeface="+mn-lt"/>
              </a:defRPr>
            </a:lvl2pPr>
            <a:lvl3pPr marL="618051" indent="-380990">
              <a:buClr>
                <a:schemeClr val="tx2"/>
              </a:buClr>
              <a:buSzPct val="80000"/>
              <a:buFont typeface="Arial" panose="020B0604020202020204" pitchFamily="34" charset="0"/>
              <a:buChar char="•"/>
              <a:tabLst/>
              <a:defRPr>
                <a:solidFill>
                  <a:schemeClr val="accent5"/>
                </a:solidFill>
                <a:latin typeface="+mn-lt"/>
              </a:defRPr>
            </a:lvl3pPr>
            <a:lvl4pPr marL="842412" indent="-380990">
              <a:buClr>
                <a:schemeClr val="tx2"/>
              </a:buClr>
              <a:buSzPct val="80000"/>
              <a:buFont typeface="Arial" panose="020B0604020202020204" pitchFamily="34" charset="0"/>
              <a:buChar char="•"/>
              <a:tabLst/>
              <a:defRPr>
                <a:solidFill>
                  <a:schemeClr val="accent5"/>
                </a:solidFill>
                <a:latin typeface="+mn-lt"/>
              </a:defRPr>
            </a:lvl4pPr>
            <a:lvl5pPr marL="1068891" indent="-380990">
              <a:buClr>
                <a:schemeClr val="tx2"/>
              </a:buClr>
              <a:buSzPct val="80000"/>
              <a:buFont typeface="Arial" panose="020B0604020202020204" pitchFamily="34" charset="0"/>
              <a:buChar char="•"/>
              <a:tabLst/>
              <a:defRPr>
                <a:solidFill>
                  <a:schemeClr val="accent5"/>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Title Placeholder 1">
            <a:extLst>
              <a:ext uri="{FF2B5EF4-FFF2-40B4-BE49-F238E27FC236}">
                <a16:creationId xmlns:a16="http://schemas.microsoft.com/office/drawing/2014/main" id="{A34EE994-CC4B-6247-A547-6FBBF184828E}"/>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91143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111">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w/ Subhead and conten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4DF65C1-058C-2E4A-BDC4-877E82187F8A}"/>
              </a:ext>
            </a:extLst>
          </p:cNvPr>
          <p:cNvGrpSpPr/>
          <p:nvPr userDrawn="1"/>
        </p:nvGrpSpPr>
        <p:grpSpPr>
          <a:xfrm>
            <a:off x="8283136" y="5958226"/>
            <a:ext cx="4137369" cy="926879"/>
            <a:chOff x="7994577" y="7729729"/>
            <a:chExt cx="9753466" cy="2185140"/>
          </a:xfrm>
        </p:grpSpPr>
        <p:sp>
          <p:nvSpPr>
            <p:cNvPr id="13" name="Graphic 56">
              <a:extLst>
                <a:ext uri="{FF2B5EF4-FFF2-40B4-BE49-F238E27FC236}">
                  <a16:creationId xmlns:a16="http://schemas.microsoft.com/office/drawing/2014/main" id="{CFB88C54-BEEF-5C47-9A6F-9139AD229259}"/>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8" name="Graphic 61">
              <a:extLst>
                <a:ext uri="{FF2B5EF4-FFF2-40B4-BE49-F238E27FC236}">
                  <a16:creationId xmlns:a16="http://schemas.microsoft.com/office/drawing/2014/main" id="{D918878A-0A51-5F4A-AE27-F3C911C1EC8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8" name="Content Placeholder 2">
            <a:extLst>
              <a:ext uri="{FF2B5EF4-FFF2-40B4-BE49-F238E27FC236}">
                <a16:creationId xmlns:a16="http://schemas.microsoft.com/office/drawing/2014/main" id="{9EB6F1B9-90E8-744E-BA2D-822A9124F177}"/>
              </a:ext>
            </a:extLst>
          </p:cNvPr>
          <p:cNvSpPr>
            <a:spLocks noGrp="1"/>
          </p:cNvSpPr>
          <p:nvPr>
            <p:ph idx="1" hasCustomPrompt="1"/>
          </p:nvPr>
        </p:nvSpPr>
        <p:spPr>
          <a:xfrm>
            <a:off x="507288" y="1828801"/>
            <a:ext cx="11176712" cy="4354513"/>
          </a:xfrm>
          <a:prstGeom prst="rect">
            <a:avLst/>
          </a:prstGeom>
        </p:spPr>
        <p:txBody>
          <a:bodyPr/>
          <a:lstStyle>
            <a:lvl1pPr marL="0" indent="0">
              <a:buClr>
                <a:schemeClr val="tx2"/>
              </a:buClr>
              <a:buSzPct val="80000"/>
              <a:buFont typeface="Arial" panose="020B0604020202020204" pitchFamily="34" charset="0"/>
              <a:buNone/>
              <a:defRPr>
                <a:solidFill>
                  <a:schemeClr val="accent5"/>
                </a:solidFill>
                <a:latin typeface="+mn-lt"/>
              </a:defRPr>
            </a:lvl1pPr>
            <a:lvl2pPr marL="393690" indent="-380990">
              <a:buClr>
                <a:schemeClr val="tx2"/>
              </a:buClr>
              <a:buSzPct val="80000"/>
              <a:buFont typeface="Arial" panose="020B0604020202020204" pitchFamily="34" charset="0"/>
              <a:buChar char="•"/>
              <a:tabLst/>
              <a:defRPr>
                <a:solidFill>
                  <a:schemeClr val="accent5"/>
                </a:solidFill>
                <a:latin typeface="+mn-lt"/>
              </a:defRPr>
            </a:lvl2pPr>
            <a:lvl3pPr marL="618051" indent="-380990">
              <a:buClr>
                <a:schemeClr val="tx2"/>
              </a:buClr>
              <a:buSzPct val="80000"/>
              <a:buFont typeface="Arial" panose="020B0604020202020204" pitchFamily="34" charset="0"/>
              <a:buChar char="•"/>
              <a:tabLst/>
              <a:defRPr>
                <a:solidFill>
                  <a:schemeClr val="accent5"/>
                </a:solidFill>
                <a:latin typeface="+mn-lt"/>
              </a:defRPr>
            </a:lvl3pPr>
            <a:lvl4pPr marL="842412" indent="-380990">
              <a:buClr>
                <a:schemeClr val="tx2"/>
              </a:buClr>
              <a:buSzPct val="80000"/>
              <a:buFont typeface="Arial" panose="020B0604020202020204" pitchFamily="34" charset="0"/>
              <a:buChar char="•"/>
              <a:tabLst/>
              <a:defRPr>
                <a:solidFill>
                  <a:schemeClr val="accent5"/>
                </a:solidFill>
                <a:latin typeface="+mn-lt"/>
              </a:defRPr>
            </a:lvl4pPr>
            <a:lvl5pPr marL="1068891" indent="-380990">
              <a:buClr>
                <a:schemeClr val="tx2"/>
              </a:buClr>
              <a:buSzPct val="80000"/>
              <a:buFont typeface="Arial" panose="020B0604020202020204" pitchFamily="34" charset="0"/>
              <a:buChar char="•"/>
              <a:tabLst/>
              <a:defRPr>
                <a:solidFill>
                  <a:schemeClr val="accent5"/>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p:cNvSpPr>
            <a:spLocks noGrp="1"/>
          </p:cNvSpPr>
          <p:nvPr>
            <p:ph type="body" sz="quarter" idx="11" hasCustomPrompt="1"/>
          </p:nvPr>
        </p:nvSpPr>
        <p:spPr>
          <a:xfrm>
            <a:off x="507288" y="1097353"/>
            <a:ext cx="11176712" cy="461665"/>
          </a:xfrm>
          <a:prstGeom prst="rect">
            <a:avLst/>
          </a:prstGeom>
        </p:spPr>
        <p:txBody>
          <a:bodyPr tIns="0" bIns="0">
            <a:normAutofit/>
          </a:bodyPr>
          <a:lstStyle>
            <a:lvl1pPr marL="0" indent="0">
              <a:buNone/>
              <a:defRPr sz="2400" b="0" i="0">
                <a:solidFill>
                  <a:schemeClr val="accent5"/>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10" name="Title Placeholder 1">
            <a:extLst>
              <a:ext uri="{FF2B5EF4-FFF2-40B4-BE49-F238E27FC236}">
                <a16:creationId xmlns:a16="http://schemas.microsoft.com/office/drawing/2014/main" id="{153765C9-00EB-864D-BF27-31898C8E1E61}"/>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4162085025"/>
      </p:ext>
    </p:extLst>
  </p:cSld>
  <p:clrMapOvr>
    <a:masterClrMapping/>
  </p:clrMapOvr>
  <p:transition spd="slow">
    <p:wipe dir="r"/>
  </p:transition>
  <p:extLst>
    <p:ext uri="{DCECCB84-F9BA-43D5-87BE-67443E8EF086}">
      <p15:sldGuideLst xmlns:p15="http://schemas.microsoft.com/office/powerpoint/2012/main">
        <p15:guide id="1" orient="horz" pos="3111">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wo Columns no Sub">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85E213B-B19B-1A46-AAA9-AF234D0EFACB}"/>
              </a:ext>
            </a:extLst>
          </p:cNvPr>
          <p:cNvGrpSpPr/>
          <p:nvPr userDrawn="1"/>
        </p:nvGrpSpPr>
        <p:grpSpPr>
          <a:xfrm>
            <a:off x="8283136" y="5958226"/>
            <a:ext cx="4137369" cy="926879"/>
            <a:chOff x="7994577" y="7729729"/>
            <a:chExt cx="9753466" cy="2185140"/>
          </a:xfrm>
        </p:grpSpPr>
        <p:sp>
          <p:nvSpPr>
            <p:cNvPr id="13" name="Graphic 56">
              <a:extLst>
                <a:ext uri="{FF2B5EF4-FFF2-40B4-BE49-F238E27FC236}">
                  <a16:creationId xmlns:a16="http://schemas.microsoft.com/office/drawing/2014/main" id="{53CD207D-87FD-BB42-B118-96D6CA44D5A3}"/>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4" name="Graphic 61">
              <a:extLst>
                <a:ext uri="{FF2B5EF4-FFF2-40B4-BE49-F238E27FC236}">
                  <a16:creationId xmlns:a16="http://schemas.microsoft.com/office/drawing/2014/main" id="{74FF77E3-0726-E741-A135-4798C0859724}"/>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11" name="Content Placeholder 2">
            <a:extLst>
              <a:ext uri="{FF2B5EF4-FFF2-40B4-BE49-F238E27FC236}">
                <a16:creationId xmlns:a16="http://schemas.microsoft.com/office/drawing/2014/main" id="{A129C16C-FACD-EA41-95A9-AB4FD021D7EE}"/>
              </a:ext>
            </a:extLst>
          </p:cNvPr>
          <p:cNvSpPr>
            <a:spLocks noGrp="1"/>
          </p:cNvSpPr>
          <p:nvPr>
            <p:ph sz="half" idx="10"/>
          </p:nvPr>
        </p:nvSpPr>
        <p:spPr>
          <a:xfrm>
            <a:off x="6288624" y="1828801"/>
            <a:ext cx="5395381" cy="42439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269A132E-32C2-E34C-B8E1-E677348787E0}"/>
              </a:ext>
            </a:extLst>
          </p:cNvPr>
          <p:cNvSpPr>
            <a:spLocks noGrp="1"/>
          </p:cNvSpPr>
          <p:nvPr>
            <p:ph sz="half" idx="1"/>
          </p:nvPr>
        </p:nvSpPr>
        <p:spPr>
          <a:xfrm>
            <a:off x="508000" y="1828801"/>
            <a:ext cx="5395381" cy="42439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43D68099-30CF-BF45-BD36-F9C140F9C4B5}"/>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2043085472"/>
      </p:ext>
    </p:extLst>
  </p:cSld>
  <p:clrMapOvr>
    <a:masterClrMapping/>
  </p:clrMapOvr>
  <p:transition spd="slow">
    <p:wipe dir="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wo Column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0957259-C07A-EC4D-A493-C759F48CF70B}"/>
              </a:ext>
            </a:extLst>
          </p:cNvPr>
          <p:cNvGrpSpPr/>
          <p:nvPr userDrawn="1"/>
        </p:nvGrpSpPr>
        <p:grpSpPr>
          <a:xfrm>
            <a:off x="8283136" y="5958226"/>
            <a:ext cx="4137369" cy="926879"/>
            <a:chOff x="7994577" y="7729729"/>
            <a:chExt cx="9753466" cy="2185140"/>
          </a:xfrm>
        </p:grpSpPr>
        <p:sp>
          <p:nvSpPr>
            <p:cNvPr id="15" name="Graphic 56">
              <a:extLst>
                <a:ext uri="{FF2B5EF4-FFF2-40B4-BE49-F238E27FC236}">
                  <a16:creationId xmlns:a16="http://schemas.microsoft.com/office/drawing/2014/main" id="{F0612777-0C21-9E48-886A-FF4D9BD2557D}"/>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8" name="Graphic 61">
              <a:extLst>
                <a:ext uri="{FF2B5EF4-FFF2-40B4-BE49-F238E27FC236}">
                  <a16:creationId xmlns:a16="http://schemas.microsoft.com/office/drawing/2014/main" id="{190D78D4-6071-7F44-A804-5EC20DE6FA58}"/>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12" name="Content Placeholder 2">
            <a:extLst>
              <a:ext uri="{FF2B5EF4-FFF2-40B4-BE49-F238E27FC236}">
                <a16:creationId xmlns:a16="http://schemas.microsoft.com/office/drawing/2014/main" id="{821E33D3-A9F8-1347-855B-6D7B17AD4C2F}"/>
              </a:ext>
            </a:extLst>
          </p:cNvPr>
          <p:cNvSpPr>
            <a:spLocks noGrp="1"/>
          </p:cNvSpPr>
          <p:nvPr>
            <p:ph sz="half" idx="10"/>
          </p:nvPr>
        </p:nvSpPr>
        <p:spPr>
          <a:xfrm>
            <a:off x="6288621" y="1828801"/>
            <a:ext cx="5395384" cy="41423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9FE00EB-6F4E-FC4B-895D-041C1C088986}"/>
              </a:ext>
            </a:extLst>
          </p:cNvPr>
          <p:cNvSpPr>
            <a:spLocks noGrp="1"/>
          </p:cNvSpPr>
          <p:nvPr>
            <p:ph sz="half" idx="1"/>
          </p:nvPr>
        </p:nvSpPr>
        <p:spPr>
          <a:xfrm>
            <a:off x="507997" y="1828801"/>
            <a:ext cx="5395384" cy="41423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accent5"/>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9" name="Title Placeholder 1">
            <a:extLst>
              <a:ext uri="{FF2B5EF4-FFF2-40B4-BE49-F238E27FC236}">
                <a16:creationId xmlns:a16="http://schemas.microsoft.com/office/drawing/2014/main" id="{42039B54-0E19-C74C-A669-70383297D37C}"/>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1418384444"/>
      </p:ext>
    </p:extLst>
  </p:cSld>
  <p:clrMapOvr>
    <a:masterClrMapping/>
  </p:clrMapOvr>
  <p:transition spd="slow">
    <p:wipe dir="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One Column no Sub">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CC9237-F234-EC42-95C1-E2D7ADD3C11C}"/>
              </a:ext>
            </a:extLst>
          </p:cNvPr>
          <p:cNvGrpSpPr/>
          <p:nvPr userDrawn="1"/>
        </p:nvGrpSpPr>
        <p:grpSpPr>
          <a:xfrm>
            <a:off x="8283136" y="5958226"/>
            <a:ext cx="4137369" cy="926879"/>
            <a:chOff x="7994577" y="7729729"/>
            <a:chExt cx="9753466" cy="2185140"/>
          </a:xfrm>
        </p:grpSpPr>
        <p:sp>
          <p:nvSpPr>
            <p:cNvPr id="12" name="Graphic 56">
              <a:extLst>
                <a:ext uri="{FF2B5EF4-FFF2-40B4-BE49-F238E27FC236}">
                  <a16:creationId xmlns:a16="http://schemas.microsoft.com/office/drawing/2014/main" id="{7249D0C6-B576-7B43-BCF9-2769F89B5954}"/>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6" name="Graphic 61">
              <a:extLst>
                <a:ext uri="{FF2B5EF4-FFF2-40B4-BE49-F238E27FC236}">
                  <a16:creationId xmlns:a16="http://schemas.microsoft.com/office/drawing/2014/main" id="{631ED4C5-4FB2-C649-B848-E54B12FA37F4}"/>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8" name="Content Placeholder 2">
            <a:extLst>
              <a:ext uri="{FF2B5EF4-FFF2-40B4-BE49-F238E27FC236}">
                <a16:creationId xmlns:a16="http://schemas.microsoft.com/office/drawing/2014/main" id="{4EC778C4-7953-E346-82AE-740999B36FC5}"/>
              </a:ext>
            </a:extLst>
          </p:cNvPr>
          <p:cNvSpPr>
            <a:spLocks noGrp="1"/>
          </p:cNvSpPr>
          <p:nvPr>
            <p:ph sz="half" idx="1"/>
          </p:nvPr>
        </p:nvSpPr>
        <p:spPr>
          <a:xfrm>
            <a:off x="507997" y="1828801"/>
            <a:ext cx="5395384" cy="42439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3D568265-36BD-E142-86B7-565918B6AB81}"/>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3239788766"/>
      </p:ext>
    </p:extLst>
  </p:cSld>
  <p:clrMapOvr>
    <a:masterClrMapping/>
  </p:clrMapOvr>
  <p:transition spd="slow">
    <p:wipe dir="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 Sub">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864F2D1-B37A-084E-ACD7-D689CB05D494}"/>
              </a:ext>
            </a:extLst>
          </p:cNvPr>
          <p:cNvGrpSpPr/>
          <p:nvPr userDrawn="1"/>
        </p:nvGrpSpPr>
        <p:grpSpPr>
          <a:xfrm>
            <a:off x="8283136" y="5958226"/>
            <a:ext cx="4137369" cy="926879"/>
            <a:chOff x="7994577" y="7729729"/>
            <a:chExt cx="9753466" cy="2185140"/>
          </a:xfrm>
        </p:grpSpPr>
        <p:sp>
          <p:nvSpPr>
            <p:cNvPr id="24" name="Graphic 56">
              <a:extLst>
                <a:ext uri="{FF2B5EF4-FFF2-40B4-BE49-F238E27FC236}">
                  <a16:creationId xmlns:a16="http://schemas.microsoft.com/office/drawing/2014/main" id="{D05BB184-6D39-CA48-8961-264217AACAFB}"/>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25" name="Graphic 61">
              <a:extLst>
                <a:ext uri="{FF2B5EF4-FFF2-40B4-BE49-F238E27FC236}">
                  <a16:creationId xmlns:a16="http://schemas.microsoft.com/office/drawing/2014/main" id="{1CD7AA0B-D817-7445-AD4E-6BDFF8266AF8}"/>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5"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accent5"/>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7" name="Title Placeholder 1">
            <a:extLst>
              <a:ext uri="{FF2B5EF4-FFF2-40B4-BE49-F238E27FC236}">
                <a16:creationId xmlns:a16="http://schemas.microsoft.com/office/drawing/2014/main" id="{5BA6B9B1-99B5-1C43-9433-4F3CFBB9A7FE}"/>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3352290040"/>
      </p:ext>
    </p:extLst>
  </p:cSld>
  <p:clrMapOvr>
    <a:masterClrMapping/>
  </p:clrMapOvr>
  <p:transition spd="slow">
    <p:wipe dir="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_Titl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E20262-CF46-294D-8B24-37A3ABF75D19}"/>
              </a:ext>
            </a:extLst>
          </p:cNvPr>
          <p:cNvGrpSpPr/>
          <p:nvPr userDrawn="1"/>
        </p:nvGrpSpPr>
        <p:grpSpPr>
          <a:xfrm>
            <a:off x="8283136" y="5958226"/>
            <a:ext cx="4137369" cy="926879"/>
            <a:chOff x="7994577" y="7729729"/>
            <a:chExt cx="9753466" cy="2185140"/>
          </a:xfrm>
        </p:grpSpPr>
        <p:sp>
          <p:nvSpPr>
            <p:cNvPr id="15" name="Graphic 56">
              <a:extLst>
                <a:ext uri="{FF2B5EF4-FFF2-40B4-BE49-F238E27FC236}">
                  <a16:creationId xmlns:a16="http://schemas.microsoft.com/office/drawing/2014/main" id="{4B8C3E54-4F02-A04A-9F4E-41E9403DE5C4}"/>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9" name="Graphic 61">
              <a:extLst>
                <a:ext uri="{FF2B5EF4-FFF2-40B4-BE49-F238E27FC236}">
                  <a16:creationId xmlns:a16="http://schemas.microsoft.com/office/drawing/2014/main" id="{D2717489-D0A9-AB41-95B2-7EF5BD67BB1D}"/>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6" name="Title Placeholder 1">
            <a:extLst>
              <a:ext uri="{FF2B5EF4-FFF2-40B4-BE49-F238E27FC236}">
                <a16:creationId xmlns:a16="http://schemas.microsoft.com/office/drawing/2014/main" id="{E9920AC9-60A5-C74B-8956-2C8747782137}"/>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2114853500"/>
      </p:ext>
    </p:extLst>
  </p:cSld>
  <p:clrMapOvr>
    <a:masterClrMapping/>
  </p:clrMapOvr>
  <p:transition spd="slow">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Customer Lis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5700B7E-EBCA-DD47-B00D-51697087445C}"/>
              </a:ext>
            </a:extLst>
          </p:cNvPr>
          <p:cNvGrpSpPr/>
          <p:nvPr userDrawn="1"/>
        </p:nvGrpSpPr>
        <p:grpSpPr>
          <a:xfrm>
            <a:off x="508000" y="2247203"/>
            <a:ext cx="10805547" cy="3706435"/>
            <a:chOff x="381000" y="1685402"/>
            <a:chExt cx="8104160" cy="2779826"/>
          </a:xfrm>
        </p:grpSpPr>
        <p:cxnSp>
          <p:nvCxnSpPr>
            <p:cNvPr id="27" name="Straight Connector 26">
              <a:extLst>
                <a:ext uri="{FF2B5EF4-FFF2-40B4-BE49-F238E27FC236}">
                  <a16:creationId xmlns:a16="http://schemas.microsoft.com/office/drawing/2014/main" id="{3403F92B-022A-9344-8CAF-F0FBBCA0FCE1}"/>
                </a:ext>
              </a:extLst>
            </p:cNvPr>
            <p:cNvCxnSpPr/>
            <p:nvPr userDrawn="1"/>
          </p:nvCxnSpPr>
          <p:spPr>
            <a:xfrm>
              <a:off x="381000" y="168540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3674C9-B1BC-7D42-9BAC-20D6147F655F}"/>
                </a:ext>
              </a:extLst>
            </p:cNvPr>
            <p:cNvCxnSpPr/>
            <p:nvPr userDrawn="1"/>
          </p:nvCxnSpPr>
          <p:spPr>
            <a:xfrm>
              <a:off x="381000" y="224136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52B451-08BC-5846-8F64-C06AE3BB5B9D}"/>
                </a:ext>
              </a:extLst>
            </p:cNvPr>
            <p:cNvCxnSpPr/>
            <p:nvPr userDrawn="1"/>
          </p:nvCxnSpPr>
          <p:spPr>
            <a:xfrm>
              <a:off x="381000" y="279733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A0C796-48A2-9C49-A3F2-8FD7329AF8E3}"/>
                </a:ext>
              </a:extLst>
            </p:cNvPr>
            <p:cNvCxnSpPr/>
            <p:nvPr userDrawn="1"/>
          </p:nvCxnSpPr>
          <p:spPr>
            <a:xfrm>
              <a:off x="381000" y="335329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814B20-7BAA-C04F-A0CA-2B918181A42C}"/>
                </a:ext>
              </a:extLst>
            </p:cNvPr>
            <p:cNvCxnSpPr/>
            <p:nvPr userDrawn="1"/>
          </p:nvCxnSpPr>
          <p:spPr>
            <a:xfrm>
              <a:off x="381000" y="390926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C66088-8AA8-F44A-8070-2F1BE8399FF0}"/>
                </a:ext>
              </a:extLst>
            </p:cNvPr>
            <p:cNvCxnSpPr/>
            <p:nvPr userDrawn="1"/>
          </p:nvCxnSpPr>
          <p:spPr>
            <a:xfrm>
              <a:off x="381000" y="4465228"/>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accent5"/>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28" name="Text Placeholder 5">
            <a:extLst>
              <a:ext uri="{FF2B5EF4-FFF2-40B4-BE49-F238E27FC236}">
                <a16:creationId xmlns:a16="http://schemas.microsoft.com/office/drawing/2014/main" id="{72F1D58F-68FC-3A46-9534-23F71B1A402A}"/>
              </a:ext>
            </a:extLst>
          </p:cNvPr>
          <p:cNvSpPr>
            <a:spLocks noGrp="1"/>
          </p:cNvSpPr>
          <p:nvPr>
            <p:ph type="body" sz="quarter" idx="10" hasCustomPrompt="1"/>
          </p:nvPr>
        </p:nvSpPr>
        <p:spPr>
          <a:xfrm>
            <a:off x="508002" y="1763849"/>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29" name="Text Placeholder 5">
            <a:extLst>
              <a:ext uri="{FF2B5EF4-FFF2-40B4-BE49-F238E27FC236}">
                <a16:creationId xmlns:a16="http://schemas.microsoft.com/office/drawing/2014/main" id="{11267EB9-2443-FF4C-9C8E-6EE8F23176D8}"/>
              </a:ext>
            </a:extLst>
          </p:cNvPr>
          <p:cNvSpPr>
            <a:spLocks noGrp="1"/>
          </p:cNvSpPr>
          <p:nvPr>
            <p:ph type="body" sz="quarter" idx="12" hasCustomPrompt="1"/>
          </p:nvPr>
        </p:nvSpPr>
        <p:spPr>
          <a:xfrm>
            <a:off x="508002" y="2525791"/>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0" name="Text Placeholder 5">
            <a:extLst>
              <a:ext uri="{FF2B5EF4-FFF2-40B4-BE49-F238E27FC236}">
                <a16:creationId xmlns:a16="http://schemas.microsoft.com/office/drawing/2014/main" id="{07A48080-241B-6F41-AE40-3D3D08F9C167}"/>
              </a:ext>
            </a:extLst>
          </p:cNvPr>
          <p:cNvSpPr>
            <a:spLocks noGrp="1"/>
          </p:cNvSpPr>
          <p:nvPr>
            <p:ph type="body" sz="quarter" idx="13" hasCustomPrompt="1"/>
          </p:nvPr>
        </p:nvSpPr>
        <p:spPr>
          <a:xfrm>
            <a:off x="508002" y="3260990"/>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1" name="Text Placeholder 5">
            <a:extLst>
              <a:ext uri="{FF2B5EF4-FFF2-40B4-BE49-F238E27FC236}">
                <a16:creationId xmlns:a16="http://schemas.microsoft.com/office/drawing/2014/main" id="{540C1323-E3B3-0147-BE2D-D60B3847E527}"/>
              </a:ext>
            </a:extLst>
          </p:cNvPr>
          <p:cNvSpPr>
            <a:spLocks noGrp="1"/>
          </p:cNvSpPr>
          <p:nvPr>
            <p:ph type="body" sz="quarter" idx="14" hasCustomPrompt="1"/>
          </p:nvPr>
        </p:nvSpPr>
        <p:spPr>
          <a:xfrm>
            <a:off x="508002" y="3993310"/>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2" name="Text Placeholder 5">
            <a:extLst>
              <a:ext uri="{FF2B5EF4-FFF2-40B4-BE49-F238E27FC236}">
                <a16:creationId xmlns:a16="http://schemas.microsoft.com/office/drawing/2014/main" id="{F688B9EF-B595-1241-A0AA-49B6F2F6D2D5}"/>
              </a:ext>
            </a:extLst>
          </p:cNvPr>
          <p:cNvSpPr>
            <a:spLocks noGrp="1"/>
          </p:cNvSpPr>
          <p:nvPr>
            <p:ph type="body" sz="quarter" idx="15" hasCustomPrompt="1"/>
          </p:nvPr>
        </p:nvSpPr>
        <p:spPr>
          <a:xfrm>
            <a:off x="508002" y="4725630"/>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3" name="Text Placeholder 5">
            <a:extLst>
              <a:ext uri="{FF2B5EF4-FFF2-40B4-BE49-F238E27FC236}">
                <a16:creationId xmlns:a16="http://schemas.microsoft.com/office/drawing/2014/main" id="{709B8BA3-FC5D-D14E-BA30-6603F9D4F110}"/>
              </a:ext>
            </a:extLst>
          </p:cNvPr>
          <p:cNvSpPr>
            <a:spLocks noGrp="1"/>
          </p:cNvSpPr>
          <p:nvPr>
            <p:ph type="body" sz="quarter" idx="16" hasCustomPrompt="1"/>
          </p:nvPr>
        </p:nvSpPr>
        <p:spPr>
          <a:xfrm>
            <a:off x="508002" y="5468254"/>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17" name="Title Placeholder 1">
            <a:extLst>
              <a:ext uri="{FF2B5EF4-FFF2-40B4-BE49-F238E27FC236}">
                <a16:creationId xmlns:a16="http://schemas.microsoft.com/office/drawing/2014/main" id="{A1B1B4E8-4632-4C43-A28E-6A7D43A99FF6}"/>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3058889696"/>
      </p:ext>
    </p:extLst>
  </p:cSld>
  <p:clrMapOvr>
    <a:masterClrMapping/>
  </p:clrMapOvr>
  <p:transition spd="slow">
    <p:wipe dir="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hree Categorie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131B463-ECEC-8641-9440-C628B4508743}"/>
              </a:ext>
            </a:extLst>
          </p:cNvPr>
          <p:cNvGrpSpPr/>
          <p:nvPr userDrawn="1"/>
        </p:nvGrpSpPr>
        <p:grpSpPr>
          <a:xfrm>
            <a:off x="-1566254" y="5170549"/>
            <a:ext cx="17037436" cy="1687452"/>
            <a:chOff x="-1174691" y="3877911"/>
            <a:chExt cx="12778077" cy="1265589"/>
          </a:xfrm>
        </p:grpSpPr>
        <p:sp>
          <p:nvSpPr>
            <p:cNvPr id="23" name="coral">
              <a:extLst>
                <a:ext uri="{FF2B5EF4-FFF2-40B4-BE49-F238E27FC236}">
                  <a16:creationId xmlns:a16="http://schemas.microsoft.com/office/drawing/2014/main" id="{C9417BD3-016E-5744-9A62-FD85D3ADFE25}"/>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24" name="green">
              <a:extLst>
                <a:ext uri="{FF2B5EF4-FFF2-40B4-BE49-F238E27FC236}">
                  <a16:creationId xmlns:a16="http://schemas.microsoft.com/office/drawing/2014/main" id="{26B1483B-004D-8C48-80D7-C8D5FC7BD94C}"/>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grpSp>
      <p:grpSp>
        <p:nvGrpSpPr>
          <p:cNvPr id="30" name="4 Xs">
            <a:extLst>
              <a:ext uri="{FF2B5EF4-FFF2-40B4-BE49-F238E27FC236}">
                <a16:creationId xmlns:a16="http://schemas.microsoft.com/office/drawing/2014/main" id="{1158C3E7-4E08-534B-8628-E6F654E10FAB}"/>
              </a:ext>
            </a:extLst>
          </p:cNvPr>
          <p:cNvGrpSpPr/>
          <p:nvPr userDrawn="1"/>
        </p:nvGrpSpPr>
        <p:grpSpPr>
          <a:xfrm flipH="1">
            <a:off x="5566174" y="1086348"/>
            <a:ext cx="776348" cy="502003"/>
            <a:chOff x="4544881" y="4169018"/>
            <a:chExt cx="1104108" cy="713976"/>
          </a:xfrm>
          <a:gradFill>
            <a:gsLst>
              <a:gs pos="0">
                <a:schemeClr val="accent3">
                  <a:alpha val="21000"/>
                </a:schemeClr>
              </a:gs>
              <a:gs pos="100000">
                <a:schemeClr val="accent1">
                  <a:lumMod val="60000"/>
                  <a:lumOff val="40000"/>
                  <a:alpha val="20000"/>
                </a:schemeClr>
              </a:gs>
            </a:gsLst>
            <a:lin ang="5400000" scaled="1"/>
          </a:gradFill>
        </p:grpSpPr>
        <p:sp>
          <p:nvSpPr>
            <p:cNvPr id="31" name="Graphic 37">
              <a:extLst>
                <a:ext uri="{FF2B5EF4-FFF2-40B4-BE49-F238E27FC236}">
                  <a16:creationId xmlns:a16="http://schemas.microsoft.com/office/drawing/2014/main" id="{BAB9FEDC-C151-2243-8D77-D93EE87DC1C0}"/>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2" name="Graphic 37">
              <a:extLst>
                <a:ext uri="{FF2B5EF4-FFF2-40B4-BE49-F238E27FC236}">
                  <a16:creationId xmlns:a16="http://schemas.microsoft.com/office/drawing/2014/main" id="{5CA72DBB-57A5-4540-8628-DA6FD1E2D55A}"/>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3" name="Graphic 37">
              <a:extLst>
                <a:ext uri="{FF2B5EF4-FFF2-40B4-BE49-F238E27FC236}">
                  <a16:creationId xmlns:a16="http://schemas.microsoft.com/office/drawing/2014/main" id="{498E8B6F-199F-CD49-A946-13B2C7105C43}"/>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9" name="Rounded Rectangle 8">
            <a:extLst>
              <a:ext uri="{FF2B5EF4-FFF2-40B4-BE49-F238E27FC236}">
                <a16:creationId xmlns:a16="http://schemas.microsoft.com/office/drawing/2014/main" id="{7DA20BDE-4D9D-EC4F-BDAE-F4DF575CCA85}"/>
              </a:ext>
            </a:extLst>
          </p:cNvPr>
          <p:cNvSpPr/>
          <p:nvPr userDrawn="1"/>
        </p:nvSpPr>
        <p:spPr>
          <a:xfrm>
            <a:off x="835040" y="2159001"/>
            <a:ext cx="3236715" cy="2858401"/>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0" name="Rounded Rectangle 9">
            <a:extLst>
              <a:ext uri="{FF2B5EF4-FFF2-40B4-BE49-F238E27FC236}">
                <a16:creationId xmlns:a16="http://schemas.microsoft.com/office/drawing/2014/main" id="{620E16B4-6F25-4E43-AC78-826C63D91C7F}"/>
              </a:ext>
            </a:extLst>
          </p:cNvPr>
          <p:cNvSpPr/>
          <p:nvPr userDrawn="1"/>
        </p:nvSpPr>
        <p:spPr>
          <a:xfrm>
            <a:off x="4440607" y="2159001"/>
            <a:ext cx="3236715" cy="2858401"/>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1" name="Rounded Rectangle 10">
            <a:extLst>
              <a:ext uri="{FF2B5EF4-FFF2-40B4-BE49-F238E27FC236}">
                <a16:creationId xmlns:a16="http://schemas.microsoft.com/office/drawing/2014/main" id="{BE4B7114-3D69-8A4C-97AA-7604A6B2D9E3}"/>
              </a:ext>
            </a:extLst>
          </p:cNvPr>
          <p:cNvSpPr/>
          <p:nvPr userDrawn="1"/>
        </p:nvSpPr>
        <p:spPr>
          <a:xfrm>
            <a:off x="8042277" y="2159001"/>
            <a:ext cx="3236715" cy="2858401"/>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2" name="Text Placeholder 5">
            <a:extLst>
              <a:ext uri="{FF2B5EF4-FFF2-40B4-BE49-F238E27FC236}">
                <a16:creationId xmlns:a16="http://schemas.microsoft.com/office/drawing/2014/main" id="{4EFA0EF9-1E6C-D943-9AF6-00464594DF1C}"/>
              </a:ext>
            </a:extLst>
          </p:cNvPr>
          <p:cNvSpPr>
            <a:spLocks noGrp="1"/>
          </p:cNvSpPr>
          <p:nvPr>
            <p:ph type="body" sz="quarter" idx="15" hasCustomPrompt="1"/>
          </p:nvPr>
        </p:nvSpPr>
        <p:spPr>
          <a:xfrm>
            <a:off x="835040" y="3525769"/>
            <a:ext cx="3236715" cy="384873"/>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3" name="Text Placeholder 5">
            <a:extLst>
              <a:ext uri="{FF2B5EF4-FFF2-40B4-BE49-F238E27FC236}">
                <a16:creationId xmlns:a16="http://schemas.microsoft.com/office/drawing/2014/main" id="{354E5A50-9471-5841-BB4F-025B27241E07}"/>
              </a:ext>
            </a:extLst>
          </p:cNvPr>
          <p:cNvSpPr>
            <a:spLocks noGrp="1"/>
          </p:cNvSpPr>
          <p:nvPr>
            <p:ph type="body" sz="quarter" idx="16" hasCustomPrompt="1"/>
          </p:nvPr>
        </p:nvSpPr>
        <p:spPr>
          <a:xfrm>
            <a:off x="4433971" y="3525769"/>
            <a:ext cx="3243351" cy="384873"/>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4" name="Text Placeholder 5">
            <a:extLst>
              <a:ext uri="{FF2B5EF4-FFF2-40B4-BE49-F238E27FC236}">
                <a16:creationId xmlns:a16="http://schemas.microsoft.com/office/drawing/2014/main" id="{94C52842-F1CA-4548-A604-7EB89EF696E2}"/>
              </a:ext>
            </a:extLst>
          </p:cNvPr>
          <p:cNvSpPr>
            <a:spLocks noGrp="1"/>
          </p:cNvSpPr>
          <p:nvPr>
            <p:ph type="body" sz="quarter" idx="17" hasCustomPrompt="1"/>
          </p:nvPr>
        </p:nvSpPr>
        <p:spPr>
          <a:xfrm>
            <a:off x="8039538" y="3525769"/>
            <a:ext cx="3236715" cy="384873"/>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5" name="Text Placeholder 3">
            <a:extLst>
              <a:ext uri="{FF2B5EF4-FFF2-40B4-BE49-F238E27FC236}">
                <a16:creationId xmlns:a16="http://schemas.microsoft.com/office/drawing/2014/main" id="{5A6278B9-6E30-4B47-924D-41497B0FE815}"/>
              </a:ext>
            </a:extLst>
          </p:cNvPr>
          <p:cNvSpPr>
            <a:spLocks noGrp="1"/>
          </p:cNvSpPr>
          <p:nvPr>
            <p:ph type="body" sz="quarter" idx="19"/>
          </p:nvPr>
        </p:nvSpPr>
        <p:spPr>
          <a:xfrm>
            <a:off x="835040" y="3945196"/>
            <a:ext cx="3236715" cy="765913"/>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32F06F2-9797-4945-9C8A-26529897D962}"/>
              </a:ext>
            </a:extLst>
          </p:cNvPr>
          <p:cNvSpPr>
            <a:spLocks noGrp="1"/>
          </p:cNvSpPr>
          <p:nvPr>
            <p:ph type="body" sz="quarter" idx="20"/>
          </p:nvPr>
        </p:nvSpPr>
        <p:spPr>
          <a:xfrm>
            <a:off x="4436711" y="3945196"/>
            <a:ext cx="3236715" cy="765913"/>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ED7D4B0B-C00E-1241-905D-F6FEE3FAD8E5}"/>
              </a:ext>
            </a:extLst>
          </p:cNvPr>
          <p:cNvSpPr>
            <a:spLocks noGrp="1"/>
          </p:cNvSpPr>
          <p:nvPr>
            <p:ph type="body" sz="quarter" idx="21"/>
          </p:nvPr>
        </p:nvSpPr>
        <p:spPr>
          <a:xfrm>
            <a:off x="8032795" y="3945196"/>
            <a:ext cx="3246091" cy="765913"/>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grpSp>
        <p:nvGrpSpPr>
          <p:cNvPr id="25" name="4 Xs">
            <a:extLst>
              <a:ext uri="{FF2B5EF4-FFF2-40B4-BE49-F238E27FC236}">
                <a16:creationId xmlns:a16="http://schemas.microsoft.com/office/drawing/2014/main" id="{9EF6ED93-54C9-FC4F-8A0B-C87E98BAEA9D}"/>
              </a:ext>
            </a:extLst>
          </p:cNvPr>
          <p:cNvGrpSpPr/>
          <p:nvPr userDrawn="1"/>
        </p:nvGrpSpPr>
        <p:grpSpPr>
          <a:xfrm>
            <a:off x="10187145" y="5496168"/>
            <a:ext cx="1738833" cy="955859"/>
            <a:chOff x="4350238" y="4169018"/>
            <a:chExt cx="1298751" cy="713976"/>
          </a:xfrm>
          <a:solidFill>
            <a:schemeClr val="accent5">
              <a:alpha val="20000"/>
            </a:schemeClr>
          </a:solidFill>
        </p:grpSpPr>
        <p:sp>
          <p:nvSpPr>
            <p:cNvPr id="26" name="Graphic 37">
              <a:extLst>
                <a:ext uri="{FF2B5EF4-FFF2-40B4-BE49-F238E27FC236}">
                  <a16:creationId xmlns:a16="http://schemas.microsoft.com/office/drawing/2014/main" id="{75193E33-4F11-EB4F-9FDB-0C8F0D581A72}"/>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7" name="Graphic 37">
              <a:extLst>
                <a:ext uri="{FF2B5EF4-FFF2-40B4-BE49-F238E27FC236}">
                  <a16:creationId xmlns:a16="http://schemas.microsoft.com/office/drawing/2014/main" id="{49F3ABC6-E306-4A48-AEF7-78A3CDFB72C9}"/>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8" name="Graphic 37">
              <a:extLst>
                <a:ext uri="{FF2B5EF4-FFF2-40B4-BE49-F238E27FC236}">
                  <a16:creationId xmlns:a16="http://schemas.microsoft.com/office/drawing/2014/main" id="{45905929-1400-8645-8CC9-875BF003A900}"/>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A3B5F0A5-865C-FB4D-AAAE-E2AEBBF3A17C}"/>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34" name="Title Placeholder 1">
            <a:extLst>
              <a:ext uri="{FF2B5EF4-FFF2-40B4-BE49-F238E27FC236}">
                <a16:creationId xmlns:a16="http://schemas.microsoft.com/office/drawing/2014/main" id="{952ED4F5-C03A-3E4C-887D-CE2E3ADC05D1}"/>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2832185517"/>
      </p:ext>
    </p:extLst>
  </p:cSld>
  <p:clrMapOvr>
    <a:masterClrMapping/>
  </p:clrMapOvr>
  <p:transition spd="slow">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Subtitle and Content w/ Contrail">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3814B1-633C-E8B0-5941-E1E7F6FA0BDB}"/>
              </a:ext>
            </a:extLst>
          </p:cNvPr>
          <p:cNvSpPr>
            <a:spLocks noGrp="1"/>
          </p:cNvSpPr>
          <p:nvPr>
            <p:ph type="subTitle" idx="14"/>
          </p:nvPr>
        </p:nvSpPr>
        <p:spPr>
          <a:xfrm>
            <a:off x="449686" y="1325268"/>
            <a:ext cx="3499197" cy="895732"/>
          </a:xfrm>
        </p:spPr>
        <p:txBody>
          <a:bodyPr anchor="b">
            <a:noAutofit/>
          </a:bodyPr>
          <a:lstStyle>
            <a:lvl1pPr marL="0" indent="0" algn="l">
              <a:lnSpc>
                <a:spcPct val="100000"/>
              </a:lnSpc>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10">
            <a:extLst>
              <a:ext uri="{FF2B5EF4-FFF2-40B4-BE49-F238E27FC236}">
                <a16:creationId xmlns:a16="http://schemas.microsoft.com/office/drawing/2014/main" id="{20B991CD-48C1-C467-6A1C-9119669C5611}"/>
              </a:ext>
            </a:extLst>
          </p:cNvPr>
          <p:cNvSpPr>
            <a:spLocks noGrp="1"/>
          </p:cNvSpPr>
          <p:nvPr>
            <p:ph type="body" sz="quarter" idx="19" hasCustomPrompt="1"/>
          </p:nvPr>
        </p:nvSpPr>
        <p:spPr>
          <a:xfrm>
            <a:off x="4346401" y="1326918"/>
            <a:ext cx="3499197" cy="894082"/>
          </a:xfrm>
        </p:spPr>
        <p:txBody>
          <a:bodyPr anchor="b">
            <a:noAutofit/>
          </a:bodyPr>
          <a:lstStyle>
            <a:lvl1pPr marL="0" indent="0">
              <a:lnSpc>
                <a:spcPct val="100000"/>
              </a:lnSpc>
              <a:buNone/>
              <a:defRPr sz="2400" b="0" i="0">
                <a:solidFill>
                  <a:schemeClr val="accent1"/>
                </a:solidFill>
                <a:latin typeface="Inter Light" panose="02000503000000020004" pitchFamily="2" charset="0"/>
                <a:ea typeface="Inter Light" panose="02000503000000020004" pitchFamily="2" charset="0"/>
              </a:defRPr>
            </a:lvl1pPr>
          </a:lstStyle>
          <a:p>
            <a:r>
              <a:rPr lang="en-US"/>
              <a:t>Click to add subtitle</a:t>
            </a:r>
          </a:p>
        </p:txBody>
      </p:sp>
      <p:sp>
        <p:nvSpPr>
          <p:cNvPr id="7" name="Text Placeholder 8">
            <a:extLst>
              <a:ext uri="{FF2B5EF4-FFF2-40B4-BE49-F238E27FC236}">
                <a16:creationId xmlns:a16="http://schemas.microsoft.com/office/drawing/2014/main" id="{07ACD2F3-5CBE-4E9B-4E17-AA641AAFB610}"/>
              </a:ext>
            </a:extLst>
          </p:cNvPr>
          <p:cNvSpPr>
            <a:spLocks noGrp="1"/>
          </p:cNvSpPr>
          <p:nvPr>
            <p:ph type="body" sz="quarter" idx="13"/>
          </p:nvPr>
        </p:nvSpPr>
        <p:spPr>
          <a:xfrm>
            <a:off x="449690" y="2257440"/>
            <a:ext cx="3499196" cy="380485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4A0C6141-BBB3-C613-F91D-4A018704B013}"/>
              </a:ext>
            </a:extLst>
          </p:cNvPr>
          <p:cNvSpPr>
            <a:spLocks noGrp="1"/>
          </p:cNvSpPr>
          <p:nvPr>
            <p:ph type="body" sz="quarter" idx="18"/>
          </p:nvPr>
        </p:nvSpPr>
        <p:spPr>
          <a:xfrm>
            <a:off x="4346402" y="2254413"/>
            <a:ext cx="3499196" cy="3804856"/>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BF1A17F7-5DB3-CC7E-7DBA-9D0964A8E52E}"/>
              </a:ext>
            </a:extLst>
          </p:cNvPr>
          <p:cNvSpPr>
            <a:spLocks noGrp="1"/>
          </p:cNvSpPr>
          <p:nvPr>
            <p:ph type="body" sz="quarter" idx="20" hasCustomPrompt="1"/>
          </p:nvPr>
        </p:nvSpPr>
        <p:spPr>
          <a:xfrm>
            <a:off x="8242228" y="1325268"/>
            <a:ext cx="3499198" cy="894082"/>
          </a:xfrm>
        </p:spPr>
        <p:txBody>
          <a:bodyPr anchor="b">
            <a:noAutofit/>
          </a:bodyPr>
          <a:lstStyle>
            <a:lvl1pPr marL="0" indent="0">
              <a:lnSpc>
                <a:spcPct val="100000"/>
              </a:lnSpc>
              <a:buNone/>
              <a:defRPr sz="2400" b="0" i="0">
                <a:solidFill>
                  <a:schemeClr val="accent1"/>
                </a:solidFill>
                <a:latin typeface="Inter Light" panose="02000503000000020004" pitchFamily="2" charset="0"/>
                <a:ea typeface="Inter Light" panose="02000503000000020004" pitchFamily="2" charset="0"/>
              </a:defRPr>
            </a:lvl1pPr>
          </a:lstStyle>
          <a:p>
            <a:r>
              <a:rPr lang="en-US"/>
              <a:t>Click to add subtitle</a:t>
            </a:r>
          </a:p>
        </p:txBody>
      </p:sp>
      <p:sp>
        <p:nvSpPr>
          <p:cNvPr id="10" name="Text Placeholder 8">
            <a:extLst>
              <a:ext uri="{FF2B5EF4-FFF2-40B4-BE49-F238E27FC236}">
                <a16:creationId xmlns:a16="http://schemas.microsoft.com/office/drawing/2014/main" id="{069D5E2C-5A7B-A57E-2536-0587472FDD36}"/>
              </a:ext>
            </a:extLst>
          </p:cNvPr>
          <p:cNvSpPr>
            <a:spLocks noGrp="1"/>
          </p:cNvSpPr>
          <p:nvPr>
            <p:ph type="body" sz="quarter" idx="21"/>
          </p:nvPr>
        </p:nvSpPr>
        <p:spPr>
          <a:xfrm>
            <a:off x="8243114" y="2252763"/>
            <a:ext cx="3499196" cy="3804856"/>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green and black background&#10;&#10;Description automatically generated">
            <a:extLst>
              <a:ext uri="{FF2B5EF4-FFF2-40B4-BE49-F238E27FC236}">
                <a16:creationId xmlns:a16="http://schemas.microsoft.com/office/drawing/2014/main" id="{F3028C0F-81B5-D95E-D0DD-35A10BF1446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782321"/>
          </a:xfrm>
          <a:prstGeom prst="rect">
            <a:avLst/>
          </a:prstGeom>
        </p:spPr>
      </p:pic>
      <p:sp>
        <p:nvSpPr>
          <p:cNvPr id="6" name="Title 1">
            <a:extLst>
              <a:ext uri="{FF2B5EF4-FFF2-40B4-BE49-F238E27FC236}">
                <a16:creationId xmlns:a16="http://schemas.microsoft.com/office/drawing/2014/main" id="{201F72C7-7397-45FF-CD1D-D2925B2E9032}"/>
              </a:ext>
            </a:extLst>
          </p:cNvPr>
          <p:cNvSpPr>
            <a:spLocks noGrp="1"/>
          </p:cNvSpPr>
          <p:nvPr>
            <p:ph type="title"/>
          </p:nvPr>
        </p:nvSpPr>
        <p:spPr>
          <a:xfrm>
            <a:off x="449690" y="479915"/>
            <a:ext cx="11291736" cy="534032"/>
          </a:xfrm>
          <a:prstGeom prst="rect">
            <a:avLst/>
          </a:prstGeom>
        </p:spPr>
        <p:txBody>
          <a:bodyPr anchor="t">
            <a:noAutofit/>
          </a:bodyPr>
          <a:lstStyle>
            <a:lvl1pPr>
              <a:defRPr sz="3200">
                <a:solidFill>
                  <a:schemeClr val="tx1"/>
                </a:solidFill>
              </a:defRPr>
            </a:lvl1pPr>
          </a:lstStyle>
          <a:p>
            <a:r>
              <a:rPr lang="en-US"/>
              <a:t>Click to edit Master title style</a:t>
            </a:r>
          </a:p>
        </p:txBody>
      </p:sp>
      <p:sp>
        <p:nvSpPr>
          <p:cNvPr id="16" name="Slide Number Placeholder 13">
            <a:extLst>
              <a:ext uri="{FF2B5EF4-FFF2-40B4-BE49-F238E27FC236}">
                <a16:creationId xmlns:a16="http://schemas.microsoft.com/office/drawing/2014/main" id="{EE4CE6B4-AD4C-E75C-D588-124E938EDE8E}"/>
              </a:ext>
            </a:extLst>
          </p:cNvPr>
          <p:cNvSpPr>
            <a:spLocks noGrp="1"/>
          </p:cNvSpPr>
          <p:nvPr>
            <p:ph type="sldNum" sz="quarter" idx="17"/>
          </p:nvPr>
        </p:nvSpPr>
        <p:spPr>
          <a:xfrm>
            <a:off x="8998226" y="6370592"/>
            <a:ext cx="2743200" cy="365125"/>
          </a:xfrm>
          <a:prstGeom prst="rect">
            <a:avLst/>
          </a:prstGeom>
        </p:spPr>
        <p:txBody>
          <a:bodyPr/>
          <a:lstStyle>
            <a:lvl1pPr>
              <a:defRPr>
                <a:solidFill>
                  <a:schemeClr val="accent6"/>
                </a:solidFill>
              </a:defRPr>
            </a:lvl1pPr>
          </a:lstStyle>
          <a:p>
            <a:fld id="{93BFCDF7-B76A-EE4A-9647-B0AB61850522}" type="slidenum">
              <a:rPr lang="en-US" smtClean="0"/>
              <a:pPr/>
              <a:t>‹#›</a:t>
            </a:fld>
            <a:endParaRPr lang="en-US"/>
          </a:p>
        </p:txBody>
      </p:sp>
      <p:pic>
        <p:nvPicPr>
          <p:cNvPr id="17" name="Graphic 16">
            <a:extLst>
              <a:ext uri="{FF2B5EF4-FFF2-40B4-BE49-F238E27FC236}">
                <a16:creationId xmlns:a16="http://schemas.microsoft.com/office/drawing/2014/main" id="{EC9C05F9-5131-2270-F64F-087C0621CA4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9134" y="6289908"/>
            <a:ext cx="802456" cy="445809"/>
          </a:xfrm>
          <a:prstGeom prst="rect">
            <a:avLst/>
          </a:prstGeom>
        </p:spPr>
      </p:pic>
    </p:spTree>
    <p:extLst>
      <p:ext uri="{BB962C8B-B14F-4D97-AF65-F5344CB8AC3E}">
        <p14:creationId xmlns:p14="http://schemas.microsoft.com/office/powerpoint/2010/main" val="1406381149"/>
      </p:ext>
    </p:extLst>
  </p:cSld>
  <p:clrMapOvr>
    <a:masterClrMapping/>
  </p:clrMapOvr>
  <p:hf hd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Four Categorie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ACCF58C-7947-A44C-857C-04EB31470271}"/>
              </a:ext>
            </a:extLst>
          </p:cNvPr>
          <p:cNvGrpSpPr/>
          <p:nvPr userDrawn="1"/>
        </p:nvGrpSpPr>
        <p:grpSpPr>
          <a:xfrm>
            <a:off x="-1566254" y="5170549"/>
            <a:ext cx="17037436" cy="1687452"/>
            <a:chOff x="-1174691" y="3877911"/>
            <a:chExt cx="12778077" cy="1265589"/>
          </a:xfrm>
        </p:grpSpPr>
        <p:sp>
          <p:nvSpPr>
            <p:cNvPr id="21" name="coral">
              <a:extLst>
                <a:ext uri="{FF2B5EF4-FFF2-40B4-BE49-F238E27FC236}">
                  <a16:creationId xmlns:a16="http://schemas.microsoft.com/office/drawing/2014/main" id="{6851D49D-33E5-6D41-9C83-1275BCA6A7C2}"/>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22" name="green">
              <a:extLst>
                <a:ext uri="{FF2B5EF4-FFF2-40B4-BE49-F238E27FC236}">
                  <a16:creationId xmlns:a16="http://schemas.microsoft.com/office/drawing/2014/main" id="{889CD3B8-F171-C945-8DA9-81B4BE706516}"/>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grpSp>
      <p:grpSp>
        <p:nvGrpSpPr>
          <p:cNvPr id="33" name="4 Xs">
            <a:extLst>
              <a:ext uri="{FF2B5EF4-FFF2-40B4-BE49-F238E27FC236}">
                <a16:creationId xmlns:a16="http://schemas.microsoft.com/office/drawing/2014/main" id="{F90F0EF4-1EA7-EF44-A811-B7D1AACC7F88}"/>
              </a:ext>
            </a:extLst>
          </p:cNvPr>
          <p:cNvGrpSpPr/>
          <p:nvPr userDrawn="1"/>
        </p:nvGrpSpPr>
        <p:grpSpPr>
          <a:xfrm flipH="1">
            <a:off x="5566174" y="1086348"/>
            <a:ext cx="776348" cy="502003"/>
            <a:chOff x="4544881" y="4169018"/>
            <a:chExt cx="1104108" cy="713976"/>
          </a:xfrm>
          <a:gradFill>
            <a:gsLst>
              <a:gs pos="0">
                <a:schemeClr val="accent3">
                  <a:alpha val="21000"/>
                </a:schemeClr>
              </a:gs>
              <a:gs pos="100000">
                <a:schemeClr val="accent1">
                  <a:lumMod val="60000"/>
                  <a:lumOff val="40000"/>
                  <a:alpha val="20000"/>
                </a:schemeClr>
              </a:gs>
            </a:gsLst>
            <a:lin ang="5400000" scaled="1"/>
          </a:gradFill>
        </p:grpSpPr>
        <p:sp>
          <p:nvSpPr>
            <p:cNvPr id="34" name="Graphic 37">
              <a:extLst>
                <a:ext uri="{FF2B5EF4-FFF2-40B4-BE49-F238E27FC236}">
                  <a16:creationId xmlns:a16="http://schemas.microsoft.com/office/drawing/2014/main" id="{51AAC50E-256D-BB43-8265-08C9475CE92A}"/>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5" name="Graphic 37">
              <a:extLst>
                <a:ext uri="{FF2B5EF4-FFF2-40B4-BE49-F238E27FC236}">
                  <a16:creationId xmlns:a16="http://schemas.microsoft.com/office/drawing/2014/main" id="{DA9816EF-FA6B-8E48-8726-2E0621F53694}"/>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6" name="Graphic 37">
              <a:extLst>
                <a:ext uri="{FF2B5EF4-FFF2-40B4-BE49-F238E27FC236}">
                  <a16:creationId xmlns:a16="http://schemas.microsoft.com/office/drawing/2014/main" id="{EAEA6FE6-230F-394B-8B29-FA631326A4A1}"/>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7" name="Rounded Rectangle 6">
            <a:extLst>
              <a:ext uri="{FF2B5EF4-FFF2-40B4-BE49-F238E27FC236}">
                <a16:creationId xmlns:a16="http://schemas.microsoft.com/office/drawing/2014/main" id="{EFEB194F-E6AC-FB41-999F-6756C41F7056}"/>
              </a:ext>
            </a:extLst>
          </p:cNvPr>
          <p:cNvSpPr/>
          <p:nvPr userDrawn="1"/>
        </p:nvSpPr>
        <p:spPr>
          <a:xfrm>
            <a:off x="508000" y="2141332"/>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8" name="Text Placeholder 5">
            <a:extLst>
              <a:ext uri="{FF2B5EF4-FFF2-40B4-BE49-F238E27FC236}">
                <a16:creationId xmlns:a16="http://schemas.microsoft.com/office/drawing/2014/main" id="{4662CB5D-70D5-2849-A16A-B29F3D53D54E}"/>
              </a:ext>
            </a:extLst>
          </p:cNvPr>
          <p:cNvSpPr>
            <a:spLocks noGrp="1"/>
          </p:cNvSpPr>
          <p:nvPr>
            <p:ph type="body" sz="quarter" idx="10" hasCustomPrompt="1"/>
          </p:nvPr>
        </p:nvSpPr>
        <p:spPr>
          <a:xfrm>
            <a:off x="504105" y="3154100"/>
            <a:ext cx="2353056" cy="492017"/>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9" name="Text Placeholder 3">
            <a:extLst>
              <a:ext uri="{FF2B5EF4-FFF2-40B4-BE49-F238E27FC236}">
                <a16:creationId xmlns:a16="http://schemas.microsoft.com/office/drawing/2014/main" id="{47C32F49-ECC8-7543-A17E-D6C83296D38F}"/>
              </a:ext>
            </a:extLst>
          </p:cNvPr>
          <p:cNvSpPr>
            <a:spLocks noGrp="1"/>
          </p:cNvSpPr>
          <p:nvPr>
            <p:ph type="body" sz="quarter" idx="19"/>
          </p:nvPr>
        </p:nvSpPr>
        <p:spPr>
          <a:xfrm>
            <a:off x="508001" y="3699398"/>
            <a:ext cx="2353056" cy="1687453"/>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sp>
        <p:nvSpPr>
          <p:cNvPr id="10" name="Rounded Rectangle 9">
            <a:extLst>
              <a:ext uri="{FF2B5EF4-FFF2-40B4-BE49-F238E27FC236}">
                <a16:creationId xmlns:a16="http://schemas.microsoft.com/office/drawing/2014/main" id="{8DC48B5D-3257-6345-8033-DBFA4E45B77E}"/>
              </a:ext>
            </a:extLst>
          </p:cNvPr>
          <p:cNvSpPr/>
          <p:nvPr userDrawn="1"/>
        </p:nvSpPr>
        <p:spPr>
          <a:xfrm>
            <a:off x="3458817" y="2141332"/>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1" name="Text Placeholder 5">
            <a:extLst>
              <a:ext uri="{FF2B5EF4-FFF2-40B4-BE49-F238E27FC236}">
                <a16:creationId xmlns:a16="http://schemas.microsoft.com/office/drawing/2014/main" id="{010B0BD4-ED1F-734E-A7C3-15452462B5C9}"/>
              </a:ext>
            </a:extLst>
          </p:cNvPr>
          <p:cNvSpPr>
            <a:spLocks noGrp="1"/>
          </p:cNvSpPr>
          <p:nvPr>
            <p:ph type="body" sz="quarter" idx="26" hasCustomPrompt="1"/>
          </p:nvPr>
        </p:nvSpPr>
        <p:spPr>
          <a:xfrm>
            <a:off x="3454923" y="3154100"/>
            <a:ext cx="2353056" cy="492017"/>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2" name="Text Placeholder 3">
            <a:extLst>
              <a:ext uri="{FF2B5EF4-FFF2-40B4-BE49-F238E27FC236}">
                <a16:creationId xmlns:a16="http://schemas.microsoft.com/office/drawing/2014/main" id="{5C58243A-6D2A-B34D-A477-BE9D48442A4C}"/>
              </a:ext>
            </a:extLst>
          </p:cNvPr>
          <p:cNvSpPr>
            <a:spLocks noGrp="1"/>
          </p:cNvSpPr>
          <p:nvPr>
            <p:ph type="body" sz="quarter" idx="27"/>
          </p:nvPr>
        </p:nvSpPr>
        <p:spPr>
          <a:xfrm>
            <a:off x="3458819" y="3699397"/>
            <a:ext cx="2353056" cy="1687455"/>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sp>
        <p:nvSpPr>
          <p:cNvPr id="13" name="Rounded Rectangle 12">
            <a:extLst>
              <a:ext uri="{FF2B5EF4-FFF2-40B4-BE49-F238E27FC236}">
                <a16:creationId xmlns:a16="http://schemas.microsoft.com/office/drawing/2014/main" id="{D81C37F3-64CA-6C40-84A4-9A4B8F40504E}"/>
              </a:ext>
            </a:extLst>
          </p:cNvPr>
          <p:cNvSpPr/>
          <p:nvPr userDrawn="1"/>
        </p:nvSpPr>
        <p:spPr>
          <a:xfrm>
            <a:off x="6409635" y="2141332"/>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4" name="Text Placeholder 5">
            <a:extLst>
              <a:ext uri="{FF2B5EF4-FFF2-40B4-BE49-F238E27FC236}">
                <a16:creationId xmlns:a16="http://schemas.microsoft.com/office/drawing/2014/main" id="{F531AD48-9A0E-4C44-A62A-96419D46365F}"/>
              </a:ext>
            </a:extLst>
          </p:cNvPr>
          <p:cNvSpPr>
            <a:spLocks noGrp="1"/>
          </p:cNvSpPr>
          <p:nvPr>
            <p:ph type="body" sz="quarter" idx="28" hasCustomPrompt="1"/>
          </p:nvPr>
        </p:nvSpPr>
        <p:spPr>
          <a:xfrm>
            <a:off x="6401809" y="3154100"/>
            <a:ext cx="2357209" cy="492017"/>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5" name="Text Placeholder 3">
            <a:extLst>
              <a:ext uri="{FF2B5EF4-FFF2-40B4-BE49-F238E27FC236}">
                <a16:creationId xmlns:a16="http://schemas.microsoft.com/office/drawing/2014/main" id="{7AFD4CFE-B587-C941-8C5B-2997537795D8}"/>
              </a:ext>
            </a:extLst>
          </p:cNvPr>
          <p:cNvSpPr>
            <a:spLocks noGrp="1"/>
          </p:cNvSpPr>
          <p:nvPr>
            <p:ph type="body" sz="quarter" idx="29"/>
          </p:nvPr>
        </p:nvSpPr>
        <p:spPr>
          <a:xfrm>
            <a:off x="6402471" y="3699397"/>
            <a:ext cx="2356547" cy="1687455"/>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sp>
        <p:nvSpPr>
          <p:cNvPr id="16" name="Rounded Rectangle 15">
            <a:extLst>
              <a:ext uri="{FF2B5EF4-FFF2-40B4-BE49-F238E27FC236}">
                <a16:creationId xmlns:a16="http://schemas.microsoft.com/office/drawing/2014/main" id="{3571EB29-A54B-8042-B005-8BD9DEC7BECB}"/>
              </a:ext>
            </a:extLst>
          </p:cNvPr>
          <p:cNvSpPr/>
          <p:nvPr userDrawn="1"/>
        </p:nvSpPr>
        <p:spPr>
          <a:xfrm>
            <a:off x="9351617" y="2141332"/>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7" name="Text Placeholder 5">
            <a:extLst>
              <a:ext uri="{FF2B5EF4-FFF2-40B4-BE49-F238E27FC236}">
                <a16:creationId xmlns:a16="http://schemas.microsoft.com/office/drawing/2014/main" id="{F97868D5-3B54-B044-BBEA-564B7AA52091}"/>
              </a:ext>
            </a:extLst>
          </p:cNvPr>
          <p:cNvSpPr>
            <a:spLocks noGrp="1"/>
          </p:cNvSpPr>
          <p:nvPr>
            <p:ph type="body" sz="quarter" idx="30" hasCustomPrompt="1"/>
          </p:nvPr>
        </p:nvSpPr>
        <p:spPr>
          <a:xfrm>
            <a:off x="9347723" y="3151650"/>
            <a:ext cx="2353056" cy="492017"/>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8" name="Text Placeholder 3">
            <a:extLst>
              <a:ext uri="{FF2B5EF4-FFF2-40B4-BE49-F238E27FC236}">
                <a16:creationId xmlns:a16="http://schemas.microsoft.com/office/drawing/2014/main" id="{5E427254-2B14-9D49-84B1-EE7EFA47EFEA}"/>
              </a:ext>
            </a:extLst>
          </p:cNvPr>
          <p:cNvSpPr>
            <a:spLocks noGrp="1"/>
          </p:cNvSpPr>
          <p:nvPr>
            <p:ph type="body" sz="quarter" idx="31"/>
          </p:nvPr>
        </p:nvSpPr>
        <p:spPr>
          <a:xfrm>
            <a:off x="9347723" y="3696948"/>
            <a:ext cx="2357173" cy="1687453"/>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grpSp>
        <p:nvGrpSpPr>
          <p:cNvPr id="28" name="4 Xs">
            <a:extLst>
              <a:ext uri="{FF2B5EF4-FFF2-40B4-BE49-F238E27FC236}">
                <a16:creationId xmlns:a16="http://schemas.microsoft.com/office/drawing/2014/main" id="{5E16CE66-B99D-134A-9A39-F05942DDE560}"/>
              </a:ext>
            </a:extLst>
          </p:cNvPr>
          <p:cNvGrpSpPr/>
          <p:nvPr userDrawn="1"/>
        </p:nvGrpSpPr>
        <p:grpSpPr>
          <a:xfrm>
            <a:off x="10187145" y="5496168"/>
            <a:ext cx="1738833" cy="955859"/>
            <a:chOff x="4350238" y="4169018"/>
            <a:chExt cx="1298751" cy="713976"/>
          </a:xfrm>
          <a:solidFill>
            <a:schemeClr val="accent5">
              <a:alpha val="20000"/>
            </a:schemeClr>
          </a:solidFill>
        </p:grpSpPr>
        <p:sp>
          <p:nvSpPr>
            <p:cNvPr id="29" name="Graphic 37">
              <a:extLst>
                <a:ext uri="{FF2B5EF4-FFF2-40B4-BE49-F238E27FC236}">
                  <a16:creationId xmlns:a16="http://schemas.microsoft.com/office/drawing/2014/main" id="{94E1AC8C-36C6-4B45-8603-E10FB9B27957}"/>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9A316CDC-25E8-994B-9323-9A90A34AA095}"/>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1" name="Graphic 37">
              <a:extLst>
                <a:ext uri="{FF2B5EF4-FFF2-40B4-BE49-F238E27FC236}">
                  <a16:creationId xmlns:a16="http://schemas.microsoft.com/office/drawing/2014/main" id="{9A60D419-AC31-3C44-BDC9-A18D97815628}"/>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2" name="Graphic 37">
              <a:extLst>
                <a:ext uri="{FF2B5EF4-FFF2-40B4-BE49-F238E27FC236}">
                  <a16:creationId xmlns:a16="http://schemas.microsoft.com/office/drawing/2014/main" id="{A3C0E6C8-D545-1A4D-BAD9-19176A06DCB0}"/>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27" name="Title Placeholder 1">
            <a:extLst>
              <a:ext uri="{FF2B5EF4-FFF2-40B4-BE49-F238E27FC236}">
                <a16:creationId xmlns:a16="http://schemas.microsoft.com/office/drawing/2014/main" id="{51A0C7C8-9298-5F44-ADF5-A12FA4A0A43F}"/>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745987411"/>
      </p:ext>
    </p:extLst>
  </p:cSld>
  <p:clrMapOvr>
    <a:masterClrMapping/>
  </p:clrMapOvr>
  <p:transition spd="slow">
    <p:wipe dir="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_Numbers + Three Stat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1D69050-B991-6245-8B09-D4B36ADB9AEB}"/>
              </a:ext>
            </a:extLst>
          </p:cNvPr>
          <p:cNvSpPr/>
          <p:nvPr userDrawn="1"/>
        </p:nvSpPr>
        <p:spPr>
          <a:xfrm>
            <a:off x="829493" y="1631395"/>
            <a:ext cx="2746103" cy="2746103"/>
          </a:xfrm>
          <a:prstGeom prst="ellipse">
            <a:avLst/>
          </a:prstGeom>
          <a:solidFill>
            <a:srgbClr val="000000">
              <a:alpha val="2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2" name="Oval 21">
            <a:extLst>
              <a:ext uri="{FF2B5EF4-FFF2-40B4-BE49-F238E27FC236}">
                <a16:creationId xmlns:a16="http://schemas.microsoft.com/office/drawing/2014/main" id="{CC928121-DB66-BF4A-B0C2-11026942B111}"/>
              </a:ext>
            </a:extLst>
          </p:cNvPr>
          <p:cNvSpPr/>
          <p:nvPr userDrawn="1"/>
        </p:nvSpPr>
        <p:spPr>
          <a:xfrm>
            <a:off x="4719321" y="1631395"/>
            <a:ext cx="2746103" cy="2746103"/>
          </a:xfrm>
          <a:prstGeom prst="ellipse">
            <a:avLst/>
          </a:prstGeom>
          <a:solidFill>
            <a:srgbClr val="000000">
              <a:alpha val="4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3" name="Oval 22">
            <a:extLst>
              <a:ext uri="{FF2B5EF4-FFF2-40B4-BE49-F238E27FC236}">
                <a16:creationId xmlns:a16="http://schemas.microsoft.com/office/drawing/2014/main" id="{F979E32A-1456-0C47-AAB0-41735CAC899C}"/>
              </a:ext>
            </a:extLst>
          </p:cNvPr>
          <p:cNvSpPr/>
          <p:nvPr userDrawn="1"/>
        </p:nvSpPr>
        <p:spPr>
          <a:xfrm>
            <a:off x="8507550" y="1631395"/>
            <a:ext cx="2746103" cy="2746103"/>
          </a:xfrm>
          <a:prstGeom prst="ellipse">
            <a:avLst/>
          </a:prstGeom>
          <a:solidFill>
            <a:srgbClr val="000000">
              <a:alpha val="6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9" name="Text Placeholder 5"/>
          <p:cNvSpPr>
            <a:spLocks noGrp="1"/>
          </p:cNvSpPr>
          <p:nvPr>
            <p:ph type="body" sz="quarter" idx="10" hasCustomPrompt="1"/>
          </p:nvPr>
        </p:nvSpPr>
        <p:spPr>
          <a:xfrm>
            <a:off x="617948" y="4576675"/>
            <a:ext cx="3169193" cy="992992"/>
          </a:xfrm>
        </p:spPr>
        <p:txBody>
          <a:bodyPr tIns="0" bIns="0">
            <a:normAutofit/>
          </a:bodyPr>
          <a:lstStyle>
            <a:lvl1pPr marL="0" indent="0" algn="ctr">
              <a:buFontTx/>
              <a:buNone/>
              <a:defRPr sz="2133"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762000" y="2394841"/>
            <a:ext cx="2881085" cy="711207"/>
          </a:xfrm>
        </p:spPr>
        <p:txBody>
          <a:bodyPr tIns="0" bIns="0">
            <a:normAutofit/>
          </a:bodyPr>
          <a:lstStyle>
            <a:lvl1pPr marL="0" indent="0" algn="ctr">
              <a:buFontTx/>
              <a:buNone/>
              <a:defRPr sz="5867"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92959" y="3098523"/>
            <a:ext cx="2619168" cy="493493"/>
          </a:xfrm>
        </p:spPr>
        <p:txBody>
          <a:bodyPr tIns="0" bIns="0">
            <a:normAutofit/>
          </a:bodyPr>
          <a:lstStyle>
            <a:lvl1pPr marL="0" indent="0" algn="ctr">
              <a:lnSpc>
                <a:spcPct val="80000"/>
              </a:lnSpc>
              <a:buFontTx/>
              <a:buNone/>
              <a:defRPr sz="1600" b="0" i="0" cap="none" baseline="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3" name="Text Placeholder 5"/>
          <p:cNvSpPr>
            <a:spLocks noGrp="1"/>
          </p:cNvSpPr>
          <p:nvPr>
            <p:ph type="body" sz="quarter" idx="13" hasCustomPrompt="1"/>
          </p:nvPr>
        </p:nvSpPr>
        <p:spPr>
          <a:xfrm>
            <a:off x="4507777" y="4576675"/>
            <a:ext cx="3169193" cy="992992"/>
          </a:xfrm>
        </p:spPr>
        <p:txBody>
          <a:bodyPr tIns="0" bIns="0">
            <a:noAutofit/>
          </a:bodyPr>
          <a:lstStyle>
            <a:lvl1pPr marL="0" indent="0" algn="ctr">
              <a:buFontTx/>
              <a:buNone/>
              <a:defRPr sz="2133"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4" name="Text Placeholder 5"/>
          <p:cNvSpPr>
            <a:spLocks noGrp="1"/>
          </p:cNvSpPr>
          <p:nvPr>
            <p:ph type="body" sz="quarter" idx="14" hasCustomPrompt="1"/>
          </p:nvPr>
        </p:nvSpPr>
        <p:spPr>
          <a:xfrm>
            <a:off x="4651830" y="2394841"/>
            <a:ext cx="2881085" cy="711207"/>
          </a:xfrm>
        </p:spPr>
        <p:txBody>
          <a:bodyPr tIns="0" bIns="0">
            <a:normAutofit/>
          </a:bodyPr>
          <a:lstStyle>
            <a:lvl1pPr marL="0" indent="0" algn="ctr">
              <a:buFontTx/>
              <a:buNone/>
              <a:defRPr sz="5867"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5" name="Text Placeholder 5"/>
          <p:cNvSpPr>
            <a:spLocks noGrp="1"/>
          </p:cNvSpPr>
          <p:nvPr>
            <p:ph type="body" sz="quarter" idx="15" hasCustomPrompt="1"/>
          </p:nvPr>
        </p:nvSpPr>
        <p:spPr>
          <a:xfrm>
            <a:off x="4782788" y="3098523"/>
            <a:ext cx="2619168" cy="493493"/>
          </a:xfrm>
        </p:spPr>
        <p:txBody>
          <a:bodyPr tIns="0" bIns="0">
            <a:normAutofit/>
          </a:bodyPr>
          <a:lstStyle>
            <a:lvl1pPr marL="0" indent="0" algn="ctr">
              <a:lnSpc>
                <a:spcPct val="80000"/>
              </a:lnSpc>
              <a:buFontTx/>
              <a:buNone/>
              <a:defRPr sz="1600" b="0" i="0" cap="none" baseline="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7" name="Text Placeholder 5"/>
          <p:cNvSpPr>
            <a:spLocks noGrp="1"/>
          </p:cNvSpPr>
          <p:nvPr>
            <p:ph type="body" sz="quarter" idx="16" hasCustomPrompt="1"/>
          </p:nvPr>
        </p:nvSpPr>
        <p:spPr>
          <a:xfrm>
            <a:off x="8296005" y="4576675"/>
            <a:ext cx="3169193" cy="992992"/>
          </a:xfrm>
        </p:spPr>
        <p:txBody>
          <a:bodyPr tIns="0" bIns="0">
            <a:normAutofit/>
          </a:bodyPr>
          <a:lstStyle>
            <a:lvl1pPr marL="0" indent="0" algn="ctr">
              <a:buFontTx/>
              <a:buNone/>
              <a:defRPr sz="2133"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8" name="Text Placeholder 5"/>
          <p:cNvSpPr>
            <a:spLocks noGrp="1"/>
          </p:cNvSpPr>
          <p:nvPr>
            <p:ph type="body" sz="quarter" idx="17" hasCustomPrompt="1"/>
          </p:nvPr>
        </p:nvSpPr>
        <p:spPr>
          <a:xfrm>
            <a:off x="8440058" y="2394841"/>
            <a:ext cx="2881085" cy="711207"/>
          </a:xfrm>
        </p:spPr>
        <p:txBody>
          <a:bodyPr tIns="0" bIns="0">
            <a:normAutofit/>
          </a:bodyPr>
          <a:lstStyle>
            <a:lvl1pPr marL="0" indent="0" algn="ctr">
              <a:buFontTx/>
              <a:buNone/>
              <a:defRPr sz="5867"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9" name="Text Placeholder 5"/>
          <p:cNvSpPr>
            <a:spLocks noGrp="1"/>
          </p:cNvSpPr>
          <p:nvPr>
            <p:ph type="body" sz="quarter" idx="18" hasCustomPrompt="1"/>
          </p:nvPr>
        </p:nvSpPr>
        <p:spPr>
          <a:xfrm>
            <a:off x="8571016" y="3098523"/>
            <a:ext cx="2619168" cy="493493"/>
          </a:xfrm>
        </p:spPr>
        <p:txBody>
          <a:bodyPr tIns="0" bIns="0">
            <a:normAutofit/>
          </a:bodyPr>
          <a:lstStyle>
            <a:lvl1pPr marL="0" indent="0" algn="ctr">
              <a:lnSpc>
                <a:spcPct val="80000"/>
              </a:lnSpc>
              <a:buFontTx/>
              <a:buNone/>
              <a:defRPr sz="1600" b="0" i="0" cap="none" baseline="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0" name="Title Placeholder 1">
            <a:extLst>
              <a:ext uri="{FF2B5EF4-FFF2-40B4-BE49-F238E27FC236}">
                <a16:creationId xmlns:a16="http://schemas.microsoft.com/office/drawing/2014/main" id="{FC2E61B7-9172-D24B-8EE3-9BA8CC844F72}"/>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77527052"/>
      </p:ext>
    </p:extLst>
  </p:cSld>
  <p:clrMapOvr>
    <a:masterClrMapping/>
  </p:clrMapOvr>
  <p:transition spd="slow">
    <p:wipe dir="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_Numbers + Four Stat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CF8138C8-D54B-F14E-8F06-22FB3DF9C982}"/>
              </a:ext>
            </a:extLst>
          </p:cNvPr>
          <p:cNvSpPr/>
          <p:nvPr userDrawn="1"/>
        </p:nvSpPr>
        <p:spPr>
          <a:xfrm>
            <a:off x="623431" y="1863387"/>
            <a:ext cx="2339972" cy="2339972"/>
          </a:xfrm>
          <a:prstGeom prst="ellipse">
            <a:avLst/>
          </a:prstGeom>
          <a:solidFill>
            <a:srgbClr val="000000">
              <a:alpha val="2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6" name="Oval 25">
            <a:extLst>
              <a:ext uri="{FF2B5EF4-FFF2-40B4-BE49-F238E27FC236}">
                <a16:creationId xmlns:a16="http://schemas.microsoft.com/office/drawing/2014/main" id="{32723F1D-E9E5-8341-9FA2-AF7C4F841477}"/>
              </a:ext>
            </a:extLst>
          </p:cNvPr>
          <p:cNvSpPr/>
          <p:nvPr userDrawn="1"/>
        </p:nvSpPr>
        <p:spPr>
          <a:xfrm>
            <a:off x="3491821" y="1863387"/>
            <a:ext cx="2339972" cy="2339972"/>
          </a:xfrm>
          <a:prstGeom prst="ellipse">
            <a:avLst/>
          </a:prstGeom>
          <a:solidFill>
            <a:srgbClr val="000000">
              <a:alpha val="35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7" name="Oval 26">
            <a:extLst>
              <a:ext uri="{FF2B5EF4-FFF2-40B4-BE49-F238E27FC236}">
                <a16:creationId xmlns:a16="http://schemas.microsoft.com/office/drawing/2014/main" id="{E0C0D14A-FB82-4246-9BDB-3BA332B13E99}"/>
              </a:ext>
            </a:extLst>
          </p:cNvPr>
          <p:cNvSpPr/>
          <p:nvPr userDrawn="1"/>
        </p:nvSpPr>
        <p:spPr>
          <a:xfrm>
            <a:off x="6360210" y="1863387"/>
            <a:ext cx="2339972" cy="2339972"/>
          </a:xfrm>
          <a:prstGeom prst="ellipse">
            <a:avLst/>
          </a:prstGeom>
          <a:solidFill>
            <a:srgbClr val="00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8" name="Oval 27">
            <a:extLst>
              <a:ext uri="{FF2B5EF4-FFF2-40B4-BE49-F238E27FC236}">
                <a16:creationId xmlns:a16="http://schemas.microsoft.com/office/drawing/2014/main" id="{930D72A4-E6DB-FC4A-A9BB-A8EF8E26BFED}"/>
              </a:ext>
            </a:extLst>
          </p:cNvPr>
          <p:cNvSpPr/>
          <p:nvPr userDrawn="1"/>
        </p:nvSpPr>
        <p:spPr>
          <a:xfrm>
            <a:off x="9228601" y="1863387"/>
            <a:ext cx="2339972" cy="2339972"/>
          </a:xfrm>
          <a:prstGeom prst="ellipse">
            <a:avLst/>
          </a:prstGeom>
          <a:solidFill>
            <a:srgbClr val="000000">
              <a:alpha val="65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56" name="Text Placeholder 5">
            <a:extLst>
              <a:ext uri="{FF2B5EF4-FFF2-40B4-BE49-F238E27FC236}">
                <a16:creationId xmlns:a16="http://schemas.microsoft.com/office/drawing/2014/main" id="{FBE3C1E5-18CD-5D47-A6B9-FFD54BF67F2B}"/>
              </a:ext>
            </a:extLst>
          </p:cNvPr>
          <p:cNvSpPr>
            <a:spLocks noGrp="1"/>
          </p:cNvSpPr>
          <p:nvPr>
            <p:ph type="body" sz="quarter" idx="10" hasCustomPrompt="1"/>
          </p:nvPr>
        </p:nvSpPr>
        <p:spPr>
          <a:xfrm>
            <a:off x="617948" y="4485939"/>
            <a:ext cx="2345453" cy="992992"/>
          </a:xfrm>
        </p:spPr>
        <p:txBody>
          <a:bodyPr tIns="0" bIns="0">
            <a:normAutofit/>
          </a:bodyPr>
          <a:lstStyle>
            <a:lvl1pPr marL="0" indent="0" algn="ctr">
              <a:buFontTx/>
              <a:buNone/>
              <a:defRPr sz="21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57" name="Text Placeholder 5">
            <a:extLst>
              <a:ext uri="{FF2B5EF4-FFF2-40B4-BE49-F238E27FC236}">
                <a16:creationId xmlns:a16="http://schemas.microsoft.com/office/drawing/2014/main" id="{69ABCE89-4990-684A-98FE-0FE4B1A35819}"/>
              </a:ext>
            </a:extLst>
          </p:cNvPr>
          <p:cNvSpPr>
            <a:spLocks noGrp="1"/>
          </p:cNvSpPr>
          <p:nvPr>
            <p:ph type="body" sz="quarter" idx="11" hasCustomPrompt="1"/>
          </p:nvPr>
        </p:nvSpPr>
        <p:spPr>
          <a:xfrm>
            <a:off x="837274"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58" name="Text Placeholder 5">
            <a:extLst>
              <a:ext uri="{FF2B5EF4-FFF2-40B4-BE49-F238E27FC236}">
                <a16:creationId xmlns:a16="http://schemas.microsoft.com/office/drawing/2014/main" id="{8BC98D97-E0BB-BE4F-BBF0-B073A67731D4}"/>
              </a:ext>
            </a:extLst>
          </p:cNvPr>
          <p:cNvSpPr>
            <a:spLocks noGrp="1"/>
          </p:cNvSpPr>
          <p:nvPr>
            <p:ph type="body" sz="quarter" idx="12" hasCustomPrompt="1"/>
          </p:nvPr>
        </p:nvSpPr>
        <p:spPr>
          <a:xfrm>
            <a:off x="837274"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59" name="Oval 58">
            <a:extLst>
              <a:ext uri="{FF2B5EF4-FFF2-40B4-BE49-F238E27FC236}">
                <a16:creationId xmlns:a16="http://schemas.microsoft.com/office/drawing/2014/main" id="{1DD5634B-0417-9343-9317-1FF279088D3D}"/>
              </a:ext>
            </a:extLst>
          </p:cNvPr>
          <p:cNvSpPr/>
          <p:nvPr userDrawn="1"/>
        </p:nvSpPr>
        <p:spPr>
          <a:xfrm>
            <a:off x="62343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accent5"/>
              </a:solidFill>
              <a:latin typeface="+mn-lt"/>
            </a:endParaRPr>
          </a:p>
        </p:txBody>
      </p:sp>
      <p:sp>
        <p:nvSpPr>
          <p:cNvPr id="61" name="Text Placeholder 5">
            <a:extLst>
              <a:ext uri="{FF2B5EF4-FFF2-40B4-BE49-F238E27FC236}">
                <a16:creationId xmlns:a16="http://schemas.microsoft.com/office/drawing/2014/main" id="{88F32C54-7C51-8A4C-92F9-0C42A736C15F}"/>
              </a:ext>
            </a:extLst>
          </p:cNvPr>
          <p:cNvSpPr>
            <a:spLocks noGrp="1"/>
          </p:cNvSpPr>
          <p:nvPr>
            <p:ph type="body" sz="quarter" idx="13" hasCustomPrompt="1"/>
          </p:nvPr>
        </p:nvSpPr>
        <p:spPr>
          <a:xfrm>
            <a:off x="3486336" y="4485939"/>
            <a:ext cx="2345453" cy="992992"/>
          </a:xfrm>
        </p:spPr>
        <p:txBody>
          <a:bodyPr tIns="0" bIns="0">
            <a:normAutofit/>
          </a:bodyPr>
          <a:lstStyle>
            <a:lvl1pPr marL="0" indent="0" algn="ctr">
              <a:buFontTx/>
              <a:buNone/>
              <a:defRPr sz="21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62" name="Text Placeholder 5">
            <a:extLst>
              <a:ext uri="{FF2B5EF4-FFF2-40B4-BE49-F238E27FC236}">
                <a16:creationId xmlns:a16="http://schemas.microsoft.com/office/drawing/2014/main" id="{5DC92A78-DB26-404B-B0F5-A4B171DD5B4F}"/>
              </a:ext>
            </a:extLst>
          </p:cNvPr>
          <p:cNvSpPr>
            <a:spLocks noGrp="1"/>
          </p:cNvSpPr>
          <p:nvPr>
            <p:ph type="body" sz="quarter" idx="14" hasCustomPrompt="1"/>
          </p:nvPr>
        </p:nvSpPr>
        <p:spPr>
          <a:xfrm>
            <a:off x="3705662"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63" name="Text Placeholder 5">
            <a:extLst>
              <a:ext uri="{FF2B5EF4-FFF2-40B4-BE49-F238E27FC236}">
                <a16:creationId xmlns:a16="http://schemas.microsoft.com/office/drawing/2014/main" id="{A6E1211C-2BFF-CE4D-91FB-E840B1E2DCCC}"/>
              </a:ext>
            </a:extLst>
          </p:cNvPr>
          <p:cNvSpPr>
            <a:spLocks noGrp="1"/>
          </p:cNvSpPr>
          <p:nvPr>
            <p:ph type="body" sz="quarter" idx="15" hasCustomPrompt="1"/>
          </p:nvPr>
        </p:nvSpPr>
        <p:spPr>
          <a:xfrm>
            <a:off x="3705662"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64" name="Text Placeholder 5">
            <a:extLst>
              <a:ext uri="{FF2B5EF4-FFF2-40B4-BE49-F238E27FC236}">
                <a16:creationId xmlns:a16="http://schemas.microsoft.com/office/drawing/2014/main" id="{24C94C26-44BB-1141-8E35-F84ED8DBB32D}"/>
              </a:ext>
            </a:extLst>
          </p:cNvPr>
          <p:cNvSpPr>
            <a:spLocks noGrp="1"/>
          </p:cNvSpPr>
          <p:nvPr>
            <p:ph type="body" sz="quarter" idx="16" hasCustomPrompt="1"/>
          </p:nvPr>
        </p:nvSpPr>
        <p:spPr>
          <a:xfrm>
            <a:off x="6354727" y="4485939"/>
            <a:ext cx="2345453" cy="992992"/>
          </a:xfrm>
        </p:spPr>
        <p:txBody>
          <a:bodyPr tIns="0" bIns="0">
            <a:normAutofit/>
          </a:bodyPr>
          <a:lstStyle>
            <a:lvl1pPr marL="0" indent="0" algn="ctr">
              <a:buFontTx/>
              <a:buNone/>
              <a:defRPr sz="21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65" name="Text Placeholder 5">
            <a:extLst>
              <a:ext uri="{FF2B5EF4-FFF2-40B4-BE49-F238E27FC236}">
                <a16:creationId xmlns:a16="http://schemas.microsoft.com/office/drawing/2014/main" id="{97CD28C0-512A-AE4B-909F-886D1CEAB6D2}"/>
              </a:ext>
            </a:extLst>
          </p:cNvPr>
          <p:cNvSpPr>
            <a:spLocks noGrp="1"/>
          </p:cNvSpPr>
          <p:nvPr>
            <p:ph type="body" sz="quarter" idx="17" hasCustomPrompt="1"/>
          </p:nvPr>
        </p:nvSpPr>
        <p:spPr>
          <a:xfrm>
            <a:off x="657405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66" name="Text Placeholder 5">
            <a:extLst>
              <a:ext uri="{FF2B5EF4-FFF2-40B4-BE49-F238E27FC236}">
                <a16:creationId xmlns:a16="http://schemas.microsoft.com/office/drawing/2014/main" id="{186C66B8-D0E1-0F42-B226-02A4E8256843}"/>
              </a:ext>
            </a:extLst>
          </p:cNvPr>
          <p:cNvSpPr>
            <a:spLocks noGrp="1"/>
          </p:cNvSpPr>
          <p:nvPr>
            <p:ph type="body" sz="quarter" idx="18" hasCustomPrompt="1"/>
          </p:nvPr>
        </p:nvSpPr>
        <p:spPr>
          <a:xfrm>
            <a:off x="657405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67" name="Text Placeholder 5">
            <a:extLst>
              <a:ext uri="{FF2B5EF4-FFF2-40B4-BE49-F238E27FC236}">
                <a16:creationId xmlns:a16="http://schemas.microsoft.com/office/drawing/2014/main" id="{F5457E0C-4F05-E64E-8696-17828AEAEFBE}"/>
              </a:ext>
            </a:extLst>
          </p:cNvPr>
          <p:cNvSpPr>
            <a:spLocks noGrp="1"/>
          </p:cNvSpPr>
          <p:nvPr>
            <p:ph type="body" sz="quarter" idx="19" hasCustomPrompt="1"/>
          </p:nvPr>
        </p:nvSpPr>
        <p:spPr>
          <a:xfrm>
            <a:off x="9223118" y="4485939"/>
            <a:ext cx="2345453" cy="992992"/>
          </a:xfrm>
        </p:spPr>
        <p:txBody>
          <a:bodyPr tIns="0" bIns="0">
            <a:normAutofit/>
          </a:bodyPr>
          <a:lstStyle>
            <a:lvl1pPr marL="0" indent="0" algn="ctr">
              <a:buFontTx/>
              <a:buNone/>
              <a:defRPr sz="21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68" name="Text Placeholder 5">
            <a:extLst>
              <a:ext uri="{FF2B5EF4-FFF2-40B4-BE49-F238E27FC236}">
                <a16:creationId xmlns:a16="http://schemas.microsoft.com/office/drawing/2014/main" id="{A5A5AF3A-7D3C-1E47-AC0C-1EB878CC0B7E}"/>
              </a:ext>
            </a:extLst>
          </p:cNvPr>
          <p:cNvSpPr>
            <a:spLocks noGrp="1"/>
          </p:cNvSpPr>
          <p:nvPr>
            <p:ph type="body" sz="quarter" idx="20" hasCustomPrompt="1"/>
          </p:nvPr>
        </p:nvSpPr>
        <p:spPr>
          <a:xfrm>
            <a:off x="944244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69" name="Text Placeholder 5">
            <a:extLst>
              <a:ext uri="{FF2B5EF4-FFF2-40B4-BE49-F238E27FC236}">
                <a16:creationId xmlns:a16="http://schemas.microsoft.com/office/drawing/2014/main" id="{75A114F3-9AB3-744B-9862-3131BB35A088}"/>
              </a:ext>
            </a:extLst>
          </p:cNvPr>
          <p:cNvSpPr>
            <a:spLocks noGrp="1"/>
          </p:cNvSpPr>
          <p:nvPr>
            <p:ph type="body" sz="quarter" idx="21" hasCustomPrompt="1"/>
          </p:nvPr>
        </p:nvSpPr>
        <p:spPr>
          <a:xfrm>
            <a:off x="944244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0" name="Title Placeholder 1">
            <a:extLst>
              <a:ext uri="{FF2B5EF4-FFF2-40B4-BE49-F238E27FC236}">
                <a16:creationId xmlns:a16="http://schemas.microsoft.com/office/drawing/2014/main" id="{7F2AF5D8-7E7A-CE4F-AF82-02281EC33A1F}"/>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1218834475"/>
      </p:ext>
    </p:extLst>
  </p:cSld>
  <p:clrMapOvr>
    <a:masterClrMapping/>
  </p:clrMapOvr>
  <p:transition spd="slow">
    <p:wipe dir="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ashell BG">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48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Slide Blu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40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3_Blank Slide Blue">
    <p:bg>
      <p:bgPr>
        <a:gradFill>
          <a:gsLst>
            <a:gs pos="0">
              <a:srgbClr val="14304F"/>
            </a:gs>
            <a:gs pos="27000">
              <a:srgbClr val="2A355E"/>
            </a:gs>
            <a:gs pos="100000">
              <a:srgbClr val="534577"/>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64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4_Blank Slide Blue">
    <p:bg>
      <p:bgPr>
        <a:gradFill>
          <a:gsLst>
            <a:gs pos="94000">
              <a:srgbClr val="3F89BE"/>
            </a:gs>
            <a:gs pos="0">
              <a:srgbClr val="163455"/>
            </a:gs>
            <a:gs pos="42000">
              <a:srgbClr val="234774"/>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90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End">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940D19-D80E-3542-A3BF-AF037D4E832C}"/>
              </a:ext>
            </a:extLst>
          </p:cNvPr>
          <p:cNvGrpSpPr/>
          <p:nvPr userDrawn="1"/>
        </p:nvGrpSpPr>
        <p:grpSpPr>
          <a:xfrm>
            <a:off x="-1566254" y="5170549"/>
            <a:ext cx="17037436" cy="1687452"/>
            <a:chOff x="-1174691" y="3877911"/>
            <a:chExt cx="12778077" cy="1265589"/>
          </a:xfrm>
        </p:grpSpPr>
        <p:sp>
          <p:nvSpPr>
            <p:cNvPr id="19" name="coral">
              <a:extLst>
                <a:ext uri="{FF2B5EF4-FFF2-40B4-BE49-F238E27FC236}">
                  <a16:creationId xmlns:a16="http://schemas.microsoft.com/office/drawing/2014/main" id="{46BCB0D3-3976-D846-BA8F-88ED85D59F9F}"/>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20" name="green">
              <a:extLst>
                <a:ext uri="{FF2B5EF4-FFF2-40B4-BE49-F238E27FC236}">
                  <a16:creationId xmlns:a16="http://schemas.microsoft.com/office/drawing/2014/main" id="{6F614875-A341-6C40-8CCC-EAACA454CF22}"/>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grpSp>
      <p:grpSp>
        <p:nvGrpSpPr>
          <p:cNvPr id="44" name="Group 43">
            <a:extLst>
              <a:ext uri="{FF2B5EF4-FFF2-40B4-BE49-F238E27FC236}">
                <a16:creationId xmlns:a16="http://schemas.microsoft.com/office/drawing/2014/main" id="{88F3427C-E092-A140-8D3F-62B33A21BA3A}"/>
              </a:ext>
            </a:extLst>
          </p:cNvPr>
          <p:cNvGrpSpPr/>
          <p:nvPr userDrawn="1"/>
        </p:nvGrpSpPr>
        <p:grpSpPr>
          <a:xfrm>
            <a:off x="10347568" y="634359"/>
            <a:ext cx="881075" cy="705899"/>
            <a:chOff x="14900230" y="913506"/>
            <a:chExt cx="1268724" cy="1016526"/>
          </a:xfrm>
          <a:solidFill>
            <a:schemeClr val="accent5">
              <a:alpha val="15223"/>
            </a:schemeClr>
          </a:solidFill>
        </p:grpSpPr>
        <p:sp>
          <p:nvSpPr>
            <p:cNvPr id="58" name="Freeform 57">
              <a:extLst>
                <a:ext uri="{FF2B5EF4-FFF2-40B4-BE49-F238E27FC236}">
                  <a16:creationId xmlns:a16="http://schemas.microsoft.com/office/drawing/2014/main" id="{C1940409-CEC1-1549-90AF-3D9684535656}"/>
                </a:ext>
              </a:extLst>
            </p:cNvPr>
            <p:cNvSpPr/>
            <p:nvPr/>
          </p:nvSpPr>
          <p:spPr>
            <a:xfrm>
              <a:off x="14900230" y="1249030"/>
              <a:ext cx="174646" cy="17639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4608"/>
            </a:p>
          </p:txBody>
        </p:sp>
        <p:sp>
          <p:nvSpPr>
            <p:cNvPr id="59" name="Freeform 58">
              <a:extLst>
                <a:ext uri="{FF2B5EF4-FFF2-40B4-BE49-F238E27FC236}">
                  <a16:creationId xmlns:a16="http://schemas.microsoft.com/office/drawing/2014/main" id="{4DC37843-7C17-F249-B0B1-0A8304D23720}"/>
                </a:ext>
              </a:extLst>
            </p:cNvPr>
            <p:cNvSpPr/>
            <p:nvPr/>
          </p:nvSpPr>
          <p:spPr>
            <a:xfrm>
              <a:off x="15166193" y="1605494"/>
              <a:ext cx="321187" cy="32453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4608"/>
            </a:p>
          </p:txBody>
        </p:sp>
        <p:sp>
          <p:nvSpPr>
            <p:cNvPr id="60" name="Freeform 59">
              <a:extLst>
                <a:ext uri="{FF2B5EF4-FFF2-40B4-BE49-F238E27FC236}">
                  <a16:creationId xmlns:a16="http://schemas.microsoft.com/office/drawing/2014/main" id="{70C2FA0D-385E-8348-9EEC-BFBFDD1E5245}"/>
                </a:ext>
              </a:extLst>
            </p:cNvPr>
            <p:cNvSpPr/>
            <p:nvPr/>
          </p:nvSpPr>
          <p:spPr>
            <a:xfrm>
              <a:off x="15580196" y="913506"/>
              <a:ext cx="588758" cy="594458"/>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4608"/>
            </a:p>
          </p:txBody>
        </p:sp>
      </p:grpSp>
      <p:grpSp>
        <p:nvGrpSpPr>
          <p:cNvPr id="47" name="x group">
            <a:extLst>
              <a:ext uri="{FF2B5EF4-FFF2-40B4-BE49-F238E27FC236}">
                <a16:creationId xmlns:a16="http://schemas.microsoft.com/office/drawing/2014/main" id="{05AFA936-C545-6A4A-B90C-A953E9352147}"/>
              </a:ext>
            </a:extLst>
          </p:cNvPr>
          <p:cNvGrpSpPr/>
          <p:nvPr userDrawn="1"/>
        </p:nvGrpSpPr>
        <p:grpSpPr>
          <a:xfrm>
            <a:off x="5800321" y="5558584"/>
            <a:ext cx="1731668" cy="951920"/>
            <a:chOff x="8352309" y="8004618"/>
            <a:chExt cx="2493557" cy="1370809"/>
          </a:xfrm>
          <a:solidFill>
            <a:schemeClr val="accent5">
              <a:alpha val="15000"/>
            </a:schemeClr>
          </a:solidFill>
        </p:grpSpPr>
        <p:sp>
          <p:nvSpPr>
            <p:cNvPr id="51" name="Graphic 37">
              <a:extLst>
                <a:ext uri="{FF2B5EF4-FFF2-40B4-BE49-F238E27FC236}">
                  <a16:creationId xmlns:a16="http://schemas.microsoft.com/office/drawing/2014/main" id="{DD3283B4-864E-594B-8F9A-5F48D7FBE39D}"/>
                </a:ext>
              </a:extLst>
            </p:cNvPr>
            <p:cNvSpPr/>
            <p:nvPr/>
          </p:nvSpPr>
          <p:spPr>
            <a:xfrm>
              <a:off x="9672143" y="8208789"/>
              <a:ext cx="1173723" cy="1166638"/>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52" name="Graphic 37">
              <a:extLst>
                <a:ext uri="{FF2B5EF4-FFF2-40B4-BE49-F238E27FC236}">
                  <a16:creationId xmlns:a16="http://schemas.microsoft.com/office/drawing/2014/main" id="{418BCBEB-890E-9243-B3C9-36895F32DF41}"/>
                </a:ext>
              </a:extLst>
            </p:cNvPr>
            <p:cNvSpPr/>
            <p:nvPr/>
          </p:nvSpPr>
          <p:spPr>
            <a:xfrm>
              <a:off x="9087379" y="8004618"/>
              <a:ext cx="614406" cy="61050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53" name="Graphic 37">
              <a:extLst>
                <a:ext uri="{FF2B5EF4-FFF2-40B4-BE49-F238E27FC236}">
                  <a16:creationId xmlns:a16="http://schemas.microsoft.com/office/drawing/2014/main" id="{6193150E-70A5-E045-9908-FE1CC5413FEC}"/>
                </a:ext>
              </a:extLst>
            </p:cNvPr>
            <p:cNvSpPr/>
            <p:nvPr/>
          </p:nvSpPr>
          <p:spPr>
            <a:xfrm>
              <a:off x="8352309" y="8344746"/>
              <a:ext cx="182253" cy="181153"/>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4608"/>
            </a:p>
          </p:txBody>
        </p:sp>
        <p:sp>
          <p:nvSpPr>
            <p:cNvPr id="54" name="Graphic 37">
              <a:extLst>
                <a:ext uri="{FF2B5EF4-FFF2-40B4-BE49-F238E27FC236}">
                  <a16:creationId xmlns:a16="http://schemas.microsoft.com/office/drawing/2014/main" id="{5C13C9E3-5FB7-9A41-B3D1-AEA64B16ED23}"/>
                </a:ext>
              </a:extLst>
            </p:cNvPr>
            <p:cNvSpPr/>
            <p:nvPr/>
          </p:nvSpPr>
          <p:spPr>
            <a:xfrm>
              <a:off x="8726017" y="8651581"/>
              <a:ext cx="335180" cy="333296"/>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Tree>
    <p:extLst>
      <p:ext uri="{BB962C8B-B14F-4D97-AF65-F5344CB8AC3E}">
        <p14:creationId xmlns:p14="http://schemas.microsoft.com/office/powerpoint/2010/main" val="1329415994"/>
      </p:ext>
    </p:extLst>
  </p:cSld>
  <p:clrMapOvr>
    <a:masterClrMapping/>
  </p:clrMapOvr>
  <p:transition spd="slow">
    <p:wipe dir="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End">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0" name="coral">
            <a:extLst>
              <a:ext uri="{FF2B5EF4-FFF2-40B4-BE49-F238E27FC236}">
                <a16:creationId xmlns:a16="http://schemas.microsoft.com/office/drawing/2014/main" id="{C320112F-573E-F64D-9483-ABDDE4C36858}"/>
              </a:ext>
            </a:extLst>
          </p:cNvPr>
          <p:cNvSpPr/>
          <p:nvPr userDrawn="1"/>
        </p:nvSpPr>
        <p:spPr>
          <a:xfrm>
            <a:off x="6096001" y="4564567"/>
            <a:ext cx="7779727" cy="230661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21" name="green">
            <a:extLst>
              <a:ext uri="{FF2B5EF4-FFF2-40B4-BE49-F238E27FC236}">
                <a16:creationId xmlns:a16="http://schemas.microsoft.com/office/drawing/2014/main" id="{A3BCFDB2-74AE-114C-AB04-82FBCEFA63D9}"/>
              </a:ext>
            </a:extLst>
          </p:cNvPr>
          <p:cNvSpPr/>
          <p:nvPr userDrawn="1"/>
        </p:nvSpPr>
        <p:spPr>
          <a:xfrm>
            <a:off x="6447186" y="4542732"/>
            <a:ext cx="7239460" cy="233072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sp>
        <p:nvSpPr>
          <p:cNvPr id="65" name="Oval 64">
            <a:extLst>
              <a:ext uri="{FF2B5EF4-FFF2-40B4-BE49-F238E27FC236}">
                <a16:creationId xmlns:a16="http://schemas.microsoft.com/office/drawing/2014/main" id="{A67F92C1-226B-D34B-8F57-77A1E9414682}"/>
              </a:ext>
            </a:extLst>
          </p:cNvPr>
          <p:cNvSpPr/>
          <p:nvPr userDrawn="1"/>
        </p:nvSpPr>
        <p:spPr>
          <a:xfrm>
            <a:off x="8906934" y="2121799"/>
            <a:ext cx="6570133" cy="6569803"/>
          </a:xfrm>
          <a:prstGeom prst="ellipse">
            <a:avLst/>
          </a:prstGeom>
          <a:gradFill flip="none" rotWithShape="1">
            <a:gsLst>
              <a:gs pos="0">
                <a:schemeClr val="accent1">
                  <a:lumMod val="40000"/>
                  <a:lumOff val="60000"/>
                  <a:alpha val="0"/>
                </a:schemeClr>
              </a:gs>
              <a:gs pos="100000">
                <a:schemeClr val="accent1">
                  <a:lumMod val="50000"/>
                  <a:alpha val="5358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grpSp>
        <p:nvGrpSpPr>
          <p:cNvPr id="44" name="Group 43">
            <a:extLst>
              <a:ext uri="{FF2B5EF4-FFF2-40B4-BE49-F238E27FC236}">
                <a16:creationId xmlns:a16="http://schemas.microsoft.com/office/drawing/2014/main" id="{88F3427C-E092-A140-8D3F-62B33A21BA3A}"/>
              </a:ext>
            </a:extLst>
          </p:cNvPr>
          <p:cNvGrpSpPr/>
          <p:nvPr userDrawn="1"/>
        </p:nvGrpSpPr>
        <p:grpSpPr>
          <a:xfrm>
            <a:off x="10347568" y="634359"/>
            <a:ext cx="881075" cy="705899"/>
            <a:chOff x="14900230" y="913506"/>
            <a:chExt cx="1268724" cy="1016526"/>
          </a:xfrm>
          <a:solidFill>
            <a:schemeClr val="accent5">
              <a:alpha val="15223"/>
            </a:schemeClr>
          </a:solidFill>
        </p:grpSpPr>
        <p:sp>
          <p:nvSpPr>
            <p:cNvPr id="58" name="Freeform 57">
              <a:extLst>
                <a:ext uri="{FF2B5EF4-FFF2-40B4-BE49-F238E27FC236}">
                  <a16:creationId xmlns:a16="http://schemas.microsoft.com/office/drawing/2014/main" id="{C1940409-CEC1-1549-90AF-3D9684535656}"/>
                </a:ext>
              </a:extLst>
            </p:cNvPr>
            <p:cNvSpPr/>
            <p:nvPr/>
          </p:nvSpPr>
          <p:spPr>
            <a:xfrm>
              <a:off x="14900230" y="1249030"/>
              <a:ext cx="174646" cy="17639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4608">
                <a:latin typeface="+mn-lt"/>
              </a:endParaRPr>
            </a:p>
          </p:txBody>
        </p:sp>
        <p:sp>
          <p:nvSpPr>
            <p:cNvPr id="59" name="Freeform 58">
              <a:extLst>
                <a:ext uri="{FF2B5EF4-FFF2-40B4-BE49-F238E27FC236}">
                  <a16:creationId xmlns:a16="http://schemas.microsoft.com/office/drawing/2014/main" id="{4DC37843-7C17-F249-B0B1-0A8304D23720}"/>
                </a:ext>
              </a:extLst>
            </p:cNvPr>
            <p:cNvSpPr/>
            <p:nvPr/>
          </p:nvSpPr>
          <p:spPr>
            <a:xfrm>
              <a:off x="15166193" y="1605494"/>
              <a:ext cx="321187" cy="32453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4608">
                <a:latin typeface="+mn-lt"/>
              </a:endParaRPr>
            </a:p>
          </p:txBody>
        </p:sp>
        <p:sp>
          <p:nvSpPr>
            <p:cNvPr id="60" name="Freeform 59">
              <a:extLst>
                <a:ext uri="{FF2B5EF4-FFF2-40B4-BE49-F238E27FC236}">
                  <a16:creationId xmlns:a16="http://schemas.microsoft.com/office/drawing/2014/main" id="{70C2FA0D-385E-8348-9EEC-BFBFDD1E5245}"/>
                </a:ext>
              </a:extLst>
            </p:cNvPr>
            <p:cNvSpPr/>
            <p:nvPr/>
          </p:nvSpPr>
          <p:spPr>
            <a:xfrm>
              <a:off x="15580196" y="913506"/>
              <a:ext cx="588758" cy="594458"/>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4608">
                <a:latin typeface="+mn-lt"/>
              </a:endParaRPr>
            </a:p>
          </p:txBody>
        </p:sp>
      </p:grpSp>
      <p:grpSp>
        <p:nvGrpSpPr>
          <p:cNvPr id="2" name="x group">
            <a:extLst>
              <a:ext uri="{FF2B5EF4-FFF2-40B4-BE49-F238E27FC236}">
                <a16:creationId xmlns:a16="http://schemas.microsoft.com/office/drawing/2014/main" id="{E161DCFD-4A3C-8E45-BC44-DDC3F8156193}"/>
              </a:ext>
            </a:extLst>
          </p:cNvPr>
          <p:cNvGrpSpPr/>
          <p:nvPr userDrawn="1"/>
        </p:nvGrpSpPr>
        <p:grpSpPr>
          <a:xfrm>
            <a:off x="10839923" y="3223803"/>
            <a:ext cx="932751" cy="740596"/>
            <a:chOff x="15609207" y="4642424"/>
            <a:chExt cx="1343137" cy="1066493"/>
          </a:xfrm>
        </p:grpSpPr>
        <p:sp>
          <p:nvSpPr>
            <p:cNvPr id="48" name="Graphic 37">
              <a:extLst>
                <a:ext uri="{FF2B5EF4-FFF2-40B4-BE49-F238E27FC236}">
                  <a16:creationId xmlns:a16="http://schemas.microsoft.com/office/drawing/2014/main" id="{3974826D-A538-F14B-818F-3385232E6703}"/>
                </a:ext>
              </a:extLst>
            </p:cNvPr>
            <p:cNvSpPr/>
            <p:nvPr/>
          </p:nvSpPr>
          <p:spPr>
            <a:xfrm flipV="1">
              <a:off x="16284499" y="4642424"/>
              <a:ext cx="667845" cy="663813"/>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sp>
          <p:nvSpPr>
            <p:cNvPr id="49" name="Graphic 37">
              <a:extLst>
                <a:ext uri="{FF2B5EF4-FFF2-40B4-BE49-F238E27FC236}">
                  <a16:creationId xmlns:a16="http://schemas.microsoft.com/office/drawing/2014/main" id="{15237D61-59AE-2F4B-94CB-8314E55CDC53}"/>
                </a:ext>
              </a:extLst>
            </p:cNvPr>
            <p:cNvSpPr/>
            <p:nvPr/>
          </p:nvSpPr>
          <p:spPr>
            <a:xfrm flipV="1">
              <a:off x="15854235" y="5361544"/>
              <a:ext cx="349595" cy="34737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sp>
          <p:nvSpPr>
            <p:cNvPr id="50" name="Graphic 37">
              <a:extLst>
                <a:ext uri="{FF2B5EF4-FFF2-40B4-BE49-F238E27FC236}">
                  <a16:creationId xmlns:a16="http://schemas.microsoft.com/office/drawing/2014/main" id="{6C65F2DB-260E-6643-BBB0-74F8B0F6B0A9}"/>
                </a:ext>
              </a:extLst>
            </p:cNvPr>
            <p:cNvSpPr/>
            <p:nvPr/>
          </p:nvSpPr>
          <p:spPr>
            <a:xfrm flipV="1">
              <a:off x="15609207" y="5026167"/>
              <a:ext cx="150887" cy="150040"/>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grpSp>
    </p:spTree>
    <p:extLst>
      <p:ext uri="{BB962C8B-B14F-4D97-AF65-F5344CB8AC3E}">
        <p14:creationId xmlns:p14="http://schemas.microsoft.com/office/powerpoint/2010/main" val="4168553248"/>
      </p:ext>
    </p:extLst>
  </p:cSld>
  <p:clrMapOvr>
    <a:masterClrMapping/>
  </p:clrMapOvr>
  <p:transition spd="slow">
    <p:wipe dir="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Blank Slide Blu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6" name="coral">
            <a:extLst>
              <a:ext uri="{FF2B5EF4-FFF2-40B4-BE49-F238E27FC236}">
                <a16:creationId xmlns:a16="http://schemas.microsoft.com/office/drawing/2014/main" id="{B32095ED-4BE5-4A43-88D3-C70B639B2C74}"/>
              </a:ext>
            </a:extLst>
          </p:cNvPr>
          <p:cNvSpPr/>
          <p:nvPr userDrawn="1"/>
        </p:nvSpPr>
        <p:spPr>
          <a:xfrm>
            <a:off x="6096001" y="4564567"/>
            <a:ext cx="7779727" cy="230661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30" name="green">
            <a:extLst>
              <a:ext uri="{FF2B5EF4-FFF2-40B4-BE49-F238E27FC236}">
                <a16:creationId xmlns:a16="http://schemas.microsoft.com/office/drawing/2014/main" id="{EA1AD49D-1772-5943-BDEE-732EE3898643}"/>
              </a:ext>
            </a:extLst>
          </p:cNvPr>
          <p:cNvSpPr/>
          <p:nvPr userDrawn="1"/>
        </p:nvSpPr>
        <p:spPr>
          <a:xfrm>
            <a:off x="6447186" y="4542732"/>
            <a:ext cx="7239460" cy="233072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grpSp>
        <p:nvGrpSpPr>
          <p:cNvPr id="46" name="Group 45">
            <a:extLst>
              <a:ext uri="{FF2B5EF4-FFF2-40B4-BE49-F238E27FC236}">
                <a16:creationId xmlns:a16="http://schemas.microsoft.com/office/drawing/2014/main" id="{46A6346B-7DAE-1C4D-8DE2-EACC5D88565B}"/>
              </a:ext>
            </a:extLst>
          </p:cNvPr>
          <p:cNvGrpSpPr/>
          <p:nvPr userDrawn="1"/>
        </p:nvGrpSpPr>
        <p:grpSpPr>
          <a:xfrm>
            <a:off x="5800320" y="2641375"/>
            <a:ext cx="6391683" cy="4216456"/>
            <a:chOff x="8352309" y="3803701"/>
            <a:chExt cx="9203857" cy="6071892"/>
          </a:xfrm>
        </p:grpSpPr>
        <p:sp>
          <p:nvSpPr>
            <p:cNvPr id="22" name="Lean">
              <a:extLst>
                <a:ext uri="{FF2B5EF4-FFF2-40B4-BE49-F238E27FC236}">
                  <a16:creationId xmlns:a16="http://schemas.microsoft.com/office/drawing/2014/main" id="{83721039-05D0-1146-A528-B3E736CD4F1C}"/>
                </a:ext>
              </a:extLst>
            </p:cNvPr>
            <p:cNvSpPr/>
            <p:nvPr userDrawn="1"/>
          </p:nvSpPr>
          <p:spPr>
            <a:xfrm>
              <a:off x="13144226" y="3803701"/>
              <a:ext cx="4411940" cy="6071892"/>
            </a:xfrm>
            <a:custGeom>
              <a:avLst/>
              <a:gdLst>
                <a:gd name="connsiteX0" fmla="*/ 0 w 3227122"/>
                <a:gd name="connsiteY0" fmla="*/ 4438775 h 4441297"/>
                <a:gd name="connsiteX1" fmla="*/ 828359 w 3227122"/>
                <a:gd name="connsiteY1" fmla="*/ 714911 h 4441297"/>
                <a:gd name="connsiteX2" fmla="*/ 1719342 w 3227122"/>
                <a:gd name="connsiteY2" fmla="*/ 0 h 4441297"/>
                <a:gd name="connsiteX3" fmla="*/ 3227123 w 3227122"/>
                <a:gd name="connsiteY3" fmla="*/ 0 h 4441297"/>
                <a:gd name="connsiteX4" fmla="*/ 3227123 w 3227122"/>
                <a:gd name="connsiteY4" fmla="*/ 4441298 h 4441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122" h="4441297">
                  <a:moveTo>
                    <a:pt x="0" y="4438775"/>
                  </a:moveTo>
                  <a:lnTo>
                    <a:pt x="828359" y="714911"/>
                  </a:lnTo>
                  <a:cubicBezTo>
                    <a:pt x="921159" y="297197"/>
                    <a:pt x="1291548" y="0"/>
                    <a:pt x="1719342" y="0"/>
                  </a:cubicBezTo>
                  <a:lnTo>
                    <a:pt x="3227123" y="0"/>
                  </a:lnTo>
                  <a:lnTo>
                    <a:pt x="3227123" y="4441298"/>
                  </a:lnTo>
                  <a:close/>
                </a:path>
              </a:pathLst>
            </a:custGeom>
            <a:gradFill flip="none" rotWithShape="1">
              <a:gsLst>
                <a:gs pos="100000">
                  <a:srgbClr val="FFACAD">
                    <a:alpha val="5000"/>
                  </a:srgbClr>
                </a:gs>
                <a:gs pos="0">
                  <a:srgbClr val="1475BA">
                    <a:alpha val="12000"/>
                  </a:srgbClr>
                </a:gs>
              </a:gsLst>
              <a:lin ang="16200000" scaled="1"/>
              <a:tileRect/>
            </a:gradFill>
            <a:ln w="9497" cap="flat">
              <a:noFill/>
              <a:prstDash val="solid"/>
              <a:miter/>
            </a:ln>
          </p:spPr>
          <p:txBody>
            <a:bodyPr rtlCol="0" anchor="ctr"/>
            <a:lstStyle/>
            <a:p>
              <a:endParaRPr lang="en-US" sz="4608">
                <a:latin typeface="+mn-lt"/>
              </a:endParaRPr>
            </a:p>
          </p:txBody>
        </p:sp>
        <p:grpSp>
          <p:nvGrpSpPr>
            <p:cNvPr id="31" name="Group 30">
              <a:extLst>
                <a:ext uri="{FF2B5EF4-FFF2-40B4-BE49-F238E27FC236}">
                  <a16:creationId xmlns:a16="http://schemas.microsoft.com/office/drawing/2014/main" id="{F64662D9-FDD8-D74A-A047-ECE36115525F}"/>
                </a:ext>
              </a:extLst>
            </p:cNvPr>
            <p:cNvGrpSpPr/>
            <p:nvPr userDrawn="1"/>
          </p:nvGrpSpPr>
          <p:grpSpPr>
            <a:xfrm>
              <a:off x="8352309" y="8004618"/>
              <a:ext cx="2493557" cy="1370809"/>
              <a:chOff x="8352309" y="8004618"/>
              <a:chExt cx="2493557" cy="1370809"/>
            </a:xfrm>
            <a:solidFill>
              <a:schemeClr val="accent5">
                <a:alpha val="15000"/>
              </a:schemeClr>
            </a:solidFill>
          </p:grpSpPr>
          <p:sp>
            <p:nvSpPr>
              <p:cNvPr id="32" name="Graphic 37">
                <a:extLst>
                  <a:ext uri="{FF2B5EF4-FFF2-40B4-BE49-F238E27FC236}">
                    <a16:creationId xmlns:a16="http://schemas.microsoft.com/office/drawing/2014/main" id="{5F034B92-D224-3B4E-8094-BAAFB1849982}"/>
                  </a:ext>
                </a:extLst>
              </p:cNvPr>
              <p:cNvSpPr/>
              <p:nvPr/>
            </p:nvSpPr>
            <p:spPr>
              <a:xfrm>
                <a:off x="9672143" y="8208789"/>
                <a:ext cx="1173723" cy="1166638"/>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latin typeface="+mn-lt"/>
                </a:endParaRPr>
              </a:p>
            </p:txBody>
          </p:sp>
          <p:sp>
            <p:nvSpPr>
              <p:cNvPr id="33" name="Graphic 37">
                <a:extLst>
                  <a:ext uri="{FF2B5EF4-FFF2-40B4-BE49-F238E27FC236}">
                    <a16:creationId xmlns:a16="http://schemas.microsoft.com/office/drawing/2014/main" id="{851A9A68-BCE4-224D-A466-8BD12D9901F4}"/>
                  </a:ext>
                </a:extLst>
              </p:cNvPr>
              <p:cNvSpPr/>
              <p:nvPr/>
            </p:nvSpPr>
            <p:spPr>
              <a:xfrm>
                <a:off x="9087379" y="8004618"/>
                <a:ext cx="614406" cy="61050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latin typeface="+mn-lt"/>
                </a:endParaRPr>
              </a:p>
            </p:txBody>
          </p:sp>
          <p:sp>
            <p:nvSpPr>
              <p:cNvPr id="34" name="Graphic 37">
                <a:extLst>
                  <a:ext uri="{FF2B5EF4-FFF2-40B4-BE49-F238E27FC236}">
                    <a16:creationId xmlns:a16="http://schemas.microsoft.com/office/drawing/2014/main" id="{54A7F1B2-2F65-2F48-BC9B-B7F22AFAFD8B}"/>
                  </a:ext>
                </a:extLst>
              </p:cNvPr>
              <p:cNvSpPr/>
              <p:nvPr/>
            </p:nvSpPr>
            <p:spPr>
              <a:xfrm>
                <a:off x="8352309" y="8344746"/>
                <a:ext cx="182253" cy="181153"/>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4608">
                  <a:latin typeface="+mn-lt"/>
                </a:endParaRPr>
              </a:p>
            </p:txBody>
          </p:sp>
          <p:sp>
            <p:nvSpPr>
              <p:cNvPr id="35" name="Graphic 37">
                <a:extLst>
                  <a:ext uri="{FF2B5EF4-FFF2-40B4-BE49-F238E27FC236}">
                    <a16:creationId xmlns:a16="http://schemas.microsoft.com/office/drawing/2014/main" id="{AE6F6364-72CC-584C-B571-B83A9F1D0BE6}"/>
                  </a:ext>
                </a:extLst>
              </p:cNvPr>
              <p:cNvSpPr/>
              <p:nvPr/>
            </p:nvSpPr>
            <p:spPr>
              <a:xfrm>
                <a:off x="8726017" y="8651581"/>
                <a:ext cx="335180" cy="333296"/>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latin typeface="+mn-lt"/>
                </a:endParaRPr>
              </a:p>
            </p:txBody>
          </p:sp>
        </p:grpSp>
        <p:sp>
          <p:nvSpPr>
            <p:cNvPr id="43" name="Graphic 37">
              <a:extLst>
                <a:ext uri="{FF2B5EF4-FFF2-40B4-BE49-F238E27FC236}">
                  <a16:creationId xmlns:a16="http://schemas.microsoft.com/office/drawing/2014/main" id="{51B656EC-CC0C-724C-815C-A302B01D58E5}"/>
                </a:ext>
              </a:extLst>
            </p:cNvPr>
            <p:cNvSpPr/>
            <p:nvPr/>
          </p:nvSpPr>
          <p:spPr>
            <a:xfrm flipV="1">
              <a:off x="16284499" y="4642424"/>
              <a:ext cx="667845" cy="663813"/>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sp>
          <p:nvSpPr>
            <p:cNvPr id="44" name="Graphic 37">
              <a:extLst>
                <a:ext uri="{FF2B5EF4-FFF2-40B4-BE49-F238E27FC236}">
                  <a16:creationId xmlns:a16="http://schemas.microsoft.com/office/drawing/2014/main" id="{2E43EAF9-5A2B-4249-AB20-41EF2B363F05}"/>
                </a:ext>
              </a:extLst>
            </p:cNvPr>
            <p:cNvSpPr/>
            <p:nvPr/>
          </p:nvSpPr>
          <p:spPr>
            <a:xfrm flipV="1">
              <a:off x="15854235" y="5361544"/>
              <a:ext cx="349595" cy="34737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sp>
          <p:nvSpPr>
            <p:cNvPr id="45" name="Graphic 37">
              <a:extLst>
                <a:ext uri="{FF2B5EF4-FFF2-40B4-BE49-F238E27FC236}">
                  <a16:creationId xmlns:a16="http://schemas.microsoft.com/office/drawing/2014/main" id="{D498DEC1-9FCB-A040-B6B6-E1C58389FBE0}"/>
                </a:ext>
              </a:extLst>
            </p:cNvPr>
            <p:cNvSpPr/>
            <p:nvPr/>
          </p:nvSpPr>
          <p:spPr>
            <a:xfrm flipV="1">
              <a:off x="15609207" y="5026167"/>
              <a:ext cx="150887" cy="150040"/>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grpSp>
    </p:spTree>
    <p:extLst>
      <p:ext uri="{BB962C8B-B14F-4D97-AF65-F5344CB8AC3E}">
        <p14:creationId xmlns:p14="http://schemas.microsoft.com/office/powerpoint/2010/main" val="266229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title and Content with Imag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D2A0828-126E-FEBA-1AB9-20FC24EBC65F}"/>
              </a:ext>
            </a:extLst>
          </p:cNvPr>
          <p:cNvSpPr>
            <a:spLocks noGrp="1"/>
          </p:cNvSpPr>
          <p:nvPr>
            <p:ph type="pic" idx="18"/>
          </p:nvPr>
        </p:nvSpPr>
        <p:spPr>
          <a:xfrm>
            <a:off x="6426200" y="0"/>
            <a:ext cx="57658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7" name="Title 1">
            <a:extLst>
              <a:ext uri="{FF2B5EF4-FFF2-40B4-BE49-F238E27FC236}">
                <a16:creationId xmlns:a16="http://schemas.microsoft.com/office/drawing/2014/main" id="{03EDD544-65D6-FA23-8C90-7D59A1C495A4}"/>
              </a:ext>
            </a:extLst>
          </p:cNvPr>
          <p:cNvSpPr>
            <a:spLocks noGrp="1"/>
          </p:cNvSpPr>
          <p:nvPr>
            <p:ph type="title"/>
          </p:nvPr>
        </p:nvSpPr>
        <p:spPr>
          <a:xfrm>
            <a:off x="449690" y="479915"/>
            <a:ext cx="5315225" cy="1132860"/>
          </a:xfrm>
          <a:prstGeom prst="rect">
            <a:avLst/>
          </a:prstGeom>
        </p:spPr>
        <p:txBody>
          <a:bodyPr anchor="t">
            <a:noAutofit/>
          </a:bodyPr>
          <a:lstStyle>
            <a:lvl1pPr>
              <a:defRPr sz="3200">
                <a:solidFill>
                  <a:schemeClr val="tx1"/>
                </a:solidFill>
              </a:defRPr>
            </a:lvl1pPr>
          </a:lstStyle>
          <a:p>
            <a:r>
              <a:rPr lang="en-US"/>
              <a:t>Click to edit Master title style</a:t>
            </a:r>
          </a:p>
        </p:txBody>
      </p:sp>
      <p:sp>
        <p:nvSpPr>
          <p:cNvPr id="11" name="Subtitle 2">
            <a:extLst>
              <a:ext uri="{FF2B5EF4-FFF2-40B4-BE49-F238E27FC236}">
                <a16:creationId xmlns:a16="http://schemas.microsoft.com/office/drawing/2014/main" id="{94B63DB8-E6C7-12FC-DFB9-23C5DC7EF80E}"/>
              </a:ext>
            </a:extLst>
          </p:cNvPr>
          <p:cNvSpPr>
            <a:spLocks noGrp="1"/>
          </p:cNvSpPr>
          <p:nvPr>
            <p:ph type="subTitle" idx="14"/>
          </p:nvPr>
        </p:nvSpPr>
        <p:spPr>
          <a:xfrm>
            <a:off x="449690" y="1612774"/>
            <a:ext cx="5315225" cy="892383"/>
          </a:xfrm>
        </p:spPr>
        <p:txBody>
          <a:bodyPr anchor="t">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ext Placeholder 8">
            <a:extLst>
              <a:ext uri="{FF2B5EF4-FFF2-40B4-BE49-F238E27FC236}">
                <a16:creationId xmlns:a16="http://schemas.microsoft.com/office/drawing/2014/main" id="{26C5AAA0-097A-E211-DC9A-BB95EA90DDE5}"/>
              </a:ext>
            </a:extLst>
          </p:cNvPr>
          <p:cNvSpPr>
            <a:spLocks noGrp="1"/>
          </p:cNvSpPr>
          <p:nvPr>
            <p:ph type="body" sz="quarter" idx="19"/>
          </p:nvPr>
        </p:nvSpPr>
        <p:spPr>
          <a:xfrm>
            <a:off x="449689" y="2809462"/>
            <a:ext cx="5315225" cy="324980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DF9644B8-5558-CFB8-FA42-F56C13F8F217}"/>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9134" y="6289908"/>
            <a:ext cx="802456" cy="445809"/>
          </a:xfrm>
          <a:prstGeom prst="rect">
            <a:avLst/>
          </a:prstGeom>
        </p:spPr>
      </p:pic>
    </p:spTree>
    <p:extLst>
      <p:ext uri="{BB962C8B-B14F-4D97-AF65-F5344CB8AC3E}">
        <p14:creationId xmlns:p14="http://schemas.microsoft.com/office/powerpoint/2010/main" val="3088011598"/>
      </p:ext>
    </p:extLst>
  </p:cSld>
  <p:clrMapOvr>
    <a:masterClrMapping/>
  </p:clrMapOvr>
  <p:hf hdr="0" dt="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2_Blank Slide Blu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06545D3-0661-2045-B12E-59AE3837F5D1}"/>
              </a:ext>
            </a:extLst>
          </p:cNvPr>
          <p:cNvGrpSpPr/>
          <p:nvPr userDrawn="1"/>
        </p:nvGrpSpPr>
        <p:grpSpPr>
          <a:xfrm>
            <a:off x="-1566254" y="5170549"/>
            <a:ext cx="17037436" cy="1687452"/>
            <a:chOff x="-1174691" y="3877911"/>
            <a:chExt cx="12778077" cy="1265589"/>
          </a:xfrm>
        </p:grpSpPr>
        <p:sp>
          <p:nvSpPr>
            <p:cNvPr id="5" name="coral">
              <a:extLst>
                <a:ext uri="{FF2B5EF4-FFF2-40B4-BE49-F238E27FC236}">
                  <a16:creationId xmlns:a16="http://schemas.microsoft.com/office/drawing/2014/main" id="{133D3245-E3D1-9C42-8681-9B2AFA62E712}"/>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6" name="green">
              <a:extLst>
                <a:ext uri="{FF2B5EF4-FFF2-40B4-BE49-F238E27FC236}">
                  <a16:creationId xmlns:a16="http://schemas.microsoft.com/office/drawing/2014/main" id="{2256AB28-8C8E-6247-8C44-269596655745}"/>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grpSp>
    </p:spTree>
    <p:extLst>
      <p:ext uri="{BB962C8B-B14F-4D97-AF65-F5344CB8AC3E}">
        <p14:creationId xmlns:p14="http://schemas.microsoft.com/office/powerpoint/2010/main" val="346220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6_Section slide">
    <p:bg>
      <p:bgPr>
        <a:gradFill>
          <a:gsLst>
            <a:gs pos="0">
              <a:srgbClr val="163456"/>
            </a:gs>
            <a:gs pos="100000">
              <a:srgbClr val="2C1F55"/>
            </a:gs>
          </a:gsLst>
          <a:lin ang="2700000" scaled="1"/>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3EBCB09-44C1-1F2D-24DA-8C00F405E655}"/>
              </a:ext>
            </a:extLst>
          </p:cNvPr>
          <p:cNvGrpSpPr/>
          <p:nvPr userDrawn="1"/>
        </p:nvGrpSpPr>
        <p:grpSpPr>
          <a:xfrm>
            <a:off x="-1593149" y="5170550"/>
            <a:ext cx="17037436" cy="1687452"/>
            <a:chOff x="-1194862" y="3877911"/>
            <a:chExt cx="12778077" cy="1265589"/>
          </a:xfrm>
        </p:grpSpPr>
        <p:sp>
          <p:nvSpPr>
            <p:cNvPr id="42" name="coral">
              <a:extLst>
                <a:ext uri="{FF2B5EF4-FFF2-40B4-BE49-F238E27FC236}">
                  <a16:creationId xmlns:a16="http://schemas.microsoft.com/office/drawing/2014/main" id="{0F084689-C927-E747-ABE8-A25E8BE933B3}"/>
                </a:ext>
              </a:extLst>
            </p:cNvPr>
            <p:cNvSpPr/>
            <p:nvPr/>
          </p:nvSpPr>
          <p:spPr>
            <a:xfrm>
              <a:off x="-1194862"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43" name="green">
              <a:extLst>
                <a:ext uri="{FF2B5EF4-FFF2-40B4-BE49-F238E27FC236}">
                  <a16:creationId xmlns:a16="http://schemas.microsoft.com/office/drawing/2014/main" id="{C06BBAB8-1392-D74C-80DE-D446B44242DB}"/>
                </a:ext>
              </a:extLst>
            </p:cNvPr>
            <p:cNvSpPr/>
            <p:nvPr userDrawn="1"/>
          </p:nvSpPr>
          <p:spPr>
            <a:xfrm>
              <a:off x="-618045"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11049600" y="4965490"/>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Tree>
    <p:extLst>
      <p:ext uri="{BB962C8B-B14F-4D97-AF65-F5344CB8AC3E}">
        <p14:creationId xmlns:p14="http://schemas.microsoft.com/office/powerpoint/2010/main" val="141313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2_wave background">
    <p:bg>
      <p:bgPr>
        <a:solidFill>
          <a:schemeClr val="accent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79BD07-D05B-9744-A35E-0D4C0DF96E0D}"/>
              </a:ext>
            </a:extLst>
          </p:cNvPr>
          <p:cNvGrpSpPr/>
          <p:nvPr userDrawn="1"/>
        </p:nvGrpSpPr>
        <p:grpSpPr>
          <a:xfrm>
            <a:off x="-733314" y="5054771"/>
            <a:ext cx="19125951" cy="1803229"/>
            <a:chOff x="-549986" y="3791078"/>
            <a:chExt cx="14344463" cy="1352422"/>
          </a:xfrm>
        </p:grpSpPr>
        <p:sp>
          <p:nvSpPr>
            <p:cNvPr id="7" name="Graphic 56">
              <a:extLst>
                <a:ext uri="{FF2B5EF4-FFF2-40B4-BE49-F238E27FC236}">
                  <a16:creationId xmlns:a16="http://schemas.microsoft.com/office/drawing/2014/main" id="{C82C65DB-5F53-D442-A5E6-76BB1FC98316}"/>
                </a:ext>
              </a:extLst>
            </p:cNvPr>
            <p:cNvSpPr/>
            <p:nvPr userDrawn="1"/>
          </p:nvSpPr>
          <p:spPr>
            <a:xfrm>
              <a:off x="-549986" y="3853968"/>
              <a:ext cx="14344463" cy="1289532"/>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8" name="Graphic 61">
              <a:extLst>
                <a:ext uri="{FF2B5EF4-FFF2-40B4-BE49-F238E27FC236}">
                  <a16:creationId xmlns:a16="http://schemas.microsoft.com/office/drawing/2014/main" id="{64AC912D-195F-7840-BE19-BECD0E12A824}"/>
                </a:ext>
              </a:extLst>
            </p:cNvPr>
            <p:cNvSpPr/>
            <p:nvPr userDrawn="1"/>
          </p:nvSpPr>
          <p:spPr>
            <a:xfrm>
              <a:off x="-549986" y="3791078"/>
              <a:ext cx="14344463" cy="1352422"/>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Tree>
    <p:extLst>
      <p:ext uri="{BB962C8B-B14F-4D97-AF65-F5344CB8AC3E}">
        <p14:creationId xmlns:p14="http://schemas.microsoft.com/office/powerpoint/2010/main" val="242154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Org chart 1 row">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CBAA3AF-298A-3441-B1BB-123A9AD44ECD}"/>
              </a:ext>
            </a:extLst>
          </p:cNvPr>
          <p:cNvGrpSpPr/>
          <p:nvPr userDrawn="1"/>
        </p:nvGrpSpPr>
        <p:grpSpPr>
          <a:xfrm>
            <a:off x="-733314" y="5054771"/>
            <a:ext cx="19125951" cy="1803229"/>
            <a:chOff x="-549986" y="3791078"/>
            <a:chExt cx="14344463" cy="1352422"/>
          </a:xfrm>
        </p:grpSpPr>
        <p:sp>
          <p:nvSpPr>
            <p:cNvPr id="21" name="Graphic 56">
              <a:extLst>
                <a:ext uri="{FF2B5EF4-FFF2-40B4-BE49-F238E27FC236}">
                  <a16:creationId xmlns:a16="http://schemas.microsoft.com/office/drawing/2014/main" id="{D6224D81-D797-7542-B988-76A9B70D46FB}"/>
                </a:ext>
              </a:extLst>
            </p:cNvPr>
            <p:cNvSpPr/>
            <p:nvPr userDrawn="1"/>
          </p:nvSpPr>
          <p:spPr>
            <a:xfrm>
              <a:off x="-549986" y="3853968"/>
              <a:ext cx="14344463" cy="1289532"/>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pPr algn="ctr"/>
              <a:endParaRPr lang="en-US" sz="1249"/>
            </a:p>
          </p:txBody>
        </p:sp>
        <p:sp>
          <p:nvSpPr>
            <p:cNvPr id="22" name="Graphic 61">
              <a:extLst>
                <a:ext uri="{FF2B5EF4-FFF2-40B4-BE49-F238E27FC236}">
                  <a16:creationId xmlns:a16="http://schemas.microsoft.com/office/drawing/2014/main" id="{D4DD50FA-B2ED-1140-B190-7EE2EC03DA45}"/>
                </a:ext>
              </a:extLst>
            </p:cNvPr>
            <p:cNvSpPr/>
            <p:nvPr userDrawn="1"/>
          </p:nvSpPr>
          <p:spPr>
            <a:xfrm>
              <a:off x="-549986" y="3791078"/>
              <a:ext cx="14344463" cy="1352422"/>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pPr algn="ctr"/>
              <a:endParaRPr lang="en-US" sz="1249"/>
            </a:p>
          </p:txBody>
        </p:sp>
      </p:grpSp>
      <p:sp>
        <p:nvSpPr>
          <p:cNvPr id="4" name="Picture Placeholder 3">
            <a:extLst>
              <a:ext uri="{FF2B5EF4-FFF2-40B4-BE49-F238E27FC236}">
                <a16:creationId xmlns:a16="http://schemas.microsoft.com/office/drawing/2014/main" id="{55CD30C9-91E9-43B2-98D0-469914FEDC20}"/>
              </a:ext>
            </a:extLst>
          </p:cNvPr>
          <p:cNvSpPr>
            <a:spLocks noGrp="1"/>
          </p:cNvSpPr>
          <p:nvPr>
            <p:ph type="pic" sz="quarter" idx="10"/>
          </p:nvPr>
        </p:nvSpPr>
        <p:spPr>
          <a:xfrm>
            <a:off x="5425440" y="1147133"/>
            <a:ext cx="1341120" cy="1341120"/>
          </a:xfrm>
          <a:prstGeom prst="ellipse">
            <a:avLst/>
          </a:prstGeom>
          <a:ln>
            <a:solidFill>
              <a:srgbClr val="045C9A"/>
            </a:solidFill>
          </a:ln>
        </p:spPr>
        <p:txBody>
          <a:bodyPr>
            <a:normAutofit/>
          </a:bodyPr>
          <a:lstStyle>
            <a:lvl1pPr marL="0" indent="0" algn="ctr">
              <a:buNone/>
              <a:defRPr sz="1067">
                <a:latin typeface="+mn-lt"/>
              </a:defRPr>
            </a:lvl1pPr>
          </a:lstStyle>
          <a:p>
            <a:r>
              <a:rPr lang="en-US"/>
              <a:t>Click icon to add picture</a:t>
            </a:r>
          </a:p>
        </p:txBody>
      </p:sp>
      <p:sp>
        <p:nvSpPr>
          <p:cNvPr id="6" name="Text Placeholder 5">
            <a:extLst>
              <a:ext uri="{FF2B5EF4-FFF2-40B4-BE49-F238E27FC236}">
                <a16:creationId xmlns:a16="http://schemas.microsoft.com/office/drawing/2014/main" id="{F755BAB9-4E3A-430D-91BE-994C95DBA1E6}"/>
              </a:ext>
            </a:extLst>
          </p:cNvPr>
          <p:cNvSpPr>
            <a:spLocks noGrp="1"/>
          </p:cNvSpPr>
          <p:nvPr>
            <p:ph type="body" sz="quarter" idx="11" hasCustomPrompt="1"/>
          </p:nvPr>
        </p:nvSpPr>
        <p:spPr>
          <a:xfrm>
            <a:off x="4548193" y="2525018"/>
            <a:ext cx="3095617" cy="232895"/>
          </a:xfrm>
        </p:spPr>
        <p:txBody>
          <a:bodyPr>
            <a:noAutofit/>
          </a:bodyPr>
          <a:lstStyle>
            <a:lvl1pPr marL="0" indent="0" algn="ctr">
              <a:buNone/>
              <a:defRPr sz="1400" b="1" i="0">
                <a:solidFill>
                  <a:schemeClr val="tx1"/>
                </a:solidFill>
                <a:latin typeface="+mn-lt"/>
              </a:defRPr>
            </a:lvl1pPr>
          </a:lstStyle>
          <a:p>
            <a:pPr lvl="0"/>
            <a:r>
              <a:rPr lang="en-US"/>
              <a:t>Full Name</a:t>
            </a:r>
          </a:p>
        </p:txBody>
      </p:sp>
      <p:sp>
        <p:nvSpPr>
          <p:cNvPr id="54" name="Text Placeholder 5">
            <a:extLst>
              <a:ext uri="{FF2B5EF4-FFF2-40B4-BE49-F238E27FC236}">
                <a16:creationId xmlns:a16="http://schemas.microsoft.com/office/drawing/2014/main" id="{4E40A115-0DE7-499E-B2D7-C85707BC5AEE}"/>
              </a:ext>
            </a:extLst>
          </p:cNvPr>
          <p:cNvSpPr>
            <a:spLocks noGrp="1"/>
          </p:cNvSpPr>
          <p:nvPr>
            <p:ph type="body" sz="quarter" idx="12" hasCustomPrompt="1"/>
          </p:nvPr>
        </p:nvSpPr>
        <p:spPr>
          <a:xfrm>
            <a:off x="4548193" y="2784654"/>
            <a:ext cx="3095617" cy="232895"/>
          </a:xfrm>
        </p:spPr>
        <p:txBody>
          <a:bodyPr>
            <a:noAutofit/>
          </a:bodyPr>
          <a:lstStyle>
            <a:lvl1pPr marL="0" indent="0" algn="ctr">
              <a:buNone/>
              <a:defRPr sz="1200" b="0" i="0">
                <a:solidFill>
                  <a:schemeClr val="accent4">
                    <a:lumMod val="50000"/>
                  </a:schemeClr>
                </a:solidFill>
                <a:latin typeface="+mn-lt"/>
              </a:defRPr>
            </a:lvl1pPr>
          </a:lstStyle>
          <a:p>
            <a:pPr lvl="0"/>
            <a:r>
              <a:rPr lang="en-US"/>
              <a:t>Title</a:t>
            </a:r>
          </a:p>
        </p:txBody>
      </p:sp>
      <p:sp>
        <p:nvSpPr>
          <p:cNvPr id="55" name="Text Placeholder 5">
            <a:extLst>
              <a:ext uri="{FF2B5EF4-FFF2-40B4-BE49-F238E27FC236}">
                <a16:creationId xmlns:a16="http://schemas.microsoft.com/office/drawing/2014/main" id="{7A5577AF-4019-4D0B-B333-78DBD858EB3D}"/>
              </a:ext>
            </a:extLst>
          </p:cNvPr>
          <p:cNvSpPr>
            <a:spLocks noGrp="1"/>
          </p:cNvSpPr>
          <p:nvPr>
            <p:ph type="body" sz="quarter" idx="13" hasCustomPrompt="1"/>
          </p:nvPr>
        </p:nvSpPr>
        <p:spPr>
          <a:xfrm>
            <a:off x="872244" y="4177461"/>
            <a:ext cx="1914841" cy="269659"/>
          </a:xfrm>
        </p:spPr>
        <p:txBody>
          <a:bodyPr wrap="none" anchor="ctr">
            <a:noAutofit/>
          </a:bodyPr>
          <a:lstStyle>
            <a:lvl1pPr marL="0" indent="0" algn="ctr">
              <a:buNone/>
              <a:defRPr sz="1200" b="1" i="0">
                <a:solidFill>
                  <a:schemeClr val="tx1"/>
                </a:solidFill>
                <a:latin typeface="+mn-lt"/>
              </a:defRPr>
            </a:lvl1pPr>
          </a:lstStyle>
          <a:p>
            <a:pPr lvl="0"/>
            <a:r>
              <a:rPr lang="en-US"/>
              <a:t>Full Name</a:t>
            </a:r>
          </a:p>
        </p:txBody>
      </p:sp>
      <p:sp>
        <p:nvSpPr>
          <p:cNvPr id="56" name="Text Placeholder 5">
            <a:extLst>
              <a:ext uri="{FF2B5EF4-FFF2-40B4-BE49-F238E27FC236}">
                <a16:creationId xmlns:a16="http://schemas.microsoft.com/office/drawing/2014/main" id="{7EF1590F-3F1D-4933-B1EE-8DA2C557704D}"/>
              </a:ext>
            </a:extLst>
          </p:cNvPr>
          <p:cNvSpPr>
            <a:spLocks noGrp="1"/>
          </p:cNvSpPr>
          <p:nvPr>
            <p:ph type="body" sz="quarter" idx="14" hasCustomPrompt="1"/>
          </p:nvPr>
        </p:nvSpPr>
        <p:spPr>
          <a:xfrm>
            <a:off x="984669" y="4360895"/>
            <a:ext cx="1689984" cy="344628"/>
          </a:xfrm>
        </p:spPr>
        <p:txBody>
          <a:bodyPr wrap="square" anchor="ctr">
            <a:noAutofit/>
          </a:bodyPr>
          <a:lstStyle>
            <a:lvl1pPr marL="0" indent="0" algn="ctr">
              <a:buNone/>
              <a:defRPr sz="1067" b="0" i="0">
                <a:solidFill>
                  <a:schemeClr val="accent4">
                    <a:lumMod val="50000"/>
                  </a:schemeClr>
                </a:solidFill>
                <a:latin typeface="+mn-lt"/>
              </a:defRPr>
            </a:lvl1pPr>
          </a:lstStyle>
          <a:p>
            <a:pPr lvl="0"/>
            <a:r>
              <a:rPr lang="en-US"/>
              <a:t>Title</a:t>
            </a:r>
          </a:p>
        </p:txBody>
      </p:sp>
      <p:sp>
        <p:nvSpPr>
          <p:cNvPr id="57" name="Picture Placeholder 3">
            <a:extLst>
              <a:ext uri="{FF2B5EF4-FFF2-40B4-BE49-F238E27FC236}">
                <a16:creationId xmlns:a16="http://schemas.microsoft.com/office/drawing/2014/main" id="{1F6227B5-A688-4851-8C9E-219F83C370A1}"/>
              </a:ext>
            </a:extLst>
          </p:cNvPr>
          <p:cNvSpPr>
            <a:spLocks noGrp="1"/>
          </p:cNvSpPr>
          <p:nvPr>
            <p:ph type="pic" sz="quarter" idx="15"/>
          </p:nvPr>
        </p:nvSpPr>
        <p:spPr>
          <a:xfrm>
            <a:off x="1463901" y="3397401"/>
            <a:ext cx="731520" cy="731520"/>
          </a:xfrm>
          <a:prstGeom prst="ellipse">
            <a:avLst/>
          </a:prstGeom>
          <a:ln>
            <a:solidFill>
              <a:srgbClr val="045C9A"/>
            </a:solidFill>
          </a:ln>
        </p:spPr>
        <p:txBody>
          <a:bodyPr>
            <a:normAutofit/>
          </a:bodyPr>
          <a:lstStyle>
            <a:lvl1pPr marL="0" indent="0" algn="ctr">
              <a:buNone/>
              <a:defRPr sz="933">
                <a:latin typeface="+mn-lt"/>
              </a:defRPr>
            </a:lvl1pPr>
          </a:lstStyle>
          <a:p>
            <a:r>
              <a:rPr lang="en-US"/>
              <a:t>Click icon to add picture</a:t>
            </a:r>
          </a:p>
        </p:txBody>
      </p:sp>
      <p:sp>
        <p:nvSpPr>
          <p:cNvPr id="60" name="Text Placeholder 5">
            <a:extLst>
              <a:ext uri="{FF2B5EF4-FFF2-40B4-BE49-F238E27FC236}">
                <a16:creationId xmlns:a16="http://schemas.microsoft.com/office/drawing/2014/main" id="{D97595CC-956C-4D40-A197-28C4D08134A4}"/>
              </a:ext>
            </a:extLst>
          </p:cNvPr>
          <p:cNvSpPr>
            <a:spLocks noGrp="1"/>
          </p:cNvSpPr>
          <p:nvPr>
            <p:ph type="body" sz="quarter" idx="16" hasCustomPrompt="1"/>
          </p:nvPr>
        </p:nvSpPr>
        <p:spPr>
          <a:xfrm>
            <a:off x="3359890" y="4177871"/>
            <a:ext cx="1914841" cy="269659"/>
          </a:xfrm>
        </p:spPr>
        <p:txBody>
          <a:bodyPr wrap="none" anchor="ctr">
            <a:noAutofit/>
          </a:bodyPr>
          <a:lstStyle>
            <a:lvl1pPr marL="0" indent="0" algn="ctr">
              <a:buNone/>
              <a:defRPr sz="1200" b="1" i="0">
                <a:solidFill>
                  <a:schemeClr val="tx1"/>
                </a:solidFill>
                <a:latin typeface="+mn-lt"/>
              </a:defRPr>
            </a:lvl1pPr>
          </a:lstStyle>
          <a:p>
            <a:pPr lvl="0"/>
            <a:r>
              <a:rPr lang="en-US"/>
              <a:t>Full Name</a:t>
            </a:r>
          </a:p>
        </p:txBody>
      </p:sp>
      <p:sp>
        <p:nvSpPr>
          <p:cNvPr id="61" name="Text Placeholder 5">
            <a:extLst>
              <a:ext uri="{FF2B5EF4-FFF2-40B4-BE49-F238E27FC236}">
                <a16:creationId xmlns:a16="http://schemas.microsoft.com/office/drawing/2014/main" id="{76021254-2390-4EF5-BA94-9C413D0FE993}"/>
              </a:ext>
            </a:extLst>
          </p:cNvPr>
          <p:cNvSpPr>
            <a:spLocks noGrp="1"/>
          </p:cNvSpPr>
          <p:nvPr>
            <p:ph type="body" sz="quarter" idx="17" hasCustomPrompt="1"/>
          </p:nvPr>
        </p:nvSpPr>
        <p:spPr>
          <a:xfrm>
            <a:off x="3472317" y="4361303"/>
            <a:ext cx="1689984" cy="344628"/>
          </a:xfrm>
        </p:spPr>
        <p:txBody>
          <a:bodyPr wrap="square" anchor="ctr">
            <a:noAutofit/>
          </a:bodyPr>
          <a:lstStyle>
            <a:lvl1pPr marL="0" indent="0" algn="ctr">
              <a:buNone/>
              <a:defRPr sz="1067" b="0" i="0">
                <a:solidFill>
                  <a:schemeClr val="accent4">
                    <a:lumMod val="50000"/>
                  </a:schemeClr>
                </a:solidFill>
                <a:latin typeface="+mn-lt"/>
              </a:defRPr>
            </a:lvl1pPr>
          </a:lstStyle>
          <a:p>
            <a:pPr lvl="0"/>
            <a:r>
              <a:rPr lang="en-US"/>
              <a:t>Title</a:t>
            </a:r>
          </a:p>
        </p:txBody>
      </p:sp>
      <p:sp>
        <p:nvSpPr>
          <p:cNvPr id="62" name="Picture Placeholder 3">
            <a:extLst>
              <a:ext uri="{FF2B5EF4-FFF2-40B4-BE49-F238E27FC236}">
                <a16:creationId xmlns:a16="http://schemas.microsoft.com/office/drawing/2014/main" id="{BFED8703-9423-4469-B974-F733F39E46A4}"/>
              </a:ext>
            </a:extLst>
          </p:cNvPr>
          <p:cNvSpPr>
            <a:spLocks noGrp="1"/>
          </p:cNvSpPr>
          <p:nvPr>
            <p:ph type="pic" sz="quarter" idx="18"/>
          </p:nvPr>
        </p:nvSpPr>
        <p:spPr>
          <a:xfrm>
            <a:off x="3951549" y="3397811"/>
            <a:ext cx="731520" cy="731520"/>
          </a:xfrm>
          <a:prstGeom prst="ellipse">
            <a:avLst/>
          </a:prstGeom>
          <a:ln>
            <a:solidFill>
              <a:srgbClr val="045C9A"/>
            </a:solidFill>
          </a:ln>
        </p:spPr>
        <p:txBody>
          <a:bodyPr>
            <a:normAutofit/>
          </a:bodyPr>
          <a:lstStyle>
            <a:lvl1pPr marL="0" indent="0" algn="ctr">
              <a:buNone/>
              <a:defRPr sz="1067">
                <a:latin typeface="+mn-lt"/>
              </a:defRPr>
            </a:lvl1pPr>
          </a:lstStyle>
          <a:p>
            <a:r>
              <a:rPr lang="en-US"/>
              <a:t>Click icon to add picture</a:t>
            </a:r>
          </a:p>
        </p:txBody>
      </p:sp>
      <p:sp>
        <p:nvSpPr>
          <p:cNvPr id="64" name="Text Placeholder 5">
            <a:extLst>
              <a:ext uri="{FF2B5EF4-FFF2-40B4-BE49-F238E27FC236}">
                <a16:creationId xmlns:a16="http://schemas.microsoft.com/office/drawing/2014/main" id="{E058737D-9505-41C5-A234-E1FE4235326E}"/>
              </a:ext>
            </a:extLst>
          </p:cNvPr>
          <p:cNvSpPr>
            <a:spLocks noGrp="1"/>
          </p:cNvSpPr>
          <p:nvPr>
            <p:ph type="body" sz="quarter" idx="19" hasCustomPrompt="1"/>
          </p:nvPr>
        </p:nvSpPr>
        <p:spPr>
          <a:xfrm>
            <a:off x="6066105" y="4177912"/>
            <a:ext cx="1914841" cy="269659"/>
          </a:xfrm>
        </p:spPr>
        <p:txBody>
          <a:bodyPr wrap="none" anchor="ctr">
            <a:noAutofit/>
          </a:bodyPr>
          <a:lstStyle>
            <a:lvl1pPr marL="0" indent="0" algn="ctr">
              <a:buNone/>
              <a:defRPr sz="1200" b="1" i="0">
                <a:solidFill>
                  <a:schemeClr val="tx1"/>
                </a:solidFill>
                <a:latin typeface="+mn-lt"/>
              </a:defRPr>
            </a:lvl1pPr>
          </a:lstStyle>
          <a:p>
            <a:pPr lvl="0"/>
            <a:r>
              <a:rPr lang="en-US"/>
              <a:t>Full Name</a:t>
            </a:r>
          </a:p>
        </p:txBody>
      </p:sp>
      <p:sp>
        <p:nvSpPr>
          <p:cNvPr id="65" name="Text Placeholder 5">
            <a:extLst>
              <a:ext uri="{FF2B5EF4-FFF2-40B4-BE49-F238E27FC236}">
                <a16:creationId xmlns:a16="http://schemas.microsoft.com/office/drawing/2014/main" id="{F4311872-4596-4C6C-B3C6-FA5D8F5E4736}"/>
              </a:ext>
            </a:extLst>
          </p:cNvPr>
          <p:cNvSpPr>
            <a:spLocks noGrp="1"/>
          </p:cNvSpPr>
          <p:nvPr>
            <p:ph type="body" sz="quarter" idx="20" hasCustomPrompt="1"/>
          </p:nvPr>
        </p:nvSpPr>
        <p:spPr>
          <a:xfrm>
            <a:off x="6178532" y="4361346"/>
            <a:ext cx="1689984" cy="344628"/>
          </a:xfrm>
        </p:spPr>
        <p:txBody>
          <a:bodyPr wrap="square" anchor="ctr">
            <a:noAutofit/>
          </a:bodyPr>
          <a:lstStyle>
            <a:lvl1pPr marL="0" indent="0" algn="ctr">
              <a:buNone/>
              <a:defRPr sz="1067" b="0" i="0">
                <a:solidFill>
                  <a:schemeClr val="accent4">
                    <a:lumMod val="50000"/>
                  </a:schemeClr>
                </a:solidFill>
                <a:latin typeface="+mn-lt"/>
              </a:defRPr>
            </a:lvl1pPr>
          </a:lstStyle>
          <a:p>
            <a:pPr lvl="0"/>
            <a:r>
              <a:rPr lang="en-US"/>
              <a:t>Title</a:t>
            </a:r>
          </a:p>
        </p:txBody>
      </p:sp>
      <p:sp>
        <p:nvSpPr>
          <p:cNvPr id="66" name="Picture Placeholder 3">
            <a:extLst>
              <a:ext uri="{FF2B5EF4-FFF2-40B4-BE49-F238E27FC236}">
                <a16:creationId xmlns:a16="http://schemas.microsoft.com/office/drawing/2014/main" id="{4707E112-455D-4D13-B3FF-C062C5771809}"/>
              </a:ext>
            </a:extLst>
          </p:cNvPr>
          <p:cNvSpPr>
            <a:spLocks noGrp="1"/>
          </p:cNvSpPr>
          <p:nvPr>
            <p:ph type="pic" sz="quarter" idx="21"/>
          </p:nvPr>
        </p:nvSpPr>
        <p:spPr>
          <a:xfrm>
            <a:off x="6657763" y="3397852"/>
            <a:ext cx="731520" cy="731520"/>
          </a:xfrm>
          <a:prstGeom prst="ellipse">
            <a:avLst/>
          </a:prstGeom>
          <a:ln>
            <a:solidFill>
              <a:srgbClr val="045C9A"/>
            </a:solidFill>
          </a:ln>
        </p:spPr>
        <p:txBody>
          <a:bodyPr>
            <a:normAutofit/>
          </a:bodyPr>
          <a:lstStyle>
            <a:lvl1pPr marL="0" indent="0" algn="ctr">
              <a:buNone/>
              <a:defRPr sz="1067">
                <a:latin typeface="+mn-lt"/>
              </a:defRPr>
            </a:lvl1pPr>
          </a:lstStyle>
          <a:p>
            <a:r>
              <a:rPr lang="en-US"/>
              <a:t>Click icon to add picture</a:t>
            </a:r>
          </a:p>
        </p:txBody>
      </p:sp>
      <p:sp>
        <p:nvSpPr>
          <p:cNvPr id="68" name="Text Placeholder 5">
            <a:extLst>
              <a:ext uri="{FF2B5EF4-FFF2-40B4-BE49-F238E27FC236}">
                <a16:creationId xmlns:a16="http://schemas.microsoft.com/office/drawing/2014/main" id="{42AAB65F-EFBD-4A72-82BF-3BA87DAC2496}"/>
              </a:ext>
            </a:extLst>
          </p:cNvPr>
          <p:cNvSpPr>
            <a:spLocks noGrp="1"/>
          </p:cNvSpPr>
          <p:nvPr>
            <p:ph type="body" sz="quarter" idx="22" hasCustomPrompt="1"/>
          </p:nvPr>
        </p:nvSpPr>
        <p:spPr>
          <a:xfrm>
            <a:off x="9425026" y="4170010"/>
            <a:ext cx="1914841" cy="269659"/>
          </a:xfrm>
        </p:spPr>
        <p:txBody>
          <a:bodyPr wrap="none" anchor="ctr">
            <a:noAutofit/>
          </a:bodyPr>
          <a:lstStyle>
            <a:lvl1pPr marL="0" indent="0" algn="ctr">
              <a:buNone/>
              <a:defRPr sz="1200" b="1" i="0">
                <a:solidFill>
                  <a:schemeClr val="tx1"/>
                </a:solidFill>
                <a:latin typeface="+mn-lt"/>
              </a:defRPr>
            </a:lvl1pPr>
          </a:lstStyle>
          <a:p>
            <a:pPr lvl="0"/>
            <a:r>
              <a:rPr lang="en-US"/>
              <a:t>Full Name</a:t>
            </a:r>
          </a:p>
        </p:txBody>
      </p:sp>
      <p:sp>
        <p:nvSpPr>
          <p:cNvPr id="69" name="Text Placeholder 5">
            <a:extLst>
              <a:ext uri="{FF2B5EF4-FFF2-40B4-BE49-F238E27FC236}">
                <a16:creationId xmlns:a16="http://schemas.microsoft.com/office/drawing/2014/main" id="{6A56D2C4-9A8C-43C0-B676-EF1042CE3040}"/>
              </a:ext>
            </a:extLst>
          </p:cNvPr>
          <p:cNvSpPr>
            <a:spLocks noGrp="1"/>
          </p:cNvSpPr>
          <p:nvPr>
            <p:ph type="body" sz="quarter" idx="23" hasCustomPrompt="1"/>
          </p:nvPr>
        </p:nvSpPr>
        <p:spPr>
          <a:xfrm>
            <a:off x="9537453" y="4353443"/>
            <a:ext cx="1689984" cy="344628"/>
          </a:xfrm>
        </p:spPr>
        <p:txBody>
          <a:bodyPr wrap="square" anchor="ctr">
            <a:noAutofit/>
          </a:bodyPr>
          <a:lstStyle>
            <a:lvl1pPr marL="0" indent="0" algn="ctr">
              <a:buNone/>
              <a:defRPr sz="1067" b="0" i="0">
                <a:solidFill>
                  <a:schemeClr val="accent4">
                    <a:lumMod val="50000"/>
                  </a:schemeClr>
                </a:solidFill>
                <a:latin typeface="+mn-lt"/>
              </a:defRPr>
            </a:lvl1pPr>
          </a:lstStyle>
          <a:p>
            <a:pPr lvl="0"/>
            <a:r>
              <a:rPr lang="en-US"/>
              <a:t>Title</a:t>
            </a:r>
          </a:p>
        </p:txBody>
      </p:sp>
      <p:sp>
        <p:nvSpPr>
          <p:cNvPr id="70" name="Picture Placeholder 3">
            <a:extLst>
              <a:ext uri="{FF2B5EF4-FFF2-40B4-BE49-F238E27FC236}">
                <a16:creationId xmlns:a16="http://schemas.microsoft.com/office/drawing/2014/main" id="{970257AE-0DF1-4A5B-ADBF-7F68F9C1BFC6}"/>
              </a:ext>
            </a:extLst>
          </p:cNvPr>
          <p:cNvSpPr>
            <a:spLocks noGrp="1"/>
          </p:cNvSpPr>
          <p:nvPr>
            <p:ph type="pic" sz="quarter" idx="24"/>
          </p:nvPr>
        </p:nvSpPr>
        <p:spPr>
          <a:xfrm>
            <a:off x="10016685" y="3389951"/>
            <a:ext cx="731520" cy="731520"/>
          </a:xfrm>
          <a:prstGeom prst="ellipse">
            <a:avLst/>
          </a:prstGeom>
          <a:ln>
            <a:solidFill>
              <a:srgbClr val="045C9A"/>
            </a:solidFill>
          </a:ln>
        </p:spPr>
        <p:txBody>
          <a:bodyPr>
            <a:normAutofit/>
          </a:bodyPr>
          <a:lstStyle>
            <a:lvl1pPr marL="0" indent="0" algn="ctr">
              <a:buNone/>
              <a:defRPr sz="1067">
                <a:latin typeface="+mn-lt"/>
              </a:defRPr>
            </a:lvl1pPr>
          </a:lstStyle>
          <a:p>
            <a:r>
              <a:rPr lang="en-US"/>
              <a:t>Click icon to add picture</a:t>
            </a:r>
          </a:p>
        </p:txBody>
      </p:sp>
      <p:sp>
        <p:nvSpPr>
          <p:cNvPr id="23" name="Title Placeholder 1">
            <a:extLst>
              <a:ext uri="{FF2B5EF4-FFF2-40B4-BE49-F238E27FC236}">
                <a16:creationId xmlns:a16="http://schemas.microsoft.com/office/drawing/2014/main" id="{F68A32D1-2575-7F48-A66A-A3D5A1C0159D}"/>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lgn="ct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91797237"/>
      </p:ext>
    </p:extLst>
  </p:cSld>
  <p:clrMapOvr>
    <a:masterClrMapping/>
  </p:clrMapOvr>
  <p:transition spd="slow">
    <p:wipe dir="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Org chart 2 row">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FEF3119-B6D7-F84C-932D-142368AF42B1}"/>
              </a:ext>
            </a:extLst>
          </p:cNvPr>
          <p:cNvGrpSpPr/>
          <p:nvPr userDrawn="1"/>
        </p:nvGrpSpPr>
        <p:grpSpPr>
          <a:xfrm>
            <a:off x="-733314" y="5054771"/>
            <a:ext cx="19125951" cy="1803229"/>
            <a:chOff x="-549986" y="3791078"/>
            <a:chExt cx="14344463" cy="1352422"/>
          </a:xfrm>
        </p:grpSpPr>
        <p:sp>
          <p:nvSpPr>
            <p:cNvPr id="36" name="Graphic 56">
              <a:extLst>
                <a:ext uri="{FF2B5EF4-FFF2-40B4-BE49-F238E27FC236}">
                  <a16:creationId xmlns:a16="http://schemas.microsoft.com/office/drawing/2014/main" id="{B36C6864-AB79-F240-986B-1097DEAB463D}"/>
                </a:ext>
              </a:extLst>
            </p:cNvPr>
            <p:cNvSpPr/>
            <p:nvPr userDrawn="1"/>
          </p:nvSpPr>
          <p:spPr>
            <a:xfrm>
              <a:off x="-549986" y="3853968"/>
              <a:ext cx="14344463" cy="1289532"/>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37" name="Graphic 61">
              <a:extLst>
                <a:ext uri="{FF2B5EF4-FFF2-40B4-BE49-F238E27FC236}">
                  <a16:creationId xmlns:a16="http://schemas.microsoft.com/office/drawing/2014/main" id="{BE3B137B-F5E5-9F43-912C-8908EC4881D3}"/>
                </a:ext>
              </a:extLst>
            </p:cNvPr>
            <p:cNvSpPr/>
            <p:nvPr userDrawn="1"/>
          </p:nvSpPr>
          <p:spPr>
            <a:xfrm>
              <a:off x="-549986" y="3791078"/>
              <a:ext cx="14344463" cy="1352422"/>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cxnSp>
        <p:nvCxnSpPr>
          <p:cNvPr id="17" name="Straight Connector 16">
            <a:extLst>
              <a:ext uri="{FF2B5EF4-FFF2-40B4-BE49-F238E27FC236}">
                <a16:creationId xmlns:a16="http://schemas.microsoft.com/office/drawing/2014/main" id="{1FAED90D-3E01-4D7F-A073-BB7A8866CF48}"/>
              </a:ext>
            </a:extLst>
          </p:cNvPr>
          <p:cNvCxnSpPr>
            <a:cxnSpLocks/>
          </p:cNvCxnSpPr>
          <p:nvPr userDrawn="1"/>
        </p:nvCxnSpPr>
        <p:spPr>
          <a:xfrm>
            <a:off x="1828800" y="3146641"/>
            <a:ext cx="8534400" cy="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55CD30C9-91E9-43B2-98D0-469914FEDC20}"/>
              </a:ext>
            </a:extLst>
          </p:cNvPr>
          <p:cNvSpPr>
            <a:spLocks noGrp="1"/>
          </p:cNvSpPr>
          <p:nvPr>
            <p:ph type="pic" sz="quarter" idx="10"/>
          </p:nvPr>
        </p:nvSpPr>
        <p:spPr>
          <a:xfrm>
            <a:off x="5425440" y="1147133"/>
            <a:ext cx="1341120" cy="13411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sp>
        <p:nvSpPr>
          <p:cNvPr id="6" name="Text Placeholder 5">
            <a:extLst>
              <a:ext uri="{FF2B5EF4-FFF2-40B4-BE49-F238E27FC236}">
                <a16:creationId xmlns:a16="http://schemas.microsoft.com/office/drawing/2014/main" id="{F755BAB9-4E3A-430D-91BE-994C95DBA1E6}"/>
              </a:ext>
            </a:extLst>
          </p:cNvPr>
          <p:cNvSpPr>
            <a:spLocks noGrp="1"/>
          </p:cNvSpPr>
          <p:nvPr>
            <p:ph type="body" sz="quarter" idx="11" hasCustomPrompt="1"/>
          </p:nvPr>
        </p:nvSpPr>
        <p:spPr>
          <a:xfrm>
            <a:off x="4548193" y="2525018"/>
            <a:ext cx="3095617" cy="232895"/>
          </a:xfrm>
        </p:spPr>
        <p:txBody>
          <a:bodyPr>
            <a:noAutofit/>
          </a:bodyPr>
          <a:lstStyle>
            <a:lvl1pPr marL="0" indent="0" algn="ctr">
              <a:buFont typeface="Arial" panose="020B0604020202020204" pitchFamily="34" charset="0"/>
              <a:buNone/>
              <a:defRPr sz="1400" b="1" i="0">
                <a:solidFill>
                  <a:schemeClr val="tx1"/>
                </a:solidFill>
                <a:latin typeface="+mn-lt"/>
              </a:defRPr>
            </a:lvl1pPr>
          </a:lstStyle>
          <a:p>
            <a:pPr lvl="0"/>
            <a:r>
              <a:rPr lang="en-US"/>
              <a:t>Full Name</a:t>
            </a:r>
          </a:p>
        </p:txBody>
      </p:sp>
      <p:sp>
        <p:nvSpPr>
          <p:cNvPr id="54" name="Text Placeholder 5">
            <a:extLst>
              <a:ext uri="{FF2B5EF4-FFF2-40B4-BE49-F238E27FC236}">
                <a16:creationId xmlns:a16="http://schemas.microsoft.com/office/drawing/2014/main" id="{4E40A115-0DE7-499E-B2D7-C85707BC5AEE}"/>
              </a:ext>
            </a:extLst>
          </p:cNvPr>
          <p:cNvSpPr>
            <a:spLocks noGrp="1"/>
          </p:cNvSpPr>
          <p:nvPr>
            <p:ph type="body" sz="quarter" idx="12" hasCustomPrompt="1"/>
          </p:nvPr>
        </p:nvSpPr>
        <p:spPr>
          <a:xfrm>
            <a:off x="4548193" y="2784654"/>
            <a:ext cx="3095617" cy="232895"/>
          </a:xfrm>
        </p:spPr>
        <p:txBody>
          <a:bodyPr>
            <a:noAutofit/>
          </a:bodyPr>
          <a:lstStyle>
            <a:lvl1pPr marL="0" indent="0" algn="ctr">
              <a:buFont typeface="Arial" panose="020B0604020202020204" pitchFamily="34" charset="0"/>
              <a:buNone/>
              <a:defRPr sz="1200" b="0" i="0">
                <a:solidFill>
                  <a:schemeClr val="accent4">
                    <a:lumMod val="50000"/>
                  </a:schemeClr>
                </a:solidFill>
                <a:latin typeface="+mn-lt"/>
              </a:defRPr>
            </a:lvl1pPr>
          </a:lstStyle>
          <a:p>
            <a:pPr lvl="0"/>
            <a:r>
              <a:rPr lang="en-US"/>
              <a:t>Title</a:t>
            </a:r>
          </a:p>
        </p:txBody>
      </p:sp>
      <p:sp>
        <p:nvSpPr>
          <p:cNvPr id="55" name="Text Placeholder 5">
            <a:extLst>
              <a:ext uri="{FF2B5EF4-FFF2-40B4-BE49-F238E27FC236}">
                <a16:creationId xmlns:a16="http://schemas.microsoft.com/office/drawing/2014/main" id="{7A5577AF-4019-4D0B-B333-78DBD858EB3D}"/>
              </a:ext>
            </a:extLst>
          </p:cNvPr>
          <p:cNvSpPr>
            <a:spLocks noGrp="1"/>
          </p:cNvSpPr>
          <p:nvPr>
            <p:ph type="body" sz="quarter" idx="13" hasCustomPrompt="1"/>
          </p:nvPr>
        </p:nvSpPr>
        <p:spPr>
          <a:xfrm>
            <a:off x="872244" y="4177461"/>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56" name="Text Placeholder 5">
            <a:extLst>
              <a:ext uri="{FF2B5EF4-FFF2-40B4-BE49-F238E27FC236}">
                <a16:creationId xmlns:a16="http://schemas.microsoft.com/office/drawing/2014/main" id="{7EF1590F-3F1D-4933-B1EE-8DA2C557704D}"/>
              </a:ext>
            </a:extLst>
          </p:cNvPr>
          <p:cNvSpPr>
            <a:spLocks noGrp="1"/>
          </p:cNvSpPr>
          <p:nvPr>
            <p:ph type="body" sz="quarter" idx="14" hasCustomPrompt="1"/>
          </p:nvPr>
        </p:nvSpPr>
        <p:spPr>
          <a:xfrm>
            <a:off x="984669" y="4360895"/>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57" name="Picture Placeholder 3">
            <a:extLst>
              <a:ext uri="{FF2B5EF4-FFF2-40B4-BE49-F238E27FC236}">
                <a16:creationId xmlns:a16="http://schemas.microsoft.com/office/drawing/2014/main" id="{1F6227B5-A688-4851-8C9E-219F83C370A1}"/>
              </a:ext>
            </a:extLst>
          </p:cNvPr>
          <p:cNvSpPr>
            <a:spLocks noGrp="1"/>
          </p:cNvSpPr>
          <p:nvPr>
            <p:ph type="pic" sz="quarter" idx="15"/>
          </p:nvPr>
        </p:nvSpPr>
        <p:spPr>
          <a:xfrm>
            <a:off x="1463901" y="3397401"/>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933">
                <a:latin typeface="+mn-lt"/>
              </a:defRPr>
            </a:lvl1pPr>
          </a:lstStyle>
          <a:p>
            <a:r>
              <a:rPr lang="en-US"/>
              <a:t>Click icon to add picture</a:t>
            </a:r>
          </a:p>
        </p:txBody>
      </p:sp>
      <p:cxnSp>
        <p:nvCxnSpPr>
          <p:cNvPr id="58" name="Straight Connector 57">
            <a:extLst>
              <a:ext uri="{FF2B5EF4-FFF2-40B4-BE49-F238E27FC236}">
                <a16:creationId xmlns:a16="http://schemas.microsoft.com/office/drawing/2014/main" id="{6A9D37A4-18F9-43C9-B507-0EEC363889BA}"/>
              </a:ext>
            </a:extLst>
          </p:cNvPr>
          <p:cNvCxnSpPr>
            <a:cxnSpLocks/>
          </p:cNvCxnSpPr>
          <p:nvPr userDrawn="1"/>
        </p:nvCxnSpPr>
        <p:spPr>
          <a:xfrm>
            <a:off x="1828800" y="3153563"/>
            <a:ext cx="0" cy="24384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60" name="Text Placeholder 5">
            <a:extLst>
              <a:ext uri="{FF2B5EF4-FFF2-40B4-BE49-F238E27FC236}">
                <a16:creationId xmlns:a16="http://schemas.microsoft.com/office/drawing/2014/main" id="{D97595CC-956C-4D40-A197-28C4D08134A4}"/>
              </a:ext>
            </a:extLst>
          </p:cNvPr>
          <p:cNvSpPr>
            <a:spLocks noGrp="1"/>
          </p:cNvSpPr>
          <p:nvPr>
            <p:ph type="body" sz="quarter" idx="16" hasCustomPrompt="1"/>
          </p:nvPr>
        </p:nvSpPr>
        <p:spPr>
          <a:xfrm>
            <a:off x="3359890" y="4177871"/>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61" name="Text Placeholder 5">
            <a:extLst>
              <a:ext uri="{FF2B5EF4-FFF2-40B4-BE49-F238E27FC236}">
                <a16:creationId xmlns:a16="http://schemas.microsoft.com/office/drawing/2014/main" id="{76021254-2390-4EF5-BA94-9C413D0FE993}"/>
              </a:ext>
            </a:extLst>
          </p:cNvPr>
          <p:cNvSpPr>
            <a:spLocks noGrp="1"/>
          </p:cNvSpPr>
          <p:nvPr>
            <p:ph type="body" sz="quarter" idx="17" hasCustomPrompt="1"/>
          </p:nvPr>
        </p:nvSpPr>
        <p:spPr>
          <a:xfrm>
            <a:off x="3472317" y="4361303"/>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62" name="Picture Placeholder 3">
            <a:extLst>
              <a:ext uri="{FF2B5EF4-FFF2-40B4-BE49-F238E27FC236}">
                <a16:creationId xmlns:a16="http://schemas.microsoft.com/office/drawing/2014/main" id="{BFED8703-9423-4469-B974-F733F39E46A4}"/>
              </a:ext>
            </a:extLst>
          </p:cNvPr>
          <p:cNvSpPr>
            <a:spLocks noGrp="1"/>
          </p:cNvSpPr>
          <p:nvPr>
            <p:ph type="pic" sz="quarter" idx="18"/>
          </p:nvPr>
        </p:nvSpPr>
        <p:spPr>
          <a:xfrm>
            <a:off x="3951549" y="3397811"/>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cxnSp>
        <p:nvCxnSpPr>
          <p:cNvPr id="63" name="Straight Connector 62">
            <a:extLst>
              <a:ext uri="{FF2B5EF4-FFF2-40B4-BE49-F238E27FC236}">
                <a16:creationId xmlns:a16="http://schemas.microsoft.com/office/drawing/2014/main" id="{DAFC5E09-488A-4466-9CAA-A696938D17A8}"/>
              </a:ext>
            </a:extLst>
          </p:cNvPr>
          <p:cNvCxnSpPr>
            <a:cxnSpLocks/>
          </p:cNvCxnSpPr>
          <p:nvPr userDrawn="1"/>
        </p:nvCxnSpPr>
        <p:spPr>
          <a:xfrm>
            <a:off x="4316448" y="3153971"/>
            <a:ext cx="0" cy="24384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64" name="Text Placeholder 5">
            <a:extLst>
              <a:ext uri="{FF2B5EF4-FFF2-40B4-BE49-F238E27FC236}">
                <a16:creationId xmlns:a16="http://schemas.microsoft.com/office/drawing/2014/main" id="{E058737D-9505-41C5-A234-E1FE4235326E}"/>
              </a:ext>
            </a:extLst>
          </p:cNvPr>
          <p:cNvSpPr>
            <a:spLocks noGrp="1"/>
          </p:cNvSpPr>
          <p:nvPr>
            <p:ph type="body" sz="quarter" idx="19" hasCustomPrompt="1"/>
          </p:nvPr>
        </p:nvSpPr>
        <p:spPr>
          <a:xfrm>
            <a:off x="6066105" y="4177912"/>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65" name="Text Placeholder 5">
            <a:extLst>
              <a:ext uri="{FF2B5EF4-FFF2-40B4-BE49-F238E27FC236}">
                <a16:creationId xmlns:a16="http://schemas.microsoft.com/office/drawing/2014/main" id="{F4311872-4596-4C6C-B3C6-FA5D8F5E4736}"/>
              </a:ext>
            </a:extLst>
          </p:cNvPr>
          <p:cNvSpPr>
            <a:spLocks noGrp="1"/>
          </p:cNvSpPr>
          <p:nvPr>
            <p:ph type="body" sz="quarter" idx="20" hasCustomPrompt="1"/>
          </p:nvPr>
        </p:nvSpPr>
        <p:spPr>
          <a:xfrm>
            <a:off x="6178532" y="4361346"/>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66" name="Picture Placeholder 3">
            <a:extLst>
              <a:ext uri="{FF2B5EF4-FFF2-40B4-BE49-F238E27FC236}">
                <a16:creationId xmlns:a16="http://schemas.microsoft.com/office/drawing/2014/main" id="{4707E112-455D-4D13-B3FF-C062C5771809}"/>
              </a:ext>
            </a:extLst>
          </p:cNvPr>
          <p:cNvSpPr>
            <a:spLocks noGrp="1"/>
          </p:cNvSpPr>
          <p:nvPr>
            <p:ph type="pic" sz="quarter" idx="21"/>
          </p:nvPr>
        </p:nvSpPr>
        <p:spPr>
          <a:xfrm>
            <a:off x="6657763" y="3397852"/>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cxnSp>
        <p:nvCxnSpPr>
          <p:cNvPr id="67" name="Straight Connector 66">
            <a:extLst>
              <a:ext uri="{FF2B5EF4-FFF2-40B4-BE49-F238E27FC236}">
                <a16:creationId xmlns:a16="http://schemas.microsoft.com/office/drawing/2014/main" id="{FD97C558-1CF7-4AA2-AAAE-0EA27C72FC59}"/>
              </a:ext>
            </a:extLst>
          </p:cNvPr>
          <p:cNvCxnSpPr>
            <a:cxnSpLocks/>
          </p:cNvCxnSpPr>
          <p:nvPr userDrawn="1"/>
        </p:nvCxnSpPr>
        <p:spPr>
          <a:xfrm>
            <a:off x="7022661" y="3154012"/>
            <a:ext cx="0" cy="24384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68" name="Text Placeholder 5">
            <a:extLst>
              <a:ext uri="{FF2B5EF4-FFF2-40B4-BE49-F238E27FC236}">
                <a16:creationId xmlns:a16="http://schemas.microsoft.com/office/drawing/2014/main" id="{42AAB65F-EFBD-4A72-82BF-3BA87DAC2496}"/>
              </a:ext>
            </a:extLst>
          </p:cNvPr>
          <p:cNvSpPr>
            <a:spLocks noGrp="1"/>
          </p:cNvSpPr>
          <p:nvPr>
            <p:ph type="body" sz="quarter" idx="22" hasCustomPrompt="1"/>
          </p:nvPr>
        </p:nvSpPr>
        <p:spPr>
          <a:xfrm>
            <a:off x="9425026" y="4170010"/>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69" name="Text Placeholder 5">
            <a:extLst>
              <a:ext uri="{FF2B5EF4-FFF2-40B4-BE49-F238E27FC236}">
                <a16:creationId xmlns:a16="http://schemas.microsoft.com/office/drawing/2014/main" id="{6A56D2C4-9A8C-43C0-B676-EF1042CE3040}"/>
              </a:ext>
            </a:extLst>
          </p:cNvPr>
          <p:cNvSpPr>
            <a:spLocks noGrp="1"/>
          </p:cNvSpPr>
          <p:nvPr>
            <p:ph type="body" sz="quarter" idx="23" hasCustomPrompt="1"/>
          </p:nvPr>
        </p:nvSpPr>
        <p:spPr>
          <a:xfrm>
            <a:off x="9537453" y="4353443"/>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70" name="Picture Placeholder 3">
            <a:extLst>
              <a:ext uri="{FF2B5EF4-FFF2-40B4-BE49-F238E27FC236}">
                <a16:creationId xmlns:a16="http://schemas.microsoft.com/office/drawing/2014/main" id="{970257AE-0DF1-4A5B-ADBF-7F68F9C1BFC6}"/>
              </a:ext>
            </a:extLst>
          </p:cNvPr>
          <p:cNvSpPr>
            <a:spLocks noGrp="1"/>
          </p:cNvSpPr>
          <p:nvPr>
            <p:ph type="pic" sz="quarter" idx="24"/>
          </p:nvPr>
        </p:nvSpPr>
        <p:spPr>
          <a:xfrm>
            <a:off x="10016685" y="3389951"/>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cxnSp>
        <p:nvCxnSpPr>
          <p:cNvPr id="71" name="Straight Connector 70">
            <a:extLst>
              <a:ext uri="{FF2B5EF4-FFF2-40B4-BE49-F238E27FC236}">
                <a16:creationId xmlns:a16="http://schemas.microsoft.com/office/drawing/2014/main" id="{78308673-524D-48C9-803F-BD63B890F0DB}"/>
              </a:ext>
            </a:extLst>
          </p:cNvPr>
          <p:cNvCxnSpPr>
            <a:cxnSpLocks/>
          </p:cNvCxnSpPr>
          <p:nvPr userDrawn="1"/>
        </p:nvCxnSpPr>
        <p:spPr>
          <a:xfrm>
            <a:off x="10381584" y="3146111"/>
            <a:ext cx="0" cy="243840"/>
          </a:xfrm>
          <a:prstGeom prst="line">
            <a:avLst/>
          </a:prstGeom>
          <a:ln w="12700" cap="rnd">
            <a:solidFill>
              <a:srgbClr val="045C9A"/>
            </a:solidFill>
            <a:prstDash val="sysDot"/>
          </a:ln>
        </p:spPr>
        <p:style>
          <a:lnRef idx="1">
            <a:schemeClr val="accent1"/>
          </a:lnRef>
          <a:fillRef idx="0">
            <a:schemeClr val="accent1"/>
          </a:fillRef>
          <a:effectRef idx="0">
            <a:schemeClr val="accent1"/>
          </a:effectRef>
          <a:fontRef idx="minor">
            <a:schemeClr val="tx1"/>
          </a:fontRef>
        </p:style>
      </p:cxnSp>
      <p:sp>
        <p:nvSpPr>
          <p:cNvPr id="72" name="Text Placeholder 5">
            <a:extLst>
              <a:ext uri="{FF2B5EF4-FFF2-40B4-BE49-F238E27FC236}">
                <a16:creationId xmlns:a16="http://schemas.microsoft.com/office/drawing/2014/main" id="{625CEA20-C308-4985-9019-C7849F0CEB1F}"/>
              </a:ext>
            </a:extLst>
          </p:cNvPr>
          <p:cNvSpPr>
            <a:spLocks noGrp="1"/>
          </p:cNvSpPr>
          <p:nvPr>
            <p:ph type="body" sz="quarter" idx="25" hasCustomPrompt="1"/>
          </p:nvPr>
        </p:nvSpPr>
        <p:spPr>
          <a:xfrm>
            <a:off x="3359890" y="5784187"/>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73" name="Text Placeholder 5">
            <a:extLst>
              <a:ext uri="{FF2B5EF4-FFF2-40B4-BE49-F238E27FC236}">
                <a16:creationId xmlns:a16="http://schemas.microsoft.com/office/drawing/2014/main" id="{187DE7C3-613E-40DD-AC7A-A0D560A23A10}"/>
              </a:ext>
            </a:extLst>
          </p:cNvPr>
          <p:cNvSpPr>
            <a:spLocks noGrp="1"/>
          </p:cNvSpPr>
          <p:nvPr>
            <p:ph type="body" sz="quarter" idx="26" hasCustomPrompt="1"/>
          </p:nvPr>
        </p:nvSpPr>
        <p:spPr>
          <a:xfrm>
            <a:off x="3472317" y="5967621"/>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74" name="Picture Placeholder 3">
            <a:extLst>
              <a:ext uri="{FF2B5EF4-FFF2-40B4-BE49-F238E27FC236}">
                <a16:creationId xmlns:a16="http://schemas.microsoft.com/office/drawing/2014/main" id="{9F06B8F8-FC3A-434C-B505-D2A38DAB4ECE}"/>
              </a:ext>
            </a:extLst>
          </p:cNvPr>
          <p:cNvSpPr>
            <a:spLocks noGrp="1"/>
          </p:cNvSpPr>
          <p:nvPr>
            <p:ph type="pic" sz="quarter" idx="27"/>
          </p:nvPr>
        </p:nvSpPr>
        <p:spPr>
          <a:xfrm>
            <a:off x="3951549" y="5004127"/>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sp>
        <p:nvSpPr>
          <p:cNvPr id="79" name="Text Placeholder 5">
            <a:extLst>
              <a:ext uri="{FF2B5EF4-FFF2-40B4-BE49-F238E27FC236}">
                <a16:creationId xmlns:a16="http://schemas.microsoft.com/office/drawing/2014/main" id="{F317067F-20ED-48A8-87A9-D3EB255D2D50}"/>
              </a:ext>
            </a:extLst>
          </p:cNvPr>
          <p:cNvSpPr>
            <a:spLocks noGrp="1"/>
          </p:cNvSpPr>
          <p:nvPr>
            <p:ph type="body" sz="quarter" idx="28" hasCustomPrompt="1"/>
          </p:nvPr>
        </p:nvSpPr>
        <p:spPr>
          <a:xfrm>
            <a:off x="1262602" y="5784187"/>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80" name="Text Placeholder 5">
            <a:extLst>
              <a:ext uri="{FF2B5EF4-FFF2-40B4-BE49-F238E27FC236}">
                <a16:creationId xmlns:a16="http://schemas.microsoft.com/office/drawing/2014/main" id="{322E8456-010A-4ECB-9467-E64085FBF60B}"/>
              </a:ext>
            </a:extLst>
          </p:cNvPr>
          <p:cNvSpPr>
            <a:spLocks noGrp="1"/>
          </p:cNvSpPr>
          <p:nvPr>
            <p:ph type="body" sz="quarter" idx="29" hasCustomPrompt="1"/>
          </p:nvPr>
        </p:nvSpPr>
        <p:spPr>
          <a:xfrm>
            <a:off x="1375028" y="5967621"/>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81" name="Picture Placeholder 3">
            <a:extLst>
              <a:ext uri="{FF2B5EF4-FFF2-40B4-BE49-F238E27FC236}">
                <a16:creationId xmlns:a16="http://schemas.microsoft.com/office/drawing/2014/main" id="{FC02D8D5-63F0-4AA9-AD7F-1F26A35376FF}"/>
              </a:ext>
            </a:extLst>
          </p:cNvPr>
          <p:cNvSpPr>
            <a:spLocks noGrp="1"/>
          </p:cNvSpPr>
          <p:nvPr>
            <p:ph type="pic" sz="quarter" idx="30"/>
          </p:nvPr>
        </p:nvSpPr>
        <p:spPr>
          <a:xfrm>
            <a:off x="1854260" y="5004127"/>
            <a:ext cx="731520" cy="731520"/>
          </a:xfrm>
          <a:prstGeom prst="ellipse">
            <a:avLst/>
          </a:prstGeom>
          <a:ln>
            <a:solidFill>
              <a:schemeClr val="tx1"/>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sp>
        <p:nvSpPr>
          <p:cNvPr id="82" name="Text Placeholder 5">
            <a:extLst>
              <a:ext uri="{FF2B5EF4-FFF2-40B4-BE49-F238E27FC236}">
                <a16:creationId xmlns:a16="http://schemas.microsoft.com/office/drawing/2014/main" id="{DCF0BE4B-017B-49C3-B0B7-06895E83352E}"/>
              </a:ext>
            </a:extLst>
          </p:cNvPr>
          <p:cNvSpPr>
            <a:spLocks noGrp="1"/>
          </p:cNvSpPr>
          <p:nvPr>
            <p:ph type="body" sz="quarter" idx="31" hasCustomPrompt="1"/>
          </p:nvPr>
        </p:nvSpPr>
        <p:spPr>
          <a:xfrm>
            <a:off x="5431974" y="5784187"/>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83" name="Text Placeholder 5">
            <a:extLst>
              <a:ext uri="{FF2B5EF4-FFF2-40B4-BE49-F238E27FC236}">
                <a16:creationId xmlns:a16="http://schemas.microsoft.com/office/drawing/2014/main" id="{3C074944-EBBA-46F5-A25F-97955A83D933}"/>
              </a:ext>
            </a:extLst>
          </p:cNvPr>
          <p:cNvSpPr>
            <a:spLocks noGrp="1"/>
          </p:cNvSpPr>
          <p:nvPr>
            <p:ph type="body" sz="quarter" idx="32" hasCustomPrompt="1"/>
          </p:nvPr>
        </p:nvSpPr>
        <p:spPr>
          <a:xfrm>
            <a:off x="5544401" y="5967621"/>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84" name="Picture Placeholder 3">
            <a:extLst>
              <a:ext uri="{FF2B5EF4-FFF2-40B4-BE49-F238E27FC236}">
                <a16:creationId xmlns:a16="http://schemas.microsoft.com/office/drawing/2014/main" id="{DCB9E13D-1BF4-4542-B93E-D74C4986BB96}"/>
              </a:ext>
            </a:extLst>
          </p:cNvPr>
          <p:cNvSpPr>
            <a:spLocks noGrp="1"/>
          </p:cNvSpPr>
          <p:nvPr>
            <p:ph type="pic" sz="quarter" idx="33"/>
          </p:nvPr>
        </p:nvSpPr>
        <p:spPr>
          <a:xfrm>
            <a:off x="6023633" y="5004127"/>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sp>
        <p:nvSpPr>
          <p:cNvPr id="38" name="Title Placeholder 1">
            <a:extLst>
              <a:ext uri="{FF2B5EF4-FFF2-40B4-BE49-F238E27FC236}">
                <a16:creationId xmlns:a16="http://schemas.microsoft.com/office/drawing/2014/main" id="{94422516-4D5C-0947-A1CA-FB5DFB2DDBE9}"/>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lgn="ct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77109864"/>
      </p:ext>
    </p:extLst>
  </p:cSld>
  <p:clrMapOvr>
    <a:masterClrMapping/>
  </p:clrMapOvr>
  <p:transition spd="slow">
    <p:wipe dir="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w/ Subhead and content">
    <p:bg>
      <p:bgPr>
        <a:solidFill>
          <a:schemeClr val="accent5"/>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D64F5A1-A640-E844-9E78-830AFB890A35}"/>
              </a:ext>
            </a:extLst>
          </p:cNvPr>
          <p:cNvGrpSpPr/>
          <p:nvPr userDrawn="1"/>
        </p:nvGrpSpPr>
        <p:grpSpPr>
          <a:xfrm>
            <a:off x="8283140" y="5958231"/>
            <a:ext cx="4137369" cy="926879"/>
            <a:chOff x="7994577" y="7729729"/>
            <a:chExt cx="9753466" cy="2185140"/>
          </a:xfrm>
        </p:grpSpPr>
        <p:sp>
          <p:nvSpPr>
            <p:cNvPr id="13" name="Graphic 56">
              <a:extLst>
                <a:ext uri="{FF2B5EF4-FFF2-40B4-BE49-F238E27FC236}">
                  <a16:creationId xmlns:a16="http://schemas.microsoft.com/office/drawing/2014/main" id="{328A6A6E-C9D1-7540-B098-48DF62DBBE49}"/>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14" name="Graphic 61">
              <a:extLst>
                <a:ext uri="{FF2B5EF4-FFF2-40B4-BE49-F238E27FC236}">
                  <a16:creationId xmlns:a16="http://schemas.microsoft.com/office/drawing/2014/main" id="{975356DA-58EE-4842-95C2-AD3C95182A55}"/>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
        <p:nvSpPr>
          <p:cNvPr id="9" name="Content Placeholder 3">
            <a:extLst>
              <a:ext uri="{FF2B5EF4-FFF2-40B4-BE49-F238E27FC236}">
                <a16:creationId xmlns:a16="http://schemas.microsoft.com/office/drawing/2014/main" id="{DE7DD748-B570-204A-99FD-73ABDAB0EF8C}"/>
              </a:ext>
            </a:extLst>
          </p:cNvPr>
          <p:cNvSpPr>
            <a:spLocks noGrp="1"/>
          </p:cNvSpPr>
          <p:nvPr>
            <p:ph sz="quarter" idx="12"/>
          </p:nvPr>
        </p:nvSpPr>
        <p:spPr>
          <a:xfrm>
            <a:off x="507288" y="1828800"/>
            <a:ext cx="11176712" cy="4425696"/>
          </a:xfrm>
          <a:prstGeom prst="rect">
            <a:avLst/>
          </a:prstGeom>
          <a:ln>
            <a:noFill/>
          </a:ln>
        </p:spPr>
        <p:txBody>
          <a:bodyPr>
            <a:normAutofit/>
          </a:bodyPr>
          <a:lstStyle>
            <a:lvl1pPr marL="0" marR="0" indent="0" algn="l" defTabSz="685750" rtl="0" eaLnBrk="1" fontAlgn="base" latinLnBrk="0" hangingPunct="1">
              <a:lnSpc>
                <a:spcPct val="90000"/>
              </a:lnSpc>
              <a:spcBef>
                <a:spcPts val="751"/>
              </a:spcBef>
              <a:spcAft>
                <a:spcPct val="0"/>
              </a:spcAft>
              <a:buClr>
                <a:schemeClr val="tx2"/>
              </a:buClr>
              <a:buSzTx/>
              <a:buFont typeface="Arial" panose="020B0604020202020204" pitchFamily="34" charset="0"/>
              <a:buNone/>
              <a:tabLst/>
              <a:defRPr b="0" i="0">
                <a:solidFill>
                  <a:schemeClr val="tx1"/>
                </a:solidFill>
                <a:latin typeface="+mn-lt"/>
                <a:ea typeface="Source Sans Pro" panose="020B0503030403020204" pitchFamily="34" charset="0"/>
                <a:cs typeface="Calibri" charset="0"/>
              </a:defRPr>
            </a:lvl1pPr>
            <a:lvl2pPr marL="295254" indent="-285729">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2pPr>
            <a:lvl3pPr marL="463515" indent="-285729">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3pPr>
            <a:lvl4pPr marL="631779" indent="-285729">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4pPr>
            <a:lvl5pPr marL="801628" indent="-285729">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hasCustomPrompt="1"/>
          </p:nvPr>
        </p:nvSpPr>
        <p:spPr>
          <a:xfrm>
            <a:off x="507288" y="1097357"/>
            <a:ext cx="11176712" cy="461665"/>
          </a:xfrm>
          <a:prstGeom prst="rect">
            <a:avLst/>
          </a:prstGeom>
        </p:spPr>
        <p:txBody>
          <a:bodyPr tIns="0" bIns="0">
            <a:normAutofit/>
          </a:bodyPr>
          <a:lstStyle>
            <a:lvl1pPr marL="0" indent="0">
              <a:buNone/>
              <a:defRPr sz="1800" b="0" i="0">
                <a:solidFill>
                  <a:schemeClr val="tx1">
                    <a:lumMod val="50000"/>
                  </a:schemeClr>
                </a:solidFill>
                <a:latin typeface="+mn-lt"/>
                <a:ea typeface="Source Sans Pro" panose="020B0503030403020204" pitchFamily="34" charset="0"/>
                <a:cs typeface="Calibri" charset="0"/>
              </a:defRPr>
            </a:lvl1pPr>
            <a:lvl2pPr marL="342853" indent="0">
              <a:buNone/>
              <a:defRPr/>
            </a:lvl2pPr>
            <a:lvl3pPr marL="685706" indent="0">
              <a:buNone/>
              <a:defRPr/>
            </a:lvl3pPr>
            <a:lvl4pPr marL="1028558" indent="0">
              <a:buNone/>
              <a:defRPr/>
            </a:lvl4pPr>
            <a:lvl5pPr marL="1371410" indent="0">
              <a:buNone/>
              <a:defRPr/>
            </a:lvl5pPr>
          </a:lstStyle>
          <a:p>
            <a:pPr lvl="0"/>
            <a:r>
              <a:rPr lang="en-US"/>
              <a:t>Click to edit master sub title style</a:t>
            </a:r>
          </a:p>
        </p:txBody>
      </p:sp>
      <p:sp>
        <p:nvSpPr>
          <p:cNvPr id="8" name="Title Placeholder 1">
            <a:extLst>
              <a:ext uri="{FF2B5EF4-FFF2-40B4-BE49-F238E27FC236}">
                <a16:creationId xmlns:a16="http://schemas.microsoft.com/office/drawing/2014/main" id="{F3D94CF5-0FAD-0841-AA3E-C1932270326A}"/>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9617156"/>
      </p:ext>
    </p:extLst>
  </p:cSld>
  <p:clrMapOvr>
    <a:masterClrMapping/>
  </p:clrMapOvr>
  <p:transition spd="slow">
    <p:wipe dir="r"/>
  </p:transition>
  <p:extLst>
    <p:ext uri="{DCECCB84-F9BA-43D5-87BE-67443E8EF086}">
      <p15:sldGuideLst xmlns:p15="http://schemas.microsoft.com/office/powerpoint/2012/main">
        <p15:guide id="1" orient="horz" pos="2333">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Titl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E20262-CF46-294D-8B24-37A3ABF75D19}"/>
              </a:ext>
            </a:extLst>
          </p:cNvPr>
          <p:cNvGrpSpPr/>
          <p:nvPr/>
        </p:nvGrpSpPr>
        <p:grpSpPr>
          <a:xfrm>
            <a:off x="8283136" y="5958226"/>
            <a:ext cx="4137369" cy="926879"/>
            <a:chOff x="7994577" y="7729729"/>
            <a:chExt cx="9753466" cy="2185140"/>
          </a:xfrm>
        </p:grpSpPr>
        <p:sp>
          <p:nvSpPr>
            <p:cNvPr id="15" name="Graphic 56">
              <a:extLst>
                <a:ext uri="{FF2B5EF4-FFF2-40B4-BE49-F238E27FC236}">
                  <a16:creationId xmlns:a16="http://schemas.microsoft.com/office/drawing/2014/main" id="{4B8C3E54-4F02-A04A-9F4E-41E9403DE5C4}"/>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9" name="Graphic 61">
              <a:extLst>
                <a:ext uri="{FF2B5EF4-FFF2-40B4-BE49-F238E27FC236}">
                  <a16:creationId xmlns:a16="http://schemas.microsoft.com/office/drawing/2014/main" id="{D2717489-D0A9-AB41-95B2-7EF5BD67BB1D}"/>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6" name="Title Placeholder 1">
            <a:extLst>
              <a:ext uri="{FF2B5EF4-FFF2-40B4-BE49-F238E27FC236}">
                <a16:creationId xmlns:a16="http://schemas.microsoft.com/office/drawing/2014/main" id="{E9920AC9-60A5-C74B-8956-2C8747782137}"/>
              </a:ext>
            </a:extLst>
          </p:cNvPr>
          <p:cNvSpPr>
            <a:spLocks noGrp="1"/>
          </p:cNvSpPr>
          <p:nvPr>
            <p:ph type="title"/>
          </p:nvPr>
        </p:nvSpPr>
        <p:spPr>
          <a:xfrm>
            <a:off x="508000" y="365677"/>
            <a:ext cx="11176000" cy="653827"/>
          </a:xfrm>
          <a:prstGeom prst="rect">
            <a:avLst/>
          </a:prstGeom>
        </p:spPr>
        <p:txBody>
          <a:bodyPr vert="horz" wrap="square" lIns="0" tIns="0" rIns="0" bIns="0" rtlCol="0" anchor="t" anchorCtr="0">
            <a:noAutofit/>
          </a:bodyPr>
          <a:lstStyle>
            <a:lvl1pPr>
              <a:defRPr>
                <a:solidFill>
                  <a:schemeClr val="accent5"/>
                </a:solidFill>
              </a:defRPr>
            </a:lvl1pPr>
          </a:lstStyle>
          <a:p>
            <a:r>
              <a:rPr lang="en-GB"/>
              <a:t>Click to edit Master title style</a:t>
            </a:r>
            <a:endParaRPr lang="en-US"/>
          </a:p>
        </p:txBody>
      </p:sp>
    </p:spTree>
    <p:extLst>
      <p:ext uri="{BB962C8B-B14F-4D97-AF65-F5344CB8AC3E}">
        <p14:creationId xmlns:p14="http://schemas.microsoft.com/office/powerpoint/2010/main" val="521840964"/>
      </p:ext>
    </p:extLst>
  </p:cSld>
  <p:clrMapOvr>
    <a:masterClrMapping/>
  </p:clrMapOvr>
  <p:transition spd="slow">
    <p:wipe dir="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5"/>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05B7671A-A7CD-7228-1290-AEEF9F3FB0C6}"/>
              </a:ext>
            </a:extLst>
          </p:cNvPr>
          <p:cNvSpPr>
            <a:spLocks noGrp="1"/>
          </p:cNvSpPr>
          <p:nvPr>
            <p:ph type="ftr" sz="quarter" idx="3"/>
          </p:nvPr>
        </p:nvSpPr>
        <p:spPr>
          <a:xfrm>
            <a:off x="508002" y="6647147"/>
            <a:ext cx="1821841" cy="207941"/>
          </a:xfrm>
          <a:prstGeom prst="rect">
            <a:avLst/>
          </a:prstGeom>
        </p:spPr>
        <p:txBody>
          <a:bodyPr vert="horz" lIns="0" tIns="45720" rIns="91440" bIns="45720" rtlCol="0" anchor="ctr"/>
          <a:lstStyle>
            <a:lvl1pPr marL="0" marR="0" indent="0" algn="l" defTabSz="609570" rtl="0" eaLnBrk="1" fontAlgn="auto" latinLnBrk="0" hangingPunct="1">
              <a:lnSpc>
                <a:spcPct val="100000"/>
              </a:lnSpc>
              <a:spcBef>
                <a:spcPts val="0"/>
              </a:spcBef>
              <a:spcAft>
                <a:spcPts val="0"/>
              </a:spcAft>
              <a:buClrTx/>
              <a:buSzTx/>
              <a:buFontTx/>
              <a:buNone/>
              <a:tabLst/>
              <a:defRPr sz="800" b="0" i="0">
                <a:solidFill>
                  <a:schemeClr val="accent4">
                    <a:lumMod val="75000"/>
                  </a:schemeClr>
                </a:solidFill>
                <a:latin typeface="+mn-lt"/>
                <a:ea typeface="Source Sans Pro" panose="020B0503030403020204" pitchFamily="34" charset="0"/>
              </a:defRPr>
            </a:lvl1pPr>
          </a:lstStyle>
          <a:p>
            <a:r>
              <a:rPr lang="en-US"/>
              <a:t>Talend confidential</a:t>
            </a:r>
          </a:p>
        </p:txBody>
      </p:sp>
    </p:spTree>
    <p:extLst>
      <p:ext uri="{BB962C8B-B14F-4D97-AF65-F5344CB8AC3E}">
        <p14:creationId xmlns:p14="http://schemas.microsoft.com/office/powerpoint/2010/main" val="3994894040"/>
      </p:ext>
    </p:extLst>
  </p:cSld>
  <p:clrMapOvr>
    <a:masterClrMapping/>
  </p:clrMapOvr>
  <p:transition spd="slow">
    <p:wipe dir="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2">
    <p:bg>
      <p:bgPr>
        <a:gradFill flip="none" rotWithShape="1">
          <a:gsLst>
            <a:gs pos="31000">
              <a:schemeClr val="accent2"/>
            </a:gs>
            <a:gs pos="100000">
              <a:srgbClr val="52B8F2"/>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3" name="Graphic 2" hidden="1">
            <a:extLst>
              <a:ext uri="{FF2B5EF4-FFF2-40B4-BE49-F238E27FC236}">
                <a16:creationId xmlns:a16="http://schemas.microsoft.com/office/drawing/2014/main" id="{C50122F7-7916-7649-9A87-299216A66239}"/>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9732156" y="2322173"/>
            <a:ext cx="2662525" cy="2651387"/>
          </a:xfrm>
          <a:prstGeom prst="rect">
            <a:avLst/>
          </a:prstGeom>
        </p:spPr>
      </p:pic>
      <p:pic>
        <p:nvPicPr>
          <p:cNvPr id="36" name="Graphic 35">
            <a:extLst>
              <a:ext uri="{FF2B5EF4-FFF2-40B4-BE49-F238E27FC236}">
                <a16:creationId xmlns:a16="http://schemas.microsoft.com/office/drawing/2014/main" id="{A631DAD5-DB42-1C4D-80A5-C60DC1C82383}"/>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a:stretch>
            <a:fillRect/>
          </a:stretch>
        </p:blipFill>
        <p:spPr>
          <a:xfrm>
            <a:off x="9722794" y="2322173"/>
            <a:ext cx="2662525" cy="2651387"/>
          </a:xfrm>
          <a:custGeom>
            <a:avLst/>
            <a:gdLst>
              <a:gd name="connsiteX0" fmla="*/ 0 w 1996894"/>
              <a:gd name="connsiteY0" fmla="*/ 0 h 1988540"/>
              <a:gd name="connsiteX1" fmla="*/ 1996894 w 1996894"/>
              <a:gd name="connsiteY1" fmla="*/ 0 h 1988540"/>
              <a:gd name="connsiteX2" fmla="*/ 1996894 w 1996894"/>
              <a:gd name="connsiteY2" fmla="*/ 1988540 h 1988540"/>
              <a:gd name="connsiteX3" fmla="*/ 1921769 w 1996894"/>
              <a:gd name="connsiteY3" fmla="*/ 1988540 h 1988540"/>
              <a:gd name="connsiteX4" fmla="*/ 1921354 w 1996894"/>
              <a:gd name="connsiteY4" fmla="*/ 1987842 h 1988540"/>
              <a:gd name="connsiteX5" fmla="*/ 1841910 w 1996894"/>
              <a:gd name="connsiteY5" fmla="*/ 1900157 h 1988540"/>
              <a:gd name="connsiteX6" fmla="*/ 1827862 w 1996894"/>
              <a:gd name="connsiteY6" fmla="*/ 1891106 h 1988540"/>
              <a:gd name="connsiteX7" fmla="*/ 1818847 w 1996894"/>
              <a:gd name="connsiteY7" fmla="*/ 1879506 h 1988540"/>
              <a:gd name="connsiteX8" fmla="*/ 1771165 w 1996894"/>
              <a:gd name="connsiteY8" fmla="*/ 1856591 h 1988540"/>
              <a:gd name="connsiteX9" fmla="*/ 1761615 w 1996894"/>
              <a:gd name="connsiteY9" fmla="*/ 1862255 h 1988540"/>
              <a:gd name="connsiteX10" fmla="*/ 1738532 w 1996894"/>
              <a:gd name="connsiteY10" fmla="*/ 1860477 h 1988540"/>
              <a:gd name="connsiteX11" fmla="*/ 1713793 w 1996894"/>
              <a:gd name="connsiteY11" fmla="*/ 1867632 h 1988540"/>
              <a:gd name="connsiteX12" fmla="*/ 1564415 w 1996894"/>
              <a:gd name="connsiteY12" fmla="*/ 1937212 h 1988540"/>
              <a:gd name="connsiteX13" fmla="*/ 1489061 w 1996894"/>
              <a:gd name="connsiteY13" fmla="*/ 1882112 h 1988540"/>
              <a:gd name="connsiteX14" fmla="*/ 1213389 w 1996894"/>
              <a:gd name="connsiteY14" fmla="*/ 1779060 h 1988540"/>
              <a:gd name="connsiteX15" fmla="*/ 1065337 w 1996894"/>
              <a:gd name="connsiteY15" fmla="*/ 1923860 h 1988540"/>
              <a:gd name="connsiteX16" fmla="*/ 1019700 w 1996894"/>
              <a:gd name="connsiteY16" fmla="*/ 1952820 h 1988540"/>
              <a:gd name="connsiteX17" fmla="*/ 1016156 w 1996894"/>
              <a:gd name="connsiteY17" fmla="*/ 1954425 h 1988540"/>
              <a:gd name="connsiteX18" fmla="*/ 990522 w 1996894"/>
              <a:gd name="connsiteY18" fmla="*/ 1904496 h 1988540"/>
              <a:gd name="connsiteX19" fmla="*/ 979456 w 1996894"/>
              <a:gd name="connsiteY19" fmla="*/ 1878086 h 1988540"/>
              <a:gd name="connsiteX20" fmla="*/ 853823 w 1996894"/>
              <a:gd name="connsiteY20" fmla="*/ 1587236 h 1988540"/>
              <a:gd name="connsiteX21" fmla="*/ 800571 w 1996894"/>
              <a:gd name="connsiteY21" fmla="*/ 1616846 h 1988540"/>
              <a:gd name="connsiteX22" fmla="*/ 680628 w 1996894"/>
              <a:gd name="connsiteY22" fmla="*/ 1822650 h 1988540"/>
              <a:gd name="connsiteX23" fmla="*/ 668559 w 1996894"/>
              <a:gd name="connsiteY23" fmla="*/ 1844183 h 1988540"/>
              <a:gd name="connsiteX24" fmla="*/ 626235 w 1996894"/>
              <a:gd name="connsiteY24" fmla="*/ 1785267 h 1988540"/>
              <a:gd name="connsiteX25" fmla="*/ 375465 w 1996894"/>
              <a:gd name="connsiteY25" fmla="*/ 1817080 h 1988540"/>
              <a:gd name="connsiteX26" fmla="*/ 353988 w 1996894"/>
              <a:gd name="connsiteY26" fmla="*/ 1838505 h 1988540"/>
              <a:gd name="connsiteX27" fmla="*/ 311278 w 1996894"/>
              <a:gd name="connsiteY27" fmla="*/ 1803378 h 1988540"/>
              <a:gd name="connsiteX28" fmla="*/ 108219 w 1996894"/>
              <a:gd name="connsiteY28" fmla="*/ 1934679 h 1988540"/>
              <a:gd name="connsiteX29" fmla="*/ 87064 w 1996894"/>
              <a:gd name="connsiteY29" fmla="*/ 1988540 h 1988540"/>
              <a:gd name="connsiteX30" fmla="*/ 0 w 1996894"/>
              <a:gd name="connsiteY30" fmla="*/ 1988540 h 198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6894" h="1988540">
                <a:moveTo>
                  <a:pt x="0" y="0"/>
                </a:moveTo>
                <a:lnTo>
                  <a:pt x="1996894" y="0"/>
                </a:lnTo>
                <a:lnTo>
                  <a:pt x="1996894" y="1988540"/>
                </a:lnTo>
                <a:lnTo>
                  <a:pt x="1921769" y="1988540"/>
                </a:lnTo>
                <a:lnTo>
                  <a:pt x="1921354" y="1987842"/>
                </a:lnTo>
                <a:cubicBezTo>
                  <a:pt x="1895000" y="1949308"/>
                  <a:pt x="1867907" y="1920536"/>
                  <a:pt x="1841910" y="1900157"/>
                </a:cubicBezTo>
                <a:lnTo>
                  <a:pt x="1827862" y="1891106"/>
                </a:lnTo>
                <a:lnTo>
                  <a:pt x="1818847" y="1879506"/>
                </a:lnTo>
                <a:cubicBezTo>
                  <a:pt x="1803146" y="1862955"/>
                  <a:pt x="1786994" y="1853751"/>
                  <a:pt x="1771165" y="1856591"/>
                </a:cubicBezTo>
                <a:lnTo>
                  <a:pt x="1761615" y="1862255"/>
                </a:lnTo>
                <a:lnTo>
                  <a:pt x="1738532" y="1860477"/>
                </a:lnTo>
                <a:cubicBezTo>
                  <a:pt x="1729246" y="1861335"/>
                  <a:pt x="1720923" y="1863777"/>
                  <a:pt x="1713793" y="1867632"/>
                </a:cubicBezTo>
                <a:cubicBezTo>
                  <a:pt x="1662321" y="1895464"/>
                  <a:pt x="1609786" y="1937212"/>
                  <a:pt x="1564415" y="1937212"/>
                </a:cubicBezTo>
                <a:cubicBezTo>
                  <a:pt x="1539738" y="1937212"/>
                  <a:pt x="1514801" y="1913705"/>
                  <a:pt x="1489061" y="1882112"/>
                </a:cubicBezTo>
                <a:cubicBezTo>
                  <a:pt x="1414505" y="1790719"/>
                  <a:pt x="1330931" y="1632001"/>
                  <a:pt x="1213389" y="1779060"/>
                </a:cubicBezTo>
                <a:cubicBezTo>
                  <a:pt x="1168284" y="1835475"/>
                  <a:pt x="1118138" y="1886250"/>
                  <a:pt x="1065337" y="1923860"/>
                </a:cubicBezTo>
                <a:cubicBezTo>
                  <a:pt x="1050726" y="1934429"/>
                  <a:pt x="1035487" y="1944100"/>
                  <a:pt x="1019700" y="1952820"/>
                </a:cubicBezTo>
                <a:lnTo>
                  <a:pt x="1016156" y="1954425"/>
                </a:lnTo>
                <a:lnTo>
                  <a:pt x="990522" y="1904496"/>
                </a:lnTo>
                <a:cubicBezTo>
                  <a:pt x="986664" y="1895931"/>
                  <a:pt x="983060" y="1887128"/>
                  <a:pt x="979456" y="1878086"/>
                </a:cubicBezTo>
                <a:cubicBezTo>
                  <a:pt x="931970" y="1758351"/>
                  <a:pt x="900696" y="1607299"/>
                  <a:pt x="853823" y="1587236"/>
                </a:cubicBezTo>
                <a:cubicBezTo>
                  <a:pt x="838198" y="1580548"/>
                  <a:pt x="820841" y="1588414"/>
                  <a:pt x="800571" y="1616846"/>
                </a:cubicBezTo>
                <a:cubicBezTo>
                  <a:pt x="758875" y="1675613"/>
                  <a:pt x="718982" y="1751988"/>
                  <a:pt x="680628" y="1822650"/>
                </a:cubicBezTo>
                <a:lnTo>
                  <a:pt x="668559" y="1844183"/>
                </a:lnTo>
                <a:lnTo>
                  <a:pt x="626235" y="1785267"/>
                </a:lnTo>
                <a:cubicBezTo>
                  <a:pt x="542718" y="1685701"/>
                  <a:pt x="479874" y="1716510"/>
                  <a:pt x="375465" y="1817080"/>
                </a:cubicBezTo>
                <a:lnTo>
                  <a:pt x="353988" y="1838505"/>
                </a:lnTo>
                <a:lnTo>
                  <a:pt x="311278" y="1803378"/>
                </a:lnTo>
                <a:cubicBezTo>
                  <a:pt x="241687" y="1764240"/>
                  <a:pt x="168943" y="1799241"/>
                  <a:pt x="108219" y="1934679"/>
                </a:cubicBezTo>
                <a:lnTo>
                  <a:pt x="87064" y="1988540"/>
                </a:lnTo>
                <a:lnTo>
                  <a:pt x="0" y="1988540"/>
                </a:lnTo>
                <a:close/>
              </a:path>
            </a:pathLst>
          </a:custGeom>
        </p:spPr>
      </p:pic>
      <p:sp>
        <p:nvSpPr>
          <p:cNvPr id="56" name="x">
            <a:extLst>
              <a:ext uri="{FF2B5EF4-FFF2-40B4-BE49-F238E27FC236}">
                <a16:creationId xmlns:a16="http://schemas.microsoft.com/office/drawing/2014/main" id="{C6CD0EE7-202B-F645-B76F-87799039F6FE}"/>
              </a:ext>
            </a:extLst>
          </p:cNvPr>
          <p:cNvSpPr/>
          <p:nvPr userDrawn="1"/>
        </p:nvSpPr>
        <p:spPr>
          <a:xfrm>
            <a:off x="5219543" y="3593095"/>
            <a:ext cx="194615" cy="193368"/>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rgbClr val="378FCE">
              <a:alpha val="37076"/>
            </a:srgbClr>
          </a:solidFill>
          <a:ln w="6818" cap="flat">
            <a:noFill/>
            <a:prstDash val="solid"/>
            <a:miter/>
          </a:ln>
        </p:spPr>
        <p:txBody>
          <a:bodyPr rtlCol="0" anchor="ctr"/>
          <a:lstStyle/>
          <a:p>
            <a:endParaRPr lang="en-US" sz="1249">
              <a:latin typeface="+mn-lt"/>
            </a:endParaRPr>
          </a:p>
        </p:txBody>
      </p:sp>
      <p:sp>
        <p:nvSpPr>
          <p:cNvPr id="47" name="Graphic 37">
            <a:extLst>
              <a:ext uri="{FF2B5EF4-FFF2-40B4-BE49-F238E27FC236}">
                <a16:creationId xmlns:a16="http://schemas.microsoft.com/office/drawing/2014/main" id="{96085587-7B0C-F14F-997C-75DCF9533884}"/>
              </a:ext>
            </a:extLst>
          </p:cNvPr>
          <p:cNvSpPr/>
          <p:nvPr/>
        </p:nvSpPr>
        <p:spPr>
          <a:xfrm>
            <a:off x="7041918" y="3736219"/>
            <a:ext cx="282685" cy="281083"/>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3">
              <a:lumMod val="40000"/>
              <a:lumOff val="60000"/>
              <a:alpha val="27000"/>
            </a:schemeClr>
          </a:solidFill>
          <a:ln w="6818" cap="flat">
            <a:noFill/>
            <a:prstDash val="solid"/>
            <a:miter/>
          </a:ln>
        </p:spPr>
        <p:txBody>
          <a:bodyPr rtlCol="0" anchor="ctr"/>
          <a:lstStyle/>
          <a:p>
            <a:endParaRPr lang="en-US" sz="1249">
              <a:latin typeface="+mn-lt"/>
            </a:endParaRPr>
          </a:p>
        </p:txBody>
      </p:sp>
      <p:sp>
        <p:nvSpPr>
          <p:cNvPr id="48" name="Oval 47">
            <a:extLst>
              <a:ext uri="{FF2B5EF4-FFF2-40B4-BE49-F238E27FC236}">
                <a16:creationId xmlns:a16="http://schemas.microsoft.com/office/drawing/2014/main" id="{ED899563-C933-C241-B081-B707DE894DC1}"/>
              </a:ext>
            </a:extLst>
          </p:cNvPr>
          <p:cNvSpPr/>
          <p:nvPr userDrawn="1"/>
        </p:nvSpPr>
        <p:spPr>
          <a:xfrm>
            <a:off x="-3179409" y="3705450"/>
            <a:ext cx="6319668" cy="6319345"/>
          </a:xfrm>
          <a:prstGeom prst="ellipse">
            <a:avLst/>
          </a:prstGeom>
          <a:gradFill flip="none" rotWithShape="1">
            <a:gsLst>
              <a:gs pos="31000">
                <a:srgbClr val="0575C1">
                  <a:alpha val="34652"/>
                </a:srgbClr>
              </a:gs>
              <a:gs pos="100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62" name="Freeform 61">
            <a:extLst>
              <a:ext uri="{FF2B5EF4-FFF2-40B4-BE49-F238E27FC236}">
                <a16:creationId xmlns:a16="http://schemas.microsoft.com/office/drawing/2014/main" id="{C95D65B4-05C2-0544-858C-AB3A214638B5}"/>
              </a:ext>
            </a:extLst>
          </p:cNvPr>
          <p:cNvSpPr/>
          <p:nvPr userDrawn="1"/>
        </p:nvSpPr>
        <p:spPr>
          <a:xfrm>
            <a:off x="10693400" y="5190067"/>
            <a:ext cx="740832" cy="1210101"/>
          </a:xfrm>
          <a:custGeom>
            <a:avLst/>
            <a:gdLst>
              <a:gd name="connsiteX0" fmla="*/ 0 w 548640"/>
              <a:gd name="connsiteY0" fmla="*/ 0 h 893559"/>
              <a:gd name="connsiteX1" fmla="*/ 548640 w 548640"/>
              <a:gd name="connsiteY1" fmla="*/ 0 h 893559"/>
              <a:gd name="connsiteX2" fmla="*/ 548640 w 548640"/>
              <a:gd name="connsiteY2" fmla="*/ 612571 h 893559"/>
              <a:gd name="connsiteX3" fmla="*/ 548640 w 548640"/>
              <a:gd name="connsiteY3" fmla="*/ 615137 h 893559"/>
              <a:gd name="connsiteX4" fmla="*/ 548388 w 548640"/>
              <a:gd name="connsiteY4" fmla="*/ 615137 h 893559"/>
              <a:gd name="connsiteX5" fmla="*/ 543067 w 548640"/>
              <a:gd name="connsiteY5" fmla="*/ 669200 h 893559"/>
              <a:gd name="connsiteX6" fmla="*/ 274320 w 548640"/>
              <a:gd name="connsiteY6" fmla="*/ 893559 h 893559"/>
              <a:gd name="connsiteX7" fmla="*/ 5573 w 548640"/>
              <a:gd name="connsiteY7" fmla="*/ 669200 h 893559"/>
              <a:gd name="connsiteX8" fmla="*/ 253 w 548640"/>
              <a:gd name="connsiteY8" fmla="*/ 615137 h 893559"/>
              <a:gd name="connsiteX9" fmla="*/ 0 w 548640"/>
              <a:gd name="connsiteY9" fmla="*/ 615137 h 893559"/>
              <a:gd name="connsiteX10" fmla="*/ 0 w 548640"/>
              <a:gd name="connsiteY10" fmla="*/ 612571 h 89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893559">
                <a:moveTo>
                  <a:pt x="0" y="0"/>
                </a:moveTo>
                <a:lnTo>
                  <a:pt x="548640" y="0"/>
                </a:lnTo>
                <a:lnTo>
                  <a:pt x="548640" y="612571"/>
                </a:lnTo>
                <a:lnTo>
                  <a:pt x="548640" y="615137"/>
                </a:lnTo>
                <a:lnTo>
                  <a:pt x="548388" y="615137"/>
                </a:lnTo>
                <a:lnTo>
                  <a:pt x="543067" y="669200"/>
                </a:lnTo>
                <a:cubicBezTo>
                  <a:pt x="517488" y="797241"/>
                  <a:pt x="406885" y="893559"/>
                  <a:pt x="274320" y="893559"/>
                </a:cubicBezTo>
                <a:cubicBezTo>
                  <a:pt x="141755" y="893559"/>
                  <a:pt x="31153" y="797241"/>
                  <a:pt x="5573" y="669200"/>
                </a:cubicBezTo>
                <a:lnTo>
                  <a:pt x="253" y="615137"/>
                </a:lnTo>
                <a:lnTo>
                  <a:pt x="0" y="615137"/>
                </a:lnTo>
                <a:lnTo>
                  <a:pt x="0" y="612571"/>
                </a:lnTo>
                <a:close/>
              </a:path>
            </a:pathLst>
          </a:custGeom>
          <a:solidFill>
            <a:srgbClr val="4FAE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latin typeface="+mn-lt"/>
            </a:endParaRPr>
          </a:p>
        </p:txBody>
      </p:sp>
      <p:grpSp>
        <p:nvGrpSpPr>
          <p:cNvPr id="8" name="Group 7">
            <a:extLst>
              <a:ext uri="{FF2B5EF4-FFF2-40B4-BE49-F238E27FC236}">
                <a16:creationId xmlns:a16="http://schemas.microsoft.com/office/drawing/2014/main" id="{D5B563D5-6C33-F142-AEF0-8393860335E7}"/>
              </a:ext>
            </a:extLst>
          </p:cNvPr>
          <p:cNvGrpSpPr/>
          <p:nvPr userDrawn="1"/>
        </p:nvGrpSpPr>
        <p:grpSpPr>
          <a:xfrm>
            <a:off x="9791313" y="4456672"/>
            <a:ext cx="2603369" cy="733395"/>
            <a:chOff x="7343484" y="3326629"/>
            <a:chExt cx="1952527" cy="550046"/>
          </a:xfrm>
        </p:grpSpPr>
        <p:sp>
          <p:nvSpPr>
            <p:cNvPr id="59" name="Graphic 56">
              <a:extLst>
                <a:ext uri="{FF2B5EF4-FFF2-40B4-BE49-F238E27FC236}">
                  <a16:creationId xmlns:a16="http://schemas.microsoft.com/office/drawing/2014/main" id="{24E6403E-46F5-C54C-B0F7-3B8FDADE4D0E}"/>
                </a:ext>
              </a:extLst>
            </p:cNvPr>
            <p:cNvSpPr/>
            <p:nvPr userDrawn="1"/>
          </p:nvSpPr>
          <p:spPr>
            <a:xfrm>
              <a:off x="7343484" y="3460792"/>
              <a:ext cx="1952527" cy="415883"/>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6">
                <a:alpha val="34000"/>
              </a:schemeClr>
            </a:solidFill>
            <a:ln w="20111" cap="flat">
              <a:noFill/>
              <a:prstDash val="solid"/>
              <a:miter/>
            </a:ln>
          </p:spPr>
          <p:txBody>
            <a:bodyPr rtlCol="0" anchor="ctr"/>
            <a:lstStyle/>
            <a:p>
              <a:endParaRPr lang="en-US" sz="1249">
                <a:latin typeface="+mn-lt"/>
              </a:endParaRPr>
            </a:p>
          </p:txBody>
        </p:sp>
        <p:sp>
          <p:nvSpPr>
            <p:cNvPr id="60" name="Graphic 61">
              <a:extLst>
                <a:ext uri="{FF2B5EF4-FFF2-40B4-BE49-F238E27FC236}">
                  <a16:creationId xmlns:a16="http://schemas.microsoft.com/office/drawing/2014/main" id="{3544B053-04F3-714B-ADCD-37AD48722081}"/>
                </a:ext>
              </a:extLst>
            </p:cNvPr>
            <p:cNvSpPr/>
            <p:nvPr userDrawn="1"/>
          </p:nvSpPr>
          <p:spPr>
            <a:xfrm>
              <a:off x="7343484" y="3326629"/>
              <a:ext cx="1894116" cy="550046"/>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6">
                <a:lumMod val="75000"/>
                <a:alpha val="50000"/>
              </a:schemeClr>
            </a:solidFill>
            <a:ln w="20111" cap="flat">
              <a:noFill/>
              <a:prstDash val="solid"/>
              <a:miter/>
            </a:ln>
          </p:spPr>
          <p:txBody>
            <a:bodyPr rtlCol="0" anchor="ctr"/>
            <a:lstStyle/>
            <a:p>
              <a:endParaRPr lang="en-US" sz="1249">
                <a:latin typeface="+mn-lt"/>
              </a:endParaRPr>
            </a:p>
          </p:txBody>
        </p:sp>
      </p:grpSp>
      <p:sp>
        <p:nvSpPr>
          <p:cNvPr id="54" name="Outline X">
            <a:extLst>
              <a:ext uri="{FF2B5EF4-FFF2-40B4-BE49-F238E27FC236}">
                <a16:creationId xmlns:a16="http://schemas.microsoft.com/office/drawing/2014/main" id="{732D9DD3-07C3-7F4D-999C-946A7AE19556}"/>
              </a:ext>
            </a:extLst>
          </p:cNvPr>
          <p:cNvSpPr/>
          <p:nvPr userDrawn="1"/>
        </p:nvSpPr>
        <p:spPr>
          <a:xfrm>
            <a:off x="9479560" y="3252047"/>
            <a:ext cx="3167717" cy="3148440"/>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6">
              <a:alpha val="19509"/>
            </a:schemeClr>
          </a:solidFill>
          <a:ln w="3175" cap="flat">
            <a:gradFill>
              <a:gsLst>
                <a:gs pos="0">
                  <a:schemeClr val="accent1">
                    <a:lumMod val="5000"/>
                    <a:lumOff val="95000"/>
                    <a:alpha val="20000"/>
                  </a:schemeClr>
                </a:gs>
                <a:gs pos="100000">
                  <a:schemeClr val="accent5">
                    <a:alpha val="50068"/>
                  </a:schemeClr>
                </a:gs>
              </a:gsLst>
              <a:lin ang="5400000" scaled="1"/>
            </a:gradFill>
            <a:prstDash val="solid"/>
            <a:miter/>
          </a:ln>
        </p:spPr>
        <p:txBody>
          <a:bodyPr rtlCol="0" anchor="ctr"/>
          <a:lstStyle/>
          <a:p>
            <a:endParaRPr lang="en-US" sz="1249">
              <a:latin typeface="+mn-lt"/>
            </a:endParaRPr>
          </a:p>
        </p:txBody>
      </p:sp>
      <p:sp>
        <p:nvSpPr>
          <p:cNvPr id="49" name="Large X">
            <a:extLst>
              <a:ext uri="{FF2B5EF4-FFF2-40B4-BE49-F238E27FC236}">
                <a16:creationId xmlns:a16="http://schemas.microsoft.com/office/drawing/2014/main" id="{1E7E8E6A-968E-7741-9F05-05D63C28CAB9}"/>
              </a:ext>
            </a:extLst>
          </p:cNvPr>
          <p:cNvSpPr/>
          <p:nvPr userDrawn="1"/>
        </p:nvSpPr>
        <p:spPr>
          <a:xfrm>
            <a:off x="4768019" y="596152"/>
            <a:ext cx="6915981" cy="6873897"/>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
                <a:schemeClr val="accent2">
                  <a:alpha val="31818"/>
                </a:schemeClr>
              </a:gs>
              <a:gs pos="99000">
                <a:srgbClr val="8E3FD6">
                  <a:alpha val="11000"/>
                </a:srgbClr>
              </a:gs>
            </a:gsLst>
            <a:lin ang="18900000" scaled="1"/>
            <a:tileRect/>
          </a:gradFill>
          <a:ln w="6818" cap="flat">
            <a:noFill/>
            <a:prstDash val="solid"/>
            <a:miter/>
          </a:ln>
        </p:spPr>
        <p:txBody>
          <a:bodyPr rtlCol="0" anchor="ctr"/>
          <a:lstStyle/>
          <a:p>
            <a:endParaRPr lang="en-US" sz="1249">
              <a:latin typeface="+mn-lt"/>
            </a:endParaRPr>
          </a:p>
        </p:txBody>
      </p:sp>
      <p:sp>
        <p:nvSpPr>
          <p:cNvPr id="55" name="Graphic 37">
            <a:extLst>
              <a:ext uri="{FF2B5EF4-FFF2-40B4-BE49-F238E27FC236}">
                <a16:creationId xmlns:a16="http://schemas.microsoft.com/office/drawing/2014/main" id="{2CEAA807-5E47-2F41-88FC-6DD8A8793C42}"/>
              </a:ext>
            </a:extLst>
          </p:cNvPr>
          <p:cNvSpPr/>
          <p:nvPr userDrawn="1"/>
        </p:nvSpPr>
        <p:spPr>
          <a:xfrm>
            <a:off x="10851149" y="3458057"/>
            <a:ext cx="424539" cy="421956"/>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0">
                <a:srgbClr val="730ECC">
                  <a:alpha val="73000"/>
                </a:srgbClr>
              </a:gs>
              <a:gs pos="0">
                <a:srgbClr val="0575C1">
                  <a:alpha val="68332"/>
                </a:srgbClr>
              </a:gs>
            </a:gsLst>
            <a:lin ang="2700000" scaled="1"/>
            <a:tileRect/>
          </a:gradFill>
          <a:ln w="6818" cap="flat">
            <a:noFill/>
            <a:prstDash val="solid"/>
            <a:miter/>
          </a:ln>
        </p:spPr>
        <p:txBody>
          <a:bodyPr rtlCol="0" anchor="ctr"/>
          <a:lstStyle/>
          <a:p>
            <a:endParaRPr lang="en-US" sz="1249">
              <a:latin typeface="+mn-lt"/>
            </a:endParaRPr>
          </a:p>
        </p:txBody>
      </p:sp>
      <p:sp>
        <p:nvSpPr>
          <p:cNvPr id="57" name="Graphic 37">
            <a:extLst>
              <a:ext uri="{FF2B5EF4-FFF2-40B4-BE49-F238E27FC236}">
                <a16:creationId xmlns:a16="http://schemas.microsoft.com/office/drawing/2014/main" id="{40C86AD3-0E56-7644-8BA6-44D051A493B7}"/>
              </a:ext>
            </a:extLst>
          </p:cNvPr>
          <p:cNvSpPr/>
          <p:nvPr userDrawn="1"/>
        </p:nvSpPr>
        <p:spPr>
          <a:xfrm>
            <a:off x="8310881" y="2454463"/>
            <a:ext cx="578145" cy="574445"/>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3">
              <a:alpha val="22000"/>
            </a:schemeClr>
          </a:solidFill>
          <a:ln w="6818" cap="flat">
            <a:noFill/>
            <a:prstDash val="solid"/>
            <a:miter/>
          </a:ln>
        </p:spPr>
        <p:txBody>
          <a:bodyPr rtlCol="0" anchor="ctr"/>
          <a:lstStyle/>
          <a:p>
            <a:endParaRPr lang="en-US" sz="1249">
              <a:latin typeface="+mn-lt"/>
            </a:endParaRPr>
          </a:p>
        </p:txBody>
      </p:sp>
      <p:sp>
        <p:nvSpPr>
          <p:cNvPr id="58" name="Oval 57">
            <a:extLst>
              <a:ext uri="{FF2B5EF4-FFF2-40B4-BE49-F238E27FC236}">
                <a16:creationId xmlns:a16="http://schemas.microsoft.com/office/drawing/2014/main" id="{8EE3E77F-91E6-744E-84B9-BDB32A4966BA}"/>
              </a:ext>
            </a:extLst>
          </p:cNvPr>
          <p:cNvSpPr/>
          <p:nvPr userDrawn="1"/>
        </p:nvSpPr>
        <p:spPr>
          <a:xfrm flipV="1">
            <a:off x="10851149" y="5794987"/>
            <a:ext cx="424539" cy="424517"/>
          </a:xfrm>
          <a:prstGeom prst="ellipse">
            <a:avLst/>
          </a:prstGeom>
          <a:gradFill flip="none" rotWithShape="1">
            <a:gsLst>
              <a:gs pos="0">
                <a:srgbClr val="0575C1">
                  <a:alpha val="74778"/>
                </a:srgbClr>
              </a:gs>
              <a:gs pos="100000">
                <a:schemeClr val="accent6">
                  <a:alpha val="1484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50" name="Subtitle 2">
            <a:extLst>
              <a:ext uri="{FF2B5EF4-FFF2-40B4-BE49-F238E27FC236}">
                <a16:creationId xmlns:a16="http://schemas.microsoft.com/office/drawing/2014/main" id="{A0F1CD9F-57AC-8742-922A-5B2A77ABDE92}"/>
              </a:ext>
            </a:extLst>
          </p:cNvPr>
          <p:cNvSpPr>
            <a:spLocks noGrp="1"/>
          </p:cNvSpPr>
          <p:nvPr>
            <p:ph type="subTitle" idx="1" hasCustomPrompt="1"/>
          </p:nvPr>
        </p:nvSpPr>
        <p:spPr>
          <a:xfrm>
            <a:off x="507999" y="4914254"/>
            <a:ext cx="7998203" cy="332399"/>
          </a:xfrm>
          <a:prstGeom prst="rect">
            <a:avLst/>
          </a:prstGeom>
          <a:ln>
            <a:noFill/>
          </a:ln>
        </p:spPr>
        <p:txBody>
          <a:bodyPr wrap="square" tIns="0" bIns="0" anchor="t" anchorCtr="0">
            <a:normAutofit/>
          </a:bodyPr>
          <a:lstStyle>
            <a:lvl1pPr marL="0" indent="0" algn="l">
              <a:buNone/>
              <a:defRPr sz="2400" b="0" i="0" cap="none" baseline="0">
                <a:solidFill>
                  <a:schemeClr val="bg2"/>
                </a:solidFill>
                <a:latin typeface="+mn-lt"/>
                <a:ea typeface="Source Sans Pro" panose="020B0503030403020204" pitchFamily="34" charset="0"/>
                <a:cs typeface="Calibri" charset="0"/>
              </a:defRPr>
            </a:lvl1pPr>
            <a:lvl2pPr marL="609463" indent="0" algn="ctr">
              <a:buNone/>
              <a:defRPr>
                <a:solidFill>
                  <a:schemeClr val="tx1">
                    <a:tint val="75000"/>
                  </a:schemeClr>
                </a:solidFill>
              </a:defRPr>
            </a:lvl2pPr>
            <a:lvl3pPr marL="1218927" indent="0" algn="ctr">
              <a:buNone/>
              <a:defRPr>
                <a:solidFill>
                  <a:schemeClr val="tx1">
                    <a:tint val="75000"/>
                  </a:schemeClr>
                </a:solidFill>
              </a:defRPr>
            </a:lvl3pPr>
            <a:lvl4pPr marL="1828389" indent="0" algn="ctr">
              <a:buNone/>
              <a:defRPr>
                <a:solidFill>
                  <a:schemeClr val="tx1">
                    <a:tint val="75000"/>
                  </a:schemeClr>
                </a:solidFill>
              </a:defRPr>
            </a:lvl4pPr>
            <a:lvl5pPr marL="2437852" indent="0" algn="ctr">
              <a:buNone/>
              <a:defRPr>
                <a:solidFill>
                  <a:schemeClr val="tx1">
                    <a:tint val="75000"/>
                  </a:schemeClr>
                </a:solidFill>
              </a:defRPr>
            </a:lvl5pPr>
            <a:lvl6pPr marL="3047316" indent="0" algn="ctr">
              <a:buNone/>
              <a:defRPr>
                <a:solidFill>
                  <a:schemeClr val="tx1">
                    <a:tint val="75000"/>
                  </a:schemeClr>
                </a:solidFill>
              </a:defRPr>
            </a:lvl6pPr>
            <a:lvl7pPr marL="3656779" indent="0" algn="ctr">
              <a:buNone/>
              <a:defRPr>
                <a:solidFill>
                  <a:schemeClr val="tx1">
                    <a:tint val="75000"/>
                  </a:schemeClr>
                </a:solidFill>
              </a:defRPr>
            </a:lvl7pPr>
            <a:lvl8pPr marL="4266240" indent="0" algn="ctr">
              <a:buNone/>
              <a:defRPr>
                <a:solidFill>
                  <a:schemeClr val="tx1">
                    <a:tint val="75000"/>
                  </a:schemeClr>
                </a:solidFill>
              </a:defRPr>
            </a:lvl8pPr>
            <a:lvl9pPr marL="4875705" indent="0" algn="ctr">
              <a:buNone/>
              <a:defRPr>
                <a:solidFill>
                  <a:schemeClr val="tx1">
                    <a:tint val="75000"/>
                  </a:schemeClr>
                </a:solidFill>
              </a:defRPr>
            </a:lvl9pPr>
          </a:lstStyle>
          <a:p>
            <a:r>
              <a:rPr lang="en-US"/>
              <a:t>Subtitle</a:t>
            </a:r>
          </a:p>
        </p:txBody>
      </p:sp>
      <p:sp>
        <p:nvSpPr>
          <p:cNvPr id="51" name="Title 2">
            <a:extLst>
              <a:ext uri="{FF2B5EF4-FFF2-40B4-BE49-F238E27FC236}">
                <a16:creationId xmlns:a16="http://schemas.microsoft.com/office/drawing/2014/main" id="{41C15234-033D-D249-BED4-8CA8A381C1AB}"/>
              </a:ext>
            </a:extLst>
          </p:cNvPr>
          <p:cNvSpPr>
            <a:spLocks noGrp="1"/>
          </p:cNvSpPr>
          <p:nvPr>
            <p:ph type="title" hasCustomPrompt="1"/>
          </p:nvPr>
        </p:nvSpPr>
        <p:spPr>
          <a:xfrm>
            <a:off x="508001" y="2162015"/>
            <a:ext cx="7998200" cy="2752239"/>
          </a:xfrm>
        </p:spPr>
        <p:txBody>
          <a:bodyPr lIns="0" tIns="0" rIns="0" bIns="0" rtlCol="0" anchor="b" anchorCtr="0">
            <a:noAutofit/>
          </a:bodyPr>
          <a:lstStyle>
            <a:lvl1pPr algn="l">
              <a:defRPr lang="en-US" sz="8000" b="1" i="0" cap="none" baseline="0">
                <a:solidFill>
                  <a:schemeClr val="accent5"/>
                </a:solidFill>
                <a:latin typeface="+mn-lt"/>
                <a:ea typeface="Source Sans Pro" panose="020B0503030403020204" pitchFamily="34" charset="0"/>
                <a:cs typeface="Calibri" charset="0"/>
              </a:defRPr>
            </a:lvl1pPr>
          </a:lstStyle>
          <a:p>
            <a:pPr lvl="0"/>
            <a:r>
              <a:rPr lang="en-US"/>
              <a:t>Presentation </a:t>
            </a:r>
            <a:br>
              <a:rPr lang="en-US"/>
            </a:br>
            <a:r>
              <a:rPr lang="en-US"/>
              <a:t>title</a:t>
            </a:r>
          </a:p>
        </p:txBody>
      </p:sp>
      <p:pic>
        <p:nvPicPr>
          <p:cNvPr id="20" name="Talend logo">
            <a:extLst>
              <a:ext uri="{FF2B5EF4-FFF2-40B4-BE49-F238E27FC236}">
                <a16:creationId xmlns:a16="http://schemas.microsoft.com/office/drawing/2014/main" id="{30AF0951-488D-8C4C-8FB0-50CD5477CA1E}"/>
              </a:ext>
            </a:extLst>
          </p:cNvPr>
          <p:cNvPicPr>
            <a:picLocks noChangeAspect="1"/>
          </p:cNvPicPr>
          <p:nvPr userDrawn="1"/>
        </p:nvPicPr>
        <p:blipFill>
          <a:blip r:embed="rId4"/>
          <a:stretch>
            <a:fillRect/>
          </a:stretch>
        </p:blipFill>
        <p:spPr>
          <a:xfrm>
            <a:off x="508229" y="563421"/>
            <a:ext cx="927403" cy="927401"/>
          </a:xfrm>
          <a:prstGeom prst="rect">
            <a:avLst/>
          </a:prstGeom>
        </p:spPr>
      </p:pic>
    </p:spTree>
    <p:extLst>
      <p:ext uri="{BB962C8B-B14F-4D97-AF65-F5344CB8AC3E}">
        <p14:creationId xmlns:p14="http://schemas.microsoft.com/office/powerpoint/2010/main" val="416361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3">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4" name="Waves">
            <a:extLst>
              <a:ext uri="{FF2B5EF4-FFF2-40B4-BE49-F238E27FC236}">
                <a16:creationId xmlns:a16="http://schemas.microsoft.com/office/drawing/2014/main" id="{270E23DA-29BD-9E4A-94E3-0DE98706F6AD}"/>
              </a:ext>
            </a:extLst>
          </p:cNvPr>
          <p:cNvGrpSpPr/>
          <p:nvPr userDrawn="1"/>
        </p:nvGrpSpPr>
        <p:grpSpPr>
          <a:xfrm rot="16200000">
            <a:off x="7901689" y="2602861"/>
            <a:ext cx="6893172" cy="1687452"/>
            <a:chOff x="-1174690" y="3877912"/>
            <a:chExt cx="12135684" cy="1265589"/>
          </a:xfrm>
        </p:grpSpPr>
        <p:sp>
          <p:nvSpPr>
            <p:cNvPr id="39" name="coral">
              <a:extLst>
                <a:ext uri="{FF2B5EF4-FFF2-40B4-BE49-F238E27FC236}">
                  <a16:creationId xmlns:a16="http://schemas.microsoft.com/office/drawing/2014/main" id="{15488611-64D5-0E46-9F02-EA98A3FE0B49}"/>
                </a:ext>
              </a:extLst>
            </p:cNvPr>
            <p:cNvSpPr/>
            <p:nvPr/>
          </p:nvSpPr>
          <p:spPr>
            <a:xfrm>
              <a:off x="-1174690" y="3889770"/>
              <a:ext cx="12073762"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40" name="green">
              <a:extLst>
                <a:ext uri="{FF2B5EF4-FFF2-40B4-BE49-F238E27FC236}">
                  <a16:creationId xmlns:a16="http://schemas.microsoft.com/office/drawing/2014/main" id="{B6C1B0A9-1948-FE45-AA01-FDD9BFFCA45D}"/>
                </a:ext>
              </a:extLst>
            </p:cNvPr>
            <p:cNvSpPr/>
            <p:nvPr/>
          </p:nvSpPr>
          <p:spPr>
            <a:xfrm>
              <a:off x="-680430" y="3877912"/>
              <a:ext cx="11641424"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grpSp>
      <p:sp>
        <p:nvSpPr>
          <p:cNvPr id="22" name="Oval 21">
            <a:extLst>
              <a:ext uri="{FF2B5EF4-FFF2-40B4-BE49-F238E27FC236}">
                <a16:creationId xmlns:a16="http://schemas.microsoft.com/office/drawing/2014/main" id="{60883345-F445-8A45-BD8F-B0EF5EF0510D}"/>
              </a:ext>
            </a:extLst>
          </p:cNvPr>
          <p:cNvSpPr/>
          <p:nvPr userDrawn="1"/>
        </p:nvSpPr>
        <p:spPr>
          <a:xfrm>
            <a:off x="7987157" y="-2108440"/>
            <a:ext cx="3938259" cy="3938056"/>
          </a:xfrm>
          <a:prstGeom prst="ellipse">
            <a:avLst/>
          </a:prstGeom>
          <a:gradFill flip="none" rotWithShape="1">
            <a:gsLst>
              <a:gs pos="50000">
                <a:srgbClr val="730ECC">
                  <a:alpha val="23000"/>
                </a:srgbClr>
              </a:gs>
              <a:gs pos="99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6541408" y="710715"/>
            <a:ext cx="1033941" cy="828372"/>
            <a:chOff x="7760677" y="469802"/>
            <a:chExt cx="660806" cy="529450"/>
          </a:xfrm>
          <a:solidFill>
            <a:schemeClr val="accent5">
              <a:alpha val="1839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latin typeface="+mn-lt"/>
              </a:endParaRPr>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latin typeface="+mn-lt"/>
              </a:endParaRPr>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latin typeface="+mn-lt"/>
              </a:endParaRPr>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9725747" y="4965489"/>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latin typeface="+mn-lt"/>
              </a:endParaRPr>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latin typeface="+mn-lt"/>
              </a:endParaRPr>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latin typeface="+mn-lt"/>
              </a:endParaRPr>
            </a:p>
          </p:txBody>
        </p:sp>
      </p:grpSp>
      <p:sp>
        <p:nvSpPr>
          <p:cNvPr id="21" name="Red X">
            <a:extLst>
              <a:ext uri="{FF2B5EF4-FFF2-40B4-BE49-F238E27FC236}">
                <a16:creationId xmlns:a16="http://schemas.microsoft.com/office/drawing/2014/main" id="{0B150131-26B7-3645-8999-4CF2C18EA18A}"/>
              </a:ext>
            </a:extLst>
          </p:cNvPr>
          <p:cNvSpPr/>
          <p:nvPr userDrawn="1"/>
        </p:nvSpPr>
        <p:spPr>
          <a:xfrm>
            <a:off x="8133910" y="847646"/>
            <a:ext cx="859449" cy="853949"/>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3">
              <a:alpha val="40000"/>
            </a:schemeClr>
          </a:solidFill>
          <a:ln w="6818" cap="flat">
            <a:noFill/>
            <a:prstDash val="solid"/>
            <a:miter/>
          </a:ln>
        </p:spPr>
        <p:txBody>
          <a:bodyPr rtlCol="0" anchor="ctr"/>
          <a:lstStyle/>
          <a:p>
            <a:endParaRPr lang="en-US" sz="1249">
              <a:latin typeface="+mn-lt"/>
            </a:endParaRPr>
          </a:p>
        </p:txBody>
      </p:sp>
      <p:sp>
        <p:nvSpPr>
          <p:cNvPr id="19" name="Subtitle 2">
            <a:extLst>
              <a:ext uri="{FF2B5EF4-FFF2-40B4-BE49-F238E27FC236}">
                <a16:creationId xmlns:a16="http://schemas.microsoft.com/office/drawing/2014/main" id="{2B2980D2-9EE1-9C48-87B9-55B2715F8639}"/>
              </a:ext>
            </a:extLst>
          </p:cNvPr>
          <p:cNvSpPr>
            <a:spLocks noGrp="1"/>
          </p:cNvSpPr>
          <p:nvPr>
            <p:ph type="subTitle" idx="1" hasCustomPrompt="1"/>
          </p:nvPr>
        </p:nvSpPr>
        <p:spPr>
          <a:xfrm>
            <a:off x="507999" y="4914254"/>
            <a:ext cx="7998203" cy="332399"/>
          </a:xfrm>
          <a:prstGeom prst="rect">
            <a:avLst/>
          </a:prstGeom>
          <a:ln>
            <a:noFill/>
          </a:ln>
        </p:spPr>
        <p:txBody>
          <a:bodyPr wrap="square" tIns="0" bIns="0" anchor="t" anchorCtr="0">
            <a:normAutofit/>
          </a:bodyPr>
          <a:lstStyle>
            <a:lvl1pPr marL="0" indent="0" algn="l">
              <a:buNone/>
              <a:defRPr sz="2400" b="0" i="0" cap="none" baseline="0">
                <a:solidFill>
                  <a:schemeClr val="bg2"/>
                </a:solidFill>
                <a:latin typeface="+mn-lt"/>
                <a:ea typeface="Source Sans Pro" panose="020B0503030403020204" pitchFamily="34" charset="0"/>
                <a:cs typeface="Calibri" charset="0"/>
              </a:defRPr>
            </a:lvl1pPr>
            <a:lvl2pPr marL="609463" indent="0" algn="ctr">
              <a:buNone/>
              <a:defRPr>
                <a:solidFill>
                  <a:schemeClr val="tx1">
                    <a:tint val="75000"/>
                  </a:schemeClr>
                </a:solidFill>
              </a:defRPr>
            </a:lvl2pPr>
            <a:lvl3pPr marL="1218927" indent="0" algn="ctr">
              <a:buNone/>
              <a:defRPr>
                <a:solidFill>
                  <a:schemeClr val="tx1">
                    <a:tint val="75000"/>
                  </a:schemeClr>
                </a:solidFill>
              </a:defRPr>
            </a:lvl3pPr>
            <a:lvl4pPr marL="1828389" indent="0" algn="ctr">
              <a:buNone/>
              <a:defRPr>
                <a:solidFill>
                  <a:schemeClr val="tx1">
                    <a:tint val="75000"/>
                  </a:schemeClr>
                </a:solidFill>
              </a:defRPr>
            </a:lvl4pPr>
            <a:lvl5pPr marL="2437852" indent="0" algn="ctr">
              <a:buNone/>
              <a:defRPr>
                <a:solidFill>
                  <a:schemeClr val="tx1">
                    <a:tint val="75000"/>
                  </a:schemeClr>
                </a:solidFill>
              </a:defRPr>
            </a:lvl5pPr>
            <a:lvl6pPr marL="3047316" indent="0" algn="ctr">
              <a:buNone/>
              <a:defRPr>
                <a:solidFill>
                  <a:schemeClr val="tx1">
                    <a:tint val="75000"/>
                  </a:schemeClr>
                </a:solidFill>
              </a:defRPr>
            </a:lvl6pPr>
            <a:lvl7pPr marL="3656779" indent="0" algn="ctr">
              <a:buNone/>
              <a:defRPr>
                <a:solidFill>
                  <a:schemeClr val="tx1">
                    <a:tint val="75000"/>
                  </a:schemeClr>
                </a:solidFill>
              </a:defRPr>
            </a:lvl7pPr>
            <a:lvl8pPr marL="4266240" indent="0" algn="ctr">
              <a:buNone/>
              <a:defRPr>
                <a:solidFill>
                  <a:schemeClr val="tx1">
                    <a:tint val="75000"/>
                  </a:schemeClr>
                </a:solidFill>
              </a:defRPr>
            </a:lvl8pPr>
            <a:lvl9pPr marL="4875705" indent="0" algn="ctr">
              <a:buNone/>
              <a:defRPr>
                <a:solidFill>
                  <a:schemeClr val="tx1">
                    <a:tint val="75000"/>
                  </a:schemeClr>
                </a:solidFill>
              </a:defRPr>
            </a:lvl9pPr>
          </a:lstStyle>
          <a:p>
            <a:r>
              <a:rPr lang="en-US"/>
              <a:t>Subtitle</a:t>
            </a:r>
          </a:p>
        </p:txBody>
      </p:sp>
      <p:sp>
        <p:nvSpPr>
          <p:cNvPr id="18" name="Title 2">
            <a:extLst>
              <a:ext uri="{FF2B5EF4-FFF2-40B4-BE49-F238E27FC236}">
                <a16:creationId xmlns:a16="http://schemas.microsoft.com/office/drawing/2014/main" id="{21AD85D3-0B54-D144-833D-C83B4B0755A3}"/>
              </a:ext>
            </a:extLst>
          </p:cNvPr>
          <p:cNvSpPr>
            <a:spLocks noGrp="1"/>
          </p:cNvSpPr>
          <p:nvPr>
            <p:ph type="title" hasCustomPrompt="1"/>
          </p:nvPr>
        </p:nvSpPr>
        <p:spPr>
          <a:xfrm>
            <a:off x="508001" y="2162015"/>
            <a:ext cx="7998200" cy="2752239"/>
          </a:xfrm>
        </p:spPr>
        <p:txBody>
          <a:bodyPr lIns="0" tIns="0" rIns="0" bIns="0" rtlCol="0" anchor="b" anchorCtr="0">
            <a:noAutofit/>
          </a:bodyPr>
          <a:lstStyle>
            <a:lvl1pPr algn="l">
              <a:defRPr lang="en-US" sz="8000" b="1" i="0" cap="none" baseline="0">
                <a:solidFill>
                  <a:schemeClr val="accent5"/>
                </a:solidFill>
                <a:latin typeface="+mn-lt"/>
                <a:ea typeface="Source Sans Pro" panose="020B0503030403020204" pitchFamily="34" charset="0"/>
                <a:cs typeface="Calibri" charset="0"/>
              </a:defRPr>
            </a:lvl1pPr>
          </a:lstStyle>
          <a:p>
            <a:pPr lvl="0"/>
            <a:r>
              <a:rPr lang="en-US"/>
              <a:t>Title</a:t>
            </a:r>
          </a:p>
        </p:txBody>
      </p:sp>
      <p:pic>
        <p:nvPicPr>
          <p:cNvPr id="23" name="Talend logo">
            <a:extLst>
              <a:ext uri="{FF2B5EF4-FFF2-40B4-BE49-F238E27FC236}">
                <a16:creationId xmlns:a16="http://schemas.microsoft.com/office/drawing/2014/main" id="{680048C4-8CF3-AD4D-8148-4ED2543BFE1F}"/>
              </a:ext>
            </a:extLst>
          </p:cNvPr>
          <p:cNvPicPr>
            <a:picLocks noChangeAspect="1"/>
          </p:cNvPicPr>
          <p:nvPr userDrawn="1"/>
        </p:nvPicPr>
        <p:blipFill>
          <a:blip r:embed="rId2"/>
          <a:stretch>
            <a:fillRect/>
          </a:stretch>
        </p:blipFill>
        <p:spPr>
          <a:xfrm>
            <a:off x="508229" y="563421"/>
            <a:ext cx="927403" cy="927401"/>
          </a:xfrm>
          <a:prstGeom prst="rect">
            <a:avLst/>
          </a:prstGeom>
        </p:spPr>
      </p:pic>
    </p:spTree>
    <p:extLst>
      <p:ext uri="{BB962C8B-B14F-4D97-AF65-F5344CB8AC3E}">
        <p14:creationId xmlns:p14="http://schemas.microsoft.com/office/powerpoint/2010/main" val="315271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D2A0828-126E-FEBA-1AB9-20FC24EBC65F}"/>
              </a:ext>
            </a:extLst>
          </p:cNvPr>
          <p:cNvSpPr>
            <a:spLocks noGrp="1"/>
          </p:cNvSpPr>
          <p:nvPr>
            <p:ph type="pic" idx="18"/>
          </p:nvPr>
        </p:nvSpPr>
        <p:spPr>
          <a:xfrm>
            <a:off x="6426200" y="0"/>
            <a:ext cx="57658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7" name="Title 1">
            <a:extLst>
              <a:ext uri="{FF2B5EF4-FFF2-40B4-BE49-F238E27FC236}">
                <a16:creationId xmlns:a16="http://schemas.microsoft.com/office/drawing/2014/main" id="{03EDD544-65D6-FA23-8C90-7D59A1C495A4}"/>
              </a:ext>
            </a:extLst>
          </p:cNvPr>
          <p:cNvSpPr>
            <a:spLocks noGrp="1"/>
          </p:cNvSpPr>
          <p:nvPr>
            <p:ph type="title"/>
          </p:nvPr>
        </p:nvSpPr>
        <p:spPr>
          <a:xfrm>
            <a:off x="449690" y="479915"/>
            <a:ext cx="5315225" cy="1132860"/>
          </a:xfrm>
          <a:prstGeom prst="rect">
            <a:avLst/>
          </a:prstGeom>
        </p:spPr>
        <p:txBody>
          <a:bodyPr anchor="t">
            <a:noAutofit/>
          </a:bodyPr>
          <a:lstStyle>
            <a:lvl1pPr>
              <a:defRPr sz="3200">
                <a:solidFill>
                  <a:schemeClr val="tx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26C5AAA0-097A-E211-DC9A-BB95EA90DDE5}"/>
              </a:ext>
            </a:extLst>
          </p:cNvPr>
          <p:cNvSpPr>
            <a:spLocks noGrp="1"/>
          </p:cNvSpPr>
          <p:nvPr>
            <p:ph type="body" sz="quarter" idx="19"/>
          </p:nvPr>
        </p:nvSpPr>
        <p:spPr>
          <a:xfrm>
            <a:off x="449689" y="1948070"/>
            <a:ext cx="5315225" cy="41112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DF9644B8-5558-CFB8-FA42-F56C13F8F217}"/>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9134" y="6289908"/>
            <a:ext cx="802456" cy="445809"/>
          </a:xfrm>
          <a:prstGeom prst="rect">
            <a:avLst/>
          </a:prstGeom>
        </p:spPr>
      </p:pic>
    </p:spTree>
    <p:extLst>
      <p:ext uri="{BB962C8B-B14F-4D97-AF65-F5344CB8AC3E}">
        <p14:creationId xmlns:p14="http://schemas.microsoft.com/office/powerpoint/2010/main" val="744689951"/>
      </p:ext>
    </p:extLst>
  </p:cSld>
  <p:clrMapOvr>
    <a:masterClrMapping/>
  </p:clrMapOvr>
  <p:hf hdr="0" dt="0"/>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flip="none" rotWithShape="1">
          <a:gsLst>
            <a:gs pos="31000">
              <a:schemeClr val="accent2"/>
            </a:gs>
            <a:gs pos="100000">
              <a:srgbClr val="52B8F2"/>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56" name="x">
            <a:extLst>
              <a:ext uri="{FF2B5EF4-FFF2-40B4-BE49-F238E27FC236}">
                <a16:creationId xmlns:a16="http://schemas.microsoft.com/office/drawing/2014/main" id="{C6CD0EE7-202B-F645-B76F-87799039F6FE}"/>
              </a:ext>
            </a:extLst>
          </p:cNvPr>
          <p:cNvSpPr/>
          <p:nvPr userDrawn="1"/>
        </p:nvSpPr>
        <p:spPr>
          <a:xfrm>
            <a:off x="5219543" y="3593095"/>
            <a:ext cx="194615" cy="193368"/>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rgbClr val="378FCE">
              <a:alpha val="37076"/>
            </a:srgbClr>
          </a:solidFill>
          <a:ln w="6818" cap="flat">
            <a:noFill/>
            <a:prstDash val="solid"/>
            <a:miter/>
          </a:ln>
        </p:spPr>
        <p:txBody>
          <a:bodyPr rtlCol="0" anchor="ctr"/>
          <a:lstStyle/>
          <a:p>
            <a:endParaRPr lang="en-US" sz="1249">
              <a:latin typeface="+mn-lt"/>
            </a:endParaRPr>
          </a:p>
        </p:txBody>
      </p:sp>
      <p:sp>
        <p:nvSpPr>
          <p:cNvPr id="47" name="Graphic 37">
            <a:extLst>
              <a:ext uri="{FF2B5EF4-FFF2-40B4-BE49-F238E27FC236}">
                <a16:creationId xmlns:a16="http://schemas.microsoft.com/office/drawing/2014/main" id="{96085587-7B0C-F14F-997C-75DCF9533884}"/>
              </a:ext>
            </a:extLst>
          </p:cNvPr>
          <p:cNvSpPr/>
          <p:nvPr/>
        </p:nvSpPr>
        <p:spPr>
          <a:xfrm>
            <a:off x="7041918" y="3736219"/>
            <a:ext cx="282685" cy="281083"/>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3">
              <a:lumMod val="40000"/>
              <a:lumOff val="60000"/>
              <a:alpha val="27000"/>
            </a:schemeClr>
          </a:solidFill>
          <a:ln w="6818" cap="flat">
            <a:noFill/>
            <a:prstDash val="solid"/>
            <a:miter/>
          </a:ln>
        </p:spPr>
        <p:txBody>
          <a:bodyPr rtlCol="0" anchor="ctr"/>
          <a:lstStyle/>
          <a:p>
            <a:endParaRPr lang="en-US" sz="1249">
              <a:latin typeface="+mn-lt"/>
            </a:endParaRPr>
          </a:p>
        </p:txBody>
      </p:sp>
      <p:sp>
        <p:nvSpPr>
          <p:cNvPr id="48" name="Oval 47">
            <a:extLst>
              <a:ext uri="{FF2B5EF4-FFF2-40B4-BE49-F238E27FC236}">
                <a16:creationId xmlns:a16="http://schemas.microsoft.com/office/drawing/2014/main" id="{ED899563-C933-C241-B081-B707DE894DC1}"/>
              </a:ext>
            </a:extLst>
          </p:cNvPr>
          <p:cNvSpPr/>
          <p:nvPr userDrawn="1"/>
        </p:nvSpPr>
        <p:spPr>
          <a:xfrm>
            <a:off x="-3179409" y="3705450"/>
            <a:ext cx="6319668" cy="6319345"/>
          </a:xfrm>
          <a:prstGeom prst="ellipse">
            <a:avLst/>
          </a:prstGeom>
          <a:gradFill flip="none" rotWithShape="1">
            <a:gsLst>
              <a:gs pos="31000">
                <a:srgbClr val="0575C1">
                  <a:alpha val="34652"/>
                </a:srgbClr>
              </a:gs>
              <a:gs pos="100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62" name="Freeform 61">
            <a:extLst>
              <a:ext uri="{FF2B5EF4-FFF2-40B4-BE49-F238E27FC236}">
                <a16:creationId xmlns:a16="http://schemas.microsoft.com/office/drawing/2014/main" id="{C95D65B4-05C2-0544-858C-AB3A214638B5}"/>
              </a:ext>
            </a:extLst>
          </p:cNvPr>
          <p:cNvSpPr/>
          <p:nvPr userDrawn="1"/>
        </p:nvSpPr>
        <p:spPr>
          <a:xfrm>
            <a:off x="10693400" y="5190067"/>
            <a:ext cx="740832" cy="1210101"/>
          </a:xfrm>
          <a:custGeom>
            <a:avLst/>
            <a:gdLst>
              <a:gd name="connsiteX0" fmla="*/ 0 w 548640"/>
              <a:gd name="connsiteY0" fmla="*/ 0 h 893559"/>
              <a:gd name="connsiteX1" fmla="*/ 548640 w 548640"/>
              <a:gd name="connsiteY1" fmla="*/ 0 h 893559"/>
              <a:gd name="connsiteX2" fmla="*/ 548640 w 548640"/>
              <a:gd name="connsiteY2" fmla="*/ 612571 h 893559"/>
              <a:gd name="connsiteX3" fmla="*/ 548640 w 548640"/>
              <a:gd name="connsiteY3" fmla="*/ 615137 h 893559"/>
              <a:gd name="connsiteX4" fmla="*/ 548388 w 548640"/>
              <a:gd name="connsiteY4" fmla="*/ 615137 h 893559"/>
              <a:gd name="connsiteX5" fmla="*/ 543067 w 548640"/>
              <a:gd name="connsiteY5" fmla="*/ 669200 h 893559"/>
              <a:gd name="connsiteX6" fmla="*/ 274320 w 548640"/>
              <a:gd name="connsiteY6" fmla="*/ 893559 h 893559"/>
              <a:gd name="connsiteX7" fmla="*/ 5573 w 548640"/>
              <a:gd name="connsiteY7" fmla="*/ 669200 h 893559"/>
              <a:gd name="connsiteX8" fmla="*/ 253 w 548640"/>
              <a:gd name="connsiteY8" fmla="*/ 615137 h 893559"/>
              <a:gd name="connsiteX9" fmla="*/ 0 w 548640"/>
              <a:gd name="connsiteY9" fmla="*/ 615137 h 893559"/>
              <a:gd name="connsiteX10" fmla="*/ 0 w 548640"/>
              <a:gd name="connsiteY10" fmla="*/ 612571 h 89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893559">
                <a:moveTo>
                  <a:pt x="0" y="0"/>
                </a:moveTo>
                <a:lnTo>
                  <a:pt x="548640" y="0"/>
                </a:lnTo>
                <a:lnTo>
                  <a:pt x="548640" y="612571"/>
                </a:lnTo>
                <a:lnTo>
                  <a:pt x="548640" y="615137"/>
                </a:lnTo>
                <a:lnTo>
                  <a:pt x="548388" y="615137"/>
                </a:lnTo>
                <a:lnTo>
                  <a:pt x="543067" y="669200"/>
                </a:lnTo>
                <a:cubicBezTo>
                  <a:pt x="517488" y="797241"/>
                  <a:pt x="406885" y="893559"/>
                  <a:pt x="274320" y="893559"/>
                </a:cubicBezTo>
                <a:cubicBezTo>
                  <a:pt x="141755" y="893559"/>
                  <a:pt x="31153" y="797241"/>
                  <a:pt x="5573" y="669200"/>
                </a:cubicBezTo>
                <a:lnTo>
                  <a:pt x="253" y="615137"/>
                </a:lnTo>
                <a:lnTo>
                  <a:pt x="0" y="615137"/>
                </a:lnTo>
                <a:lnTo>
                  <a:pt x="0" y="612571"/>
                </a:lnTo>
                <a:close/>
              </a:path>
            </a:pathLst>
          </a:cu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latin typeface="+mn-lt"/>
            </a:endParaRPr>
          </a:p>
        </p:txBody>
      </p:sp>
      <p:grpSp>
        <p:nvGrpSpPr>
          <p:cNvPr id="14" name="Group 13">
            <a:extLst>
              <a:ext uri="{FF2B5EF4-FFF2-40B4-BE49-F238E27FC236}">
                <a16:creationId xmlns:a16="http://schemas.microsoft.com/office/drawing/2014/main" id="{5F8A079C-EC66-5544-8256-BDF4778D0512}"/>
              </a:ext>
            </a:extLst>
          </p:cNvPr>
          <p:cNvGrpSpPr/>
          <p:nvPr userDrawn="1"/>
        </p:nvGrpSpPr>
        <p:grpSpPr>
          <a:xfrm>
            <a:off x="9791313" y="4456672"/>
            <a:ext cx="2603369" cy="733395"/>
            <a:chOff x="7343484" y="3323454"/>
            <a:chExt cx="1952527" cy="550046"/>
          </a:xfrm>
        </p:grpSpPr>
        <p:sp>
          <p:nvSpPr>
            <p:cNvPr id="59" name="Graphic 56">
              <a:extLst>
                <a:ext uri="{FF2B5EF4-FFF2-40B4-BE49-F238E27FC236}">
                  <a16:creationId xmlns:a16="http://schemas.microsoft.com/office/drawing/2014/main" id="{24E6403E-46F5-C54C-B0F7-3B8FDADE4D0E}"/>
                </a:ext>
              </a:extLst>
            </p:cNvPr>
            <p:cNvSpPr/>
            <p:nvPr userDrawn="1"/>
          </p:nvSpPr>
          <p:spPr>
            <a:xfrm>
              <a:off x="7343484" y="3457617"/>
              <a:ext cx="1952527" cy="415883"/>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6">
                <a:alpha val="16813"/>
              </a:schemeClr>
            </a:solidFill>
            <a:ln w="20111" cap="flat">
              <a:noFill/>
              <a:prstDash val="solid"/>
              <a:miter/>
            </a:ln>
          </p:spPr>
          <p:txBody>
            <a:bodyPr rtlCol="0" anchor="ctr"/>
            <a:lstStyle/>
            <a:p>
              <a:endParaRPr lang="en-US" sz="1249">
                <a:latin typeface="+mn-lt"/>
              </a:endParaRPr>
            </a:p>
          </p:txBody>
        </p:sp>
        <p:sp>
          <p:nvSpPr>
            <p:cNvPr id="60" name="Graphic 61">
              <a:extLst>
                <a:ext uri="{FF2B5EF4-FFF2-40B4-BE49-F238E27FC236}">
                  <a16:creationId xmlns:a16="http://schemas.microsoft.com/office/drawing/2014/main" id="{3544B053-04F3-714B-ADCD-37AD48722081}"/>
                </a:ext>
              </a:extLst>
            </p:cNvPr>
            <p:cNvSpPr/>
            <p:nvPr userDrawn="1"/>
          </p:nvSpPr>
          <p:spPr>
            <a:xfrm>
              <a:off x="7343484" y="3323454"/>
              <a:ext cx="1894116" cy="550046"/>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6">
                <a:alpha val="28463"/>
              </a:schemeClr>
            </a:solidFill>
            <a:ln w="20111" cap="flat">
              <a:noFill/>
              <a:prstDash val="solid"/>
              <a:miter/>
            </a:ln>
          </p:spPr>
          <p:txBody>
            <a:bodyPr rtlCol="0" anchor="ctr"/>
            <a:lstStyle/>
            <a:p>
              <a:endParaRPr lang="en-US" sz="1249">
                <a:latin typeface="+mn-lt"/>
              </a:endParaRPr>
            </a:p>
          </p:txBody>
        </p:sp>
      </p:grpSp>
      <p:sp>
        <p:nvSpPr>
          <p:cNvPr id="54" name="Outline X">
            <a:extLst>
              <a:ext uri="{FF2B5EF4-FFF2-40B4-BE49-F238E27FC236}">
                <a16:creationId xmlns:a16="http://schemas.microsoft.com/office/drawing/2014/main" id="{732D9DD3-07C3-7F4D-999C-946A7AE19556}"/>
              </a:ext>
            </a:extLst>
          </p:cNvPr>
          <p:cNvSpPr/>
          <p:nvPr userDrawn="1"/>
        </p:nvSpPr>
        <p:spPr>
          <a:xfrm>
            <a:off x="9479560" y="3252047"/>
            <a:ext cx="3167717" cy="3148440"/>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6">
              <a:alpha val="19509"/>
            </a:schemeClr>
          </a:solidFill>
          <a:ln w="6350" cap="flat">
            <a:gradFill>
              <a:gsLst>
                <a:gs pos="0">
                  <a:schemeClr val="accent1">
                    <a:lumMod val="5000"/>
                    <a:lumOff val="95000"/>
                    <a:alpha val="20000"/>
                  </a:schemeClr>
                </a:gs>
                <a:gs pos="100000">
                  <a:schemeClr val="accent5">
                    <a:alpha val="49610"/>
                  </a:schemeClr>
                </a:gs>
              </a:gsLst>
              <a:lin ang="5400000" scaled="1"/>
            </a:gradFill>
            <a:prstDash val="solid"/>
            <a:miter/>
          </a:ln>
        </p:spPr>
        <p:txBody>
          <a:bodyPr rtlCol="0" anchor="ctr"/>
          <a:lstStyle/>
          <a:p>
            <a:endParaRPr lang="en-US" sz="1249">
              <a:latin typeface="+mn-lt"/>
            </a:endParaRPr>
          </a:p>
        </p:txBody>
      </p:sp>
      <p:sp>
        <p:nvSpPr>
          <p:cNvPr id="55" name="Graphic 37">
            <a:extLst>
              <a:ext uri="{FF2B5EF4-FFF2-40B4-BE49-F238E27FC236}">
                <a16:creationId xmlns:a16="http://schemas.microsoft.com/office/drawing/2014/main" id="{2CEAA807-5E47-2F41-88FC-6DD8A8793C42}"/>
              </a:ext>
            </a:extLst>
          </p:cNvPr>
          <p:cNvSpPr/>
          <p:nvPr userDrawn="1"/>
        </p:nvSpPr>
        <p:spPr>
          <a:xfrm>
            <a:off x="10851149" y="3475971"/>
            <a:ext cx="424539" cy="421956"/>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0">
                <a:srgbClr val="730ECC">
                  <a:alpha val="73000"/>
                </a:srgbClr>
              </a:gs>
              <a:gs pos="0">
                <a:srgbClr val="0575C1">
                  <a:alpha val="68332"/>
                </a:srgbClr>
              </a:gs>
            </a:gsLst>
            <a:lin ang="2700000" scaled="1"/>
            <a:tileRect/>
          </a:gradFill>
          <a:ln w="6818" cap="flat">
            <a:noFill/>
            <a:prstDash val="solid"/>
            <a:miter/>
          </a:ln>
        </p:spPr>
        <p:txBody>
          <a:bodyPr rtlCol="0" anchor="ctr"/>
          <a:lstStyle/>
          <a:p>
            <a:endParaRPr lang="en-US" sz="1249">
              <a:latin typeface="+mn-lt"/>
            </a:endParaRPr>
          </a:p>
        </p:txBody>
      </p:sp>
      <p:sp>
        <p:nvSpPr>
          <p:cNvPr id="49" name="Large X">
            <a:extLst>
              <a:ext uri="{FF2B5EF4-FFF2-40B4-BE49-F238E27FC236}">
                <a16:creationId xmlns:a16="http://schemas.microsoft.com/office/drawing/2014/main" id="{1E7E8E6A-968E-7741-9F05-05D63C28CAB9}"/>
              </a:ext>
            </a:extLst>
          </p:cNvPr>
          <p:cNvSpPr/>
          <p:nvPr userDrawn="1"/>
        </p:nvSpPr>
        <p:spPr>
          <a:xfrm>
            <a:off x="4768019" y="563421"/>
            <a:ext cx="6915981" cy="6873897"/>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adFill flip="none" rotWithShape="1">
            <a:gsLst>
              <a:gs pos="10000">
                <a:schemeClr val="accent2">
                  <a:alpha val="31818"/>
                </a:schemeClr>
              </a:gs>
              <a:gs pos="99000">
                <a:srgbClr val="8E3FD6">
                  <a:alpha val="11000"/>
                </a:srgbClr>
              </a:gs>
            </a:gsLst>
            <a:lin ang="18900000" scaled="1"/>
            <a:tileRect/>
          </a:gradFill>
          <a:ln w="6818" cap="flat">
            <a:noFill/>
            <a:prstDash val="solid"/>
            <a:miter/>
          </a:ln>
        </p:spPr>
        <p:txBody>
          <a:bodyPr rtlCol="0" anchor="ctr"/>
          <a:lstStyle/>
          <a:p>
            <a:endParaRPr lang="en-US" sz="1249">
              <a:latin typeface="+mn-lt"/>
            </a:endParaRPr>
          </a:p>
        </p:txBody>
      </p:sp>
      <p:sp>
        <p:nvSpPr>
          <p:cNvPr id="57" name="Graphic 37">
            <a:extLst>
              <a:ext uri="{FF2B5EF4-FFF2-40B4-BE49-F238E27FC236}">
                <a16:creationId xmlns:a16="http://schemas.microsoft.com/office/drawing/2014/main" id="{40C86AD3-0E56-7644-8BA6-44D051A493B7}"/>
              </a:ext>
            </a:extLst>
          </p:cNvPr>
          <p:cNvSpPr/>
          <p:nvPr userDrawn="1"/>
        </p:nvSpPr>
        <p:spPr>
          <a:xfrm>
            <a:off x="8310881" y="2454463"/>
            <a:ext cx="578145" cy="574445"/>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3">
              <a:alpha val="22000"/>
            </a:schemeClr>
          </a:solidFill>
          <a:ln w="6818" cap="flat">
            <a:noFill/>
            <a:prstDash val="solid"/>
            <a:miter/>
          </a:ln>
        </p:spPr>
        <p:txBody>
          <a:bodyPr rtlCol="0" anchor="ctr"/>
          <a:lstStyle/>
          <a:p>
            <a:endParaRPr lang="en-US" sz="1249">
              <a:latin typeface="+mn-lt"/>
            </a:endParaRPr>
          </a:p>
        </p:txBody>
      </p:sp>
      <p:sp>
        <p:nvSpPr>
          <p:cNvPr id="58" name="Oval 57">
            <a:extLst>
              <a:ext uri="{FF2B5EF4-FFF2-40B4-BE49-F238E27FC236}">
                <a16:creationId xmlns:a16="http://schemas.microsoft.com/office/drawing/2014/main" id="{8EE3E77F-91E6-744E-84B9-BDB32A4966BA}"/>
              </a:ext>
            </a:extLst>
          </p:cNvPr>
          <p:cNvSpPr/>
          <p:nvPr userDrawn="1"/>
        </p:nvSpPr>
        <p:spPr>
          <a:xfrm flipV="1">
            <a:off x="10851149" y="5794987"/>
            <a:ext cx="424539" cy="424517"/>
          </a:xfrm>
          <a:prstGeom prst="ellipse">
            <a:avLst/>
          </a:prstGeom>
          <a:gradFill flip="none" rotWithShape="1">
            <a:gsLst>
              <a:gs pos="0">
                <a:srgbClr val="0575C1">
                  <a:alpha val="74778"/>
                </a:srgbClr>
              </a:gs>
              <a:gs pos="100000">
                <a:schemeClr val="accent6">
                  <a:alpha val="1484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50" name="Subtitle 2">
            <a:extLst>
              <a:ext uri="{FF2B5EF4-FFF2-40B4-BE49-F238E27FC236}">
                <a16:creationId xmlns:a16="http://schemas.microsoft.com/office/drawing/2014/main" id="{A0F1CD9F-57AC-8742-922A-5B2A77ABDE92}"/>
              </a:ext>
            </a:extLst>
          </p:cNvPr>
          <p:cNvSpPr>
            <a:spLocks noGrp="1"/>
          </p:cNvSpPr>
          <p:nvPr>
            <p:ph type="subTitle" idx="1" hasCustomPrompt="1"/>
          </p:nvPr>
        </p:nvSpPr>
        <p:spPr>
          <a:xfrm>
            <a:off x="507999" y="4914254"/>
            <a:ext cx="7998203" cy="332399"/>
          </a:xfrm>
          <a:prstGeom prst="rect">
            <a:avLst/>
          </a:prstGeom>
          <a:ln>
            <a:noFill/>
          </a:ln>
        </p:spPr>
        <p:txBody>
          <a:bodyPr wrap="square" tIns="0" bIns="0" anchor="t" anchorCtr="0">
            <a:normAutofit/>
          </a:bodyPr>
          <a:lstStyle>
            <a:lvl1pPr marL="0" indent="0" algn="l">
              <a:buNone/>
              <a:defRPr sz="2400" b="0" i="0" cap="none" baseline="0">
                <a:solidFill>
                  <a:schemeClr val="bg2"/>
                </a:solidFill>
                <a:latin typeface="+mn-lt"/>
                <a:ea typeface="Source Sans Pro" panose="020B0503030403020204" pitchFamily="34" charset="0"/>
                <a:cs typeface="Calibri" charset="0"/>
              </a:defRPr>
            </a:lvl1pPr>
            <a:lvl2pPr marL="609463" indent="0" algn="ctr">
              <a:buNone/>
              <a:defRPr>
                <a:solidFill>
                  <a:schemeClr val="tx1">
                    <a:tint val="75000"/>
                  </a:schemeClr>
                </a:solidFill>
              </a:defRPr>
            </a:lvl2pPr>
            <a:lvl3pPr marL="1218927" indent="0" algn="ctr">
              <a:buNone/>
              <a:defRPr>
                <a:solidFill>
                  <a:schemeClr val="tx1">
                    <a:tint val="75000"/>
                  </a:schemeClr>
                </a:solidFill>
              </a:defRPr>
            </a:lvl3pPr>
            <a:lvl4pPr marL="1828389" indent="0" algn="ctr">
              <a:buNone/>
              <a:defRPr>
                <a:solidFill>
                  <a:schemeClr val="tx1">
                    <a:tint val="75000"/>
                  </a:schemeClr>
                </a:solidFill>
              </a:defRPr>
            </a:lvl4pPr>
            <a:lvl5pPr marL="2437852" indent="0" algn="ctr">
              <a:buNone/>
              <a:defRPr>
                <a:solidFill>
                  <a:schemeClr val="tx1">
                    <a:tint val="75000"/>
                  </a:schemeClr>
                </a:solidFill>
              </a:defRPr>
            </a:lvl5pPr>
            <a:lvl6pPr marL="3047316" indent="0" algn="ctr">
              <a:buNone/>
              <a:defRPr>
                <a:solidFill>
                  <a:schemeClr val="tx1">
                    <a:tint val="75000"/>
                  </a:schemeClr>
                </a:solidFill>
              </a:defRPr>
            </a:lvl6pPr>
            <a:lvl7pPr marL="3656779" indent="0" algn="ctr">
              <a:buNone/>
              <a:defRPr>
                <a:solidFill>
                  <a:schemeClr val="tx1">
                    <a:tint val="75000"/>
                  </a:schemeClr>
                </a:solidFill>
              </a:defRPr>
            </a:lvl7pPr>
            <a:lvl8pPr marL="4266240" indent="0" algn="ctr">
              <a:buNone/>
              <a:defRPr>
                <a:solidFill>
                  <a:schemeClr val="tx1">
                    <a:tint val="75000"/>
                  </a:schemeClr>
                </a:solidFill>
              </a:defRPr>
            </a:lvl8pPr>
            <a:lvl9pPr marL="4875705" indent="0" algn="ctr">
              <a:buNone/>
              <a:defRPr>
                <a:solidFill>
                  <a:schemeClr val="tx1">
                    <a:tint val="75000"/>
                  </a:schemeClr>
                </a:solidFill>
              </a:defRPr>
            </a:lvl9pPr>
          </a:lstStyle>
          <a:p>
            <a:r>
              <a:rPr lang="en-US"/>
              <a:t>Subtitle</a:t>
            </a:r>
          </a:p>
        </p:txBody>
      </p:sp>
      <p:sp>
        <p:nvSpPr>
          <p:cNvPr id="51" name="Title 2">
            <a:extLst>
              <a:ext uri="{FF2B5EF4-FFF2-40B4-BE49-F238E27FC236}">
                <a16:creationId xmlns:a16="http://schemas.microsoft.com/office/drawing/2014/main" id="{41C15234-033D-D249-BED4-8CA8A381C1AB}"/>
              </a:ext>
            </a:extLst>
          </p:cNvPr>
          <p:cNvSpPr>
            <a:spLocks noGrp="1"/>
          </p:cNvSpPr>
          <p:nvPr>
            <p:ph type="title" hasCustomPrompt="1"/>
          </p:nvPr>
        </p:nvSpPr>
        <p:spPr>
          <a:xfrm>
            <a:off x="508001" y="2162015"/>
            <a:ext cx="7998200" cy="2752239"/>
          </a:xfrm>
        </p:spPr>
        <p:txBody>
          <a:bodyPr lIns="0" tIns="0" rIns="0" bIns="0" rtlCol="0" anchor="b" anchorCtr="0">
            <a:noAutofit/>
          </a:bodyPr>
          <a:lstStyle>
            <a:lvl1pPr algn="l">
              <a:defRPr lang="en-US" sz="8000" b="1" i="0" cap="none" baseline="0">
                <a:solidFill>
                  <a:schemeClr val="accent5"/>
                </a:solidFill>
                <a:latin typeface="+mn-lt"/>
                <a:ea typeface="Source Sans Pro" panose="020B0503030403020204" pitchFamily="34" charset="0"/>
                <a:cs typeface="Calibri" charset="0"/>
              </a:defRPr>
            </a:lvl1pPr>
          </a:lstStyle>
          <a:p>
            <a:pPr lvl="0"/>
            <a:r>
              <a:rPr lang="en-US"/>
              <a:t>Presentation </a:t>
            </a:r>
            <a:br>
              <a:rPr lang="en-US"/>
            </a:br>
            <a:r>
              <a:rPr lang="en-US"/>
              <a:t>title</a:t>
            </a:r>
          </a:p>
        </p:txBody>
      </p:sp>
      <p:pic>
        <p:nvPicPr>
          <p:cNvPr id="20" name="Talend logo">
            <a:extLst>
              <a:ext uri="{FF2B5EF4-FFF2-40B4-BE49-F238E27FC236}">
                <a16:creationId xmlns:a16="http://schemas.microsoft.com/office/drawing/2014/main" id="{30AF0951-488D-8C4C-8FB0-50CD5477CA1E}"/>
              </a:ext>
            </a:extLst>
          </p:cNvPr>
          <p:cNvPicPr>
            <a:picLocks noChangeAspect="1"/>
          </p:cNvPicPr>
          <p:nvPr userDrawn="1"/>
        </p:nvPicPr>
        <p:blipFill>
          <a:blip r:embed="rId2"/>
          <a:stretch>
            <a:fillRect/>
          </a:stretch>
        </p:blipFill>
        <p:spPr>
          <a:xfrm>
            <a:off x="508229" y="563421"/>
            <a:ext cx="927403" cy="927401"/>
          </a:xfrm>
          <a:prstGeom prst="rect">
            <a:avLst/>
          </a:prstGeom>
        </p:spPr>
      </p:pic>
    </p:spTree>
    <p:extLst>
      <p:ext uri="{BB962C8B-B14F-4D97-AF65-F5344CB8AC3E}">
        <p14:creationId xmlns:p14="http://schemas.microsoft.com/office/powerpoint/2010/main" val="219994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peaker slid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4" name="coral">
            <a:extLst>
              <a:ext uri="{FF2B5EF4-FFF2-40B4-BE49-F238E27FC236}">
                <a16:creationId xmlns:a16="http://schemas.microsoft.com/office/drawing/2014/main" id="{00ED1D59-AB71-6A4E-838D-99245695F669}"/>
              </a:ext>
            </a:extLst>
          </p:cNvPr>
          <p:cNvSpPr/>
          <p:nvPr userDrawn="1"/>
        </p:nvSpPr>
        <p:spPr>
          <a:xfrm>
            <a:off x="6096001" y="4564567"/>
            <a:ext cx="7779727" cy="230661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14" name="Oval 13">
            <a:extLst>
              <a:ext uri="{FF2B5EF4-FFF2-40B4-BE49-F238E27FC236}">
                <a16:creationId xmlns:a16="http://schemas.microsoft.com/office/drawing/2014/main" id="{5633F646-3CF9-5E45-B420-98ACFC5563DA}"/>
              </a:ext>
            </a:extLst>
          </p:cNvPr>
          <p:cNvSpPr/>
          <p:nvPr userDrawn="1"/>
        </p:nvSpPr>
        <p:spPr>
          <a:xfrm>
            <a:off x="1213959" y="1982584"/>
            <a:ext cx="2926080" cy="2926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n-lt"/>
            </a:endParaRPr>
          </a:p>
        </p:txBody>
      </p:sp>
      <p:sp>
        <p:nvSpPr>
          <p:cNvPr id="25" name="green">
            <a:extLst>
              <a:ext uri="{FF2B5EF4-FFF2-40B4-BE49-F238E27FC236}">
                <a16:creationId xmlns:a16="http://schemas.microsoft.com/office/drawing/2014/main" id="{BA9DEF46-CF5A-204A-8AB8-9AEC021A45D5}"/>
              </a:ext>
            </a:extLst>
          </p:cNvPr>
          <p:cNvSpPr/>
          <p:nvPr userDrawn="1"/>
        </p:nvSpPr>
        <p:spPr>
          <a:xfrm>
            <a:off x="6447186" y="4542732"/>
            <a:ext cx="7239460" cy="233072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grpSp>
        <p:nvGrpSpPr>
          <p:cNvPr id="35" name="4 Xs">
            <a:extLst>
              <a:ext uri="{FF2B5EF4-FFF2-40B4-BE49-F238E27FC236}">
                <a16:creationId xmlns:a16="http://schemas.microsoft.com/office/drawing/2014/main" id="{6B49B282-FF20-8449-BA31-484C4E7A5229}"/>
              </a:ext>
            </a:extLst>
          </p:cNvPr>
          <p:cNvGrpSpPr/>
          <p:nvPr userDrawn="1"/>
        </p:nvGrpSpPr>
        <p:grpSpPr>
          <a:xfrm>
            <a:off x="10281533" y="2246882"/>
            <a:ext cx="901927" cy="495801"/>
            <a:chOff x="4350238" y="4169018"/>
            <a:chExt cx="1298751" cy="713976"/>
          </a:xfrm>
          <a:gradFill flip="none" rotWithShape="1">
            <a:gsLst>
              <a:gs pos="0">
                <a:schemeClr val="tx2">
                  <a:alpha val="24864"/>
                </a:schemeClr>
              </a:gs>
              <a:gs pos="97000">
                <a:schemeClr val="accent1">
                  <a:lumMod val="40000"/>
                  <a:lumOff val="60000"/>
                </a:schemeClr>
              </a:gs>
            </a:gsLst>
            <a:lin ang="0" scaled="1"/>
            <a:tileRect/>
          </a:gradFill>
        </p:grpSpPr>
        <p:sp>
          <p:nvSpPr>
            <p:cNvPr id="36" name="Graphic 37">
              <a:extLst>
                <a:ext uri="{FF2B5EF4-FFF2-40B4-BE49-F238E27FC236}">
                  <a16:creationId xmlns:a16="http://schemas.microsoft.com/office/drawing/2014/main" id="{661EFE0F-4706-A746-A1A2-76A0B3E2BC4B}"/>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1249">
                <a:latin typeface="+mn-lt"/>
              </a:endParaRPr>
            </a:p>
          </p:txBody>
        </p:sp>
        <p:sp>
          <p:nvSpPr>
            <p:cNvPr id="37" name="Graphic 37">
              <a:extLst>
                <a:ext uri="{FF2B5EF4-FFF2-40B4-BE49-F238E27FC236}">
                  <a16:creationId xmlns:a16="http://schemas.microsoft.com/office/drawing/2014/main" id="{2DFFE081-8C15-D649-9C4F-E5218C0B12B5}"/>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1249">
                <a:latin typeface="+mn-lt"/>
              </a:endParaRPr>
            </a:p>
          </p:txBody>
        </p:sp>
        <p:sp>
          <p:nvSpPr>
            <p:cNvPr id="38" name="Graphic 37">
              <a:extLst>
                <a:ext uri="{FF2B5EF4-FFF2-40B4-BE49-F238E27FC236}">
                  <a16:creationId xmlns:a16="http://schemas.microsoft.com/office/drawing/2014/main" id="{DEC2333C-8FFD-2146-8B36-3D41AC6EBA99}"/>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1249">
                <a:latin typeface="+mn-lt"/>
              </a:endParaRPr>
            </a:p>
          </p:txBody>
        </p:sp>
        <p:sp>
          <p:nvSpPr>
            <p:cNvPr id="39" name="Graphic 37">
              <a:extLst>
                <a:ext uri="{FF2B5EF4-FFF2-40B4-BE49-F238E27FC236}">
                  <a16:creationId xmlns:a16="http://schemas.microsoft.com/office/drawing/2014/main" id="{B036B269-2872-0B4C-B814-C430DE19CD04}"/>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1249">
                <a:latin typeface="+mn-lt"/>
              </a:endParaRPr>
            </a:p>
          </p:txBody>
        </p:sp>
      </p:grpSp>
      <p:grpSp>
        <p:nvGrpSpPr>
          <p:cNvPr id="40" name="3 Xs">
            <a:extLst>
              <a:ext uri="{FF2B5EF4-FFF2-40B4-BE49-F238E27FC236}">
                <a16:creationId xmlns:a16="http://schemas.microsoft.com/office/drawing/2014/main" id="{96DE3103-7D40-FE4A-AD21-DA0142F5FF67}"/>
              </a:ext>
            </a:extLst>
          </p:cNvPr>
          <p:cNvGrpSpPr/>
          <p:nvPr userDrawn="1"/>
        </p:nvGrpSpPr>
        <p:grpSpPr>
          <a:xfrm>
            <a:off x="4266683" y="5548188"/>
            <a:ext cx="458901" cy="367661"/>
            <a:chOff x="7760677" y="469802"/>
            <a:chExt cx="660806" cy="529450"/>
          </a:xfrm>
          <a:solidFill>
            <a:schemeClr val="accent5">
              <a:alpha val="18390"/>
            </a:schemeClr>
          </a:solidFill>
        </p:grpSpPr>
        <p:sp>
          <p:nvSpPr>
            <p:cNvPr id="41" name="Freeform 40">
              <a:extLst>
                <a:ext uri="{FF2B5EF4-FFF2-40B4-BE49-F238E27FC236}">
                  <a16:creationId xmlns:a16="http://schemas.microsoft.com/office/drawing/2014/main" id="{4B6F1A4B-8D5A-534F-9E1B-3738DE0A9383}"/>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latin typeface="+mn-lt"/>
              </a:endParaRPr>
            </a:p>
          </p:txBody>
        </p:sp>
        <p:sp>
          <p:nvSpPr>
            <p:cNvPr id="42" name="Freeform 41">
              <a:extLst>
                <a:ext uri="{FF2B5EF4-FFF2-40B4-BE49-F238E27FC236}">
                  <a16:creationId xmlns:a16="http://schemas.microsoft.com/office/drawing/2014/main" id="{20FE6A47-4D90-7549-92DD-1166CCA3D916}"/>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latin typeface="+mn-lt"/>
              </a:endParaRPr>
            </a:p>
          </p:txBody>
        </p:sp>
        <p:sp>
          <p:nvSpPr>
            <p:cNvPr id="43" name="Freeform 42">
              <a:extLst>
                <a:ext uri="{FF2B5EF4-FFF2-40B4-BE49-F238E27FC236}">
                  <a16:creationId xmlns:a16="http://schemas.microsoft.com/office/drawing/2014/main" id="{848D65A1-2062-5D4D-A1E5-F6DA3918463E}"/>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latin typeface="+mn-lt"/>
              </a:endParaRPr>
            </a:p>
          </p:txBody>
        </p:sp>
      </p:grpSp>
      <p:grpSp>
        <p:nvGrpSpPr>
          <p:cNvPr id="47" name="4 Xs">
            <a:extLst>
              <a:ext uri="{FF2B5EF4-FFF2-40B4-BE49-F238E27FC236}">
                <a16:creationId xmlns:a16="http://schemas.microsoft.com/office/drawing/2014/main" id="{FCCC3519-D4E1-5B4B-ABF9-7F03660E1A0B}"/>
              </a:ext>
            </a:extLst>
          </p:cNvPr>
          <p:cNvGrpSpPr/>
          <p:nvPr userDrawn="1"/>
        </p:nvGrpSpPr>
        <p:grpSpPr>
          <a:xfrm rot="16200000" flipH="1">
            <a:off x="7970090" y="4965485"/>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48" name="Graphic 37">
              <a:extLst>
                <a:ext uri="{FF2B5EF4-FFF2-40B4-BE49-F238E27FC236}">
                  <a16:creationId xmlns:a16="http://schemas.microsoft.com/office/drawing/2014/main" id="{8F958F55-1DC0-A84B-A3C4-95C4FAFA7439}"/>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latin typeface="+mn-lt"/>
              </a:endParaRPr>
            </a:p>
          </p:txBody>
        </p:sp>
        <p:sp>
          <p:nvSpPr>
            <p:cNvPr id="49" name="Graphic 37">
              <a:extLst>
                <a:ext uri="{FF2B5EF4-FFF2-40B4-BE49-F238E27FC236}">
                  <a16:creationId xmlns:a16="http://schemas.microsoft.com/office/drawing/2014/main" id="{CF222B64-874C-8646-9961-9C321A217BB6}"/>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latin typeface="+mn-lt"/>
              </a:endParaRPr>
            </a:p>
          </p:txBody>
        </p:sp>
        <p:sp>
          <p:nvSpPr>
            <p:cNvPr id="50" name="Graphic 37">
              <a:extLst>
                <a:ext uri="{FF2B5EF4-FFF2-40B4-BE49-F238E27FC236}">
                  <a16:creationId xmlns:a16="http://schemas.microsoft.com/office/drawing/2014/main" id="{5D03B336-2088-DE47-9BF3-5DDF1F20A0EA}"/>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latin typeface="+mn-lt"/>
              </a:endParaRPr>
            </a:p>
          </p:txBody>
        </p:sp>
      </p:grpSp>
      <p:sp>
        <p:nvSpPr>
          <p:cNvPr id="44" name="Picture Placeholder 12">
            <a:extLst>
              <a:ext uri="{FF2B5EF4-FFF2-40B4-BE49-F238E27FC236}">
                <a16:creationId xmlns:a16="http://schemas.microsoft.com/office/drawing/2014/main" id="{F47A8919-04DB-054F-888F-550BF18CA97D}"/>
              </a:ext>
            </a:extLst>
          </p:cNvPr>
          <p:cNvSpPr>
            <a:spLocks noGrp="1"/>
          </p:cNvSpPr>
          <p:nvPr>
            <p:ph type="pic" sz="quarter" idx="10"/>
          </p:nvPr>
        </p:nvSpPr>
        <p:spPr>
          <a:xfrm>
            <a:off x="1213959" y="1973937"/>
            <a:ext cx="2926080" cy="2926080"/>
          </a:xfrm>
          <a:prstGeom prst="ellipse">
            <a:avLst/>
          </a:prstGeom>
          <a:solidFill>
            <a:schemeClr val="tx1"/>
          </a:solidFill>
        </p:spPr>
        <p:txBody>
          <a:bodyPr/>
          <a:lstStyle>
            <a:lvl1pPr marL="0" indent="0" algn="ctr">
              <a:buNone/>
              <a:defRPr>
                <a:solidFill>
                  <a:schemeClr val="accent5"/>
                </a:solidFill>
                <a:latin typeface="+mn-lt"/>
              </a:defRPr>
            </a:lvl1pPr>
          </a:lstStyle>
          <a:p>
            <a:r>
              <a:rPr lang="en-US"/>
              <a:t>Click icon to add picture</a:t>
            </a:r>
          </a:p>
        </p:txBody>
      </p:sp>
      <p:sp>
        <p:nvSpPr>
          <p:cNvPr id="3" name="Subtitle 2">
            <a:extLst>
              <a:ext uri="{FF2B5EF4-FFF2-40B4-BE49-F238E27FC236}">
                <a16:creationId xmlns:a16="http://schemas.microsoft.com/office/drawing/2014/main" id="{89752FD4-2B53-2041-A42C-D898B34E09B2}"/>
              </a:ext>
            </a:extLst>
          </p:cNvPr>
          <p:cNvSpPr>
            <a:spLocks noGrp="1"/>
          </p:cNvSpPr>
          <p:nvPr>
            <p:ph type="subTitle" idx="1" hasCustomPrompt="1"/>
          </p:nvPr>
        </p:nvSpPr>
        <p:spPr>
          <a:xfrm>
            <a:off x="4703055" y="3826100"/>
            <a:ext cx="6875983" cy="532587"/>
          </a:xfrm>
          <a:prstGeom prst="rect">
            <a:avLst/>
          </a:prstGeom>
        </p:spPr>
        <p:txBody>
          <a:bodyPr/>
          <a:lstStyle>
            <a:lvl1pPr marL="0" indent="0" algn="l">
              <a:buNone/>
              <a:defRPr sz="2400">
                <a:solidFill>
                  <a:schemeClr val="bg2"/>
                </a:solidFill>
                <a:latin typeface="+mn-lt"/>
              </a:defRPr>
            </a:lvl1pPr>
            <a:lvl2pPr marL="457159" indent="0" algn="ctr">
              <a:buNone/>
              <a:defRPr sz="2000"/>
            </a:lvl2pPr>
            <a:lvl3pPr marL="914318" indent="0" algn="ctr">
              <a:buNone/>
              <a:defRPr sz="1800"/>
            </a:lvl3pPr>
            <a:lvl4pPr marL="1371478" indent="0" algn="ctr">
              <a:buNone/>
              <a:defRPr sz="1600"/>
            </a:lvl4pPr>
            <a:lvl5pPr marL="1828637" indent="0" algn="ctr">
              <a:buNone/>
              <a:defRPr sz="1600"/>
            </a:lvl5pPr>
            <a:lvl6pPr marL="2285796" indent="0" algn="ctr">
              <a:buNone/>
              <a:defRPr sz="1600"/>
            </a:lvl6pPr>
            <a:lvl7pPr marL="2742955" indent="0" algn="ctr">
              <a:buNone/>
              <a:defRPr sz="1600"/>
            </a:lvl7pPr>
            <a:lvl8pPr marL="3200115" indent="0" algn="ctr">
              <a:buNone/>
              <a:defRPr sz="1600"/>
            </a:lvl8pPr>
            <a:lvl9pPr marL="3657274" indent="0" algn="ctr">
              <a:buNone/>
              <a:defRPr sz="1600"/>
            </a:lvl9pPr>
          </a:lstStyle>
          <a:p>
            <a:r>
              <a:rPr lang="en-US"/>
              <a:t>Title, Company</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hasCustomPrompt="1"/>
          </p:nvPr>
        </p:nvSpPr>
        <p:spPr>
          <a:xfrm>
            <a:off x="4703055" y="2558866"/>
            <a:ext cx="6980716" cy="1111535"/>
          </a:xfrm>
          <a:prstGeom prst="rect">
            <a:avLst/>
          </a:prstGeom>
        </p:spPr>
        <p:txBody>
          <a:bodyPr anchor="ctr" anchorCtr="0">
            <a:normAutofit/>
          </a:bodyPr>
          <a:lstStyle>
            <a:lvl1pPr algn="l">
              <a:defRPr sz="4583">
                <a:solidFill>
                  <a:schemeClr val="accent5"/>
                </a:solidFill>
                <a:latin typeface="+mn-lt"/>
              </a:defRPr>
            </a:lvl1pPr>
          </a:lstStyle>
          <a:p>
            <a:r>
              <a:rPr lang="en-US"/>
              <a:t>First Last</a:t>
            </a:r>
          </a:p>
        </p:txBody>
      </p:sp>
      <p:pic>
        <p:nvPicPr>
          <p:cNvPr id="6" name="Picture 5">
            <a:extLst>
              <a:ext uri="{FF2B5EF4-FFF2-40B4-BE49-F238E27FC236}">
                <a16:creationId xmlns:a16="http://schemas.microsoft.com/office/drawing/2014/main" id="{513E09BB-3A34-7645-AFFB-D25C8E2D5F72}"/>
              </a:ext>
            </a:extLst>
          </p:cNvPr>
          <p:cNvPicPr>
            <a:picLocks noChangeAspect="1"/>
          </p:cNvPicPr>
          <p:nvPr userDrawn="1"/>
        </p:nvPicPr>
        <p:blipFill>
          <a:blip r:embed="rId2"/>
          <a:stretch>
            <a:fillRect/>
          </a:stretch>
        </p:blipFill>
        <p:spPr>
          <a:xfrm>
            <a:off x="508229" y="563421"/>
            <a:ext cx="927403" cy="927401"/>
          </a:xfrm>
          <a:prstGeom prst="rect">
            <a:avLst/>
          </a:prstGeom>
        </p:spPr>
      </p:pic>
    </p:spTree>
    <p:extLst>
      <p:ext uri="{BB962C8B-B14F-4D97-AF65-F5344CB8AC3E}">
        <p14:creationId xmlns:p14="http://schemas.microsoft.com/office/powerpoint/2010/main" val="8668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par>
                          <p:cTn id="11" fill="hold">
                            <p:stCondLst>
                              <p:cond delay="500"/>
                            </p:stCondLst>
                            <p:childTnLst>
                              <p:par>
                                <p:cTn id="12" presetID="6" presetClass="emph" presetSubtype="0" fill="hold" grpId="0" nodeType="afterEffect" nodePh="1">
                                  <p:stCondLst>
                                    <p:cond delay="0"/>
                                  </p:stCondLst>
                                  <p:endCondLst>
                                    <p:cond evt="begin" delay="0">
                                      <p:tn val="12"/>
                                    </p:cond>
                                  </p:endCondLst>
                                  <p:childTnLst>
                                    <p:animScale>
                                      <p:cBhvr>
                                        <p:cTn id="13" dur="500" fill="hold"/>
                                        <p:tgtEl>
                                          <p:spTgt spid="14"/>
                                        </p:tgtEl>
                                      </p:cBhvr>
                                      <p:by x="110000" y="110000"/>
                                    </p:animScale>
                                  </p:childTnLst>
                                </p:cTn>
                              </p:par>
                              <p:par>
                                <p:cTn id="14" presetID="6" presetClass="emph" presetSubtype="0" fill="hold" grpId="0" nodeType="withEffect">
                                  <p:stCondLst>
                                    <p:cond delay="0"/>
                                  </p:stCondLst>
                                  <p:childTnLst>
                                    <p:animScale>
                                      <p:cBhvr>
                                        <p:cTn id="15" dur="500" fill="hold"/>
                                        <p:tgtEl>
                                          <p:spTgt spid="4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44" grpId="0" animBg="1"/>
      <p:bldP spid="44" grpId="1" animBg="1"/>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 preserve="1">
  <p:cSld name="1_Section slid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39" name="coral">
            <a:extLst>
              <a:ext uri="{FF2B5EF4-FFF2-40B4-BE49-F238E27FC236}">
                <a16:creationId xmlns:a16="http://schemas.microsoft.com/office/drawing/2014/main" id="{15488611-64D5-0E46-9F02-EA98A3FE0B49}"/>
              </a:ext>
            </a:extLst>
          </p:cNvPr>
          <p:cNvSpPr/>
          <p:nvPr/>
        </p:nvSpPr>
        <p:spPr>
          <a:xfrm>
            <a:off x="-1566254" y="5186358"/>
            <a:ext cx="17037436"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40" name="green">
            <a:extLst>
              <a:ext uri="{FF2B5EF4-FFF2-40B4-BE49-F238E27FC236}">
                <a16:creationId xmlns:a16="http://schemas.microsoft.com/office/drawing/2014/main" id="{B6C1B0A9-1948-FE45-AA01-FDD9BFFCA45D}"/>
              </a:ext>
            </a:extLst>
          </p:cNvPr>
          <p:cNvSpPr/>
          <p:nvPr/>
        </p:nvSpPr>
        <p:spPr>
          <a:xfrm>
            <a:off x="-797165" y="5170549"/>
            <a:ext cx="1585426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sp>
        <p:nvSpPr>
          <p:cNvPr id="22" name="Oval 21">
            <a:extLst>
              <a:ext uri="{FF2B5EF4-FFF2-40B4-BE49-F238E27FC236}">
                <a16:creationId xmlns:a16="http://schemas.microsoft.com/office/drawing/2014/main" id="{60883345-F445-8A45-BD8F-B0EF5EF0510D}"/>
              </a:ext>
            </a:extLst>
          </p:cNvPr>
          <p:cNvSpPr/>
          <p:nvPr userDrawn="1"/>
        </p:nvSpPr>
        <p:spPr>
          <a:xfrm>
            <a:off x="94414" y="196633"/>
            <a:ext cx="2238900" cy="2238787"/>
          </a:xfrm>
          <a:prstGeom prst="ellipse">
            <a:avLst/>
          </a:prstGeom>
          <a:gradFill flip="none" rotWithShape="1">
            <a:gsLst>
              <a:gs pos="50000">
                <a:schemeClr val="accent1">
                  <a:lumMod val="20000"/>
                  <a:lumOff val="80000"/>
                  <a:alpha val="6000"/>
                </a:schemeClr>
              </a:gs>
              <a:gs pos="99000">
                <a:schemeClr val="accent1">
                  <a:lumMod val="60000"/>
                  <a:lumOff val="4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508000" y="631889"/>
            <a:ext cx="1033941" cy="828372"/>
            <a:chOff x="7760677" y="469802"/>
            <a:chExt cx="660806" cy="529450"/>
          </a:xfrm>
          <a:solidFill>
            <a:schemeClr val="accent5">
              <a:alpha val="1839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11046546" y="4965488"/>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
        <p:nvSpPr>
          <p:cNvPr id="3" name="Subtitle 2">
            <a:extLst>
              <a:ext uri="{FF2B5EF4-FFF2-40B4-BE49-F238E27FC236}">
                <a16:creationId xmlns:a16="http://schemas.microsoft.com/office/drawing/2014/main" id="{89752FD4-2B53-2041-A42C-D898B34E09B2}"/>
              </a:ext>
            </a:extLst>
          </p:cNvPr>
          <p:cNvSpPr>
            <a:spLocks noGrp="1"/>
          </p:cNvSpPr>
          <p:nvPr>
            <p:ph type="subTitle" idx="1"/>
          </p:nvPr>
        </p:nvSpPr>
        <p:spPr>
          <a:xfrm>
            <a:off x="508231" y="4303129"/>
            <a:ext cx="8216276" cy="1174763"/>
          </a:xfrm>
          <a:prstGeom prst="rect">
            <a:avLst/>
          </a:prstGeom>
        </p:spPr>
        <p:txBody>
          <a:bodyPr/>
          <a:lstStyle>
            <a:lvl1pPr marL="0" indent="0" algn="l">
              <a:buNone/>
              <a:defRPr sz="2400">
                <a:solidFill>
                  <a:schemeClr val="bg2"/>
                </a:solidFill>
              </a:defRPr>
            </a:lvl1pPr>
            <a:lvl2pPr marL="457159" indent="0" algn="ctr">
              <a:buNone/>
              <a:defRPr sz="2000"/>
            </a:lvl2pPr>
            <a:lvl3pPr marL="914318" indent="0" algn="ctr">
              <a:buNone/>
              <a:defRPr sz="1800"/>
            </a:lvl3pPr>
            <a:lvl4pPr marL="1371478" indent="0" algn="ctr">
              <a:buNone/>
              <a:defRPr sz="1600"/>
            </a:lvl4pPr>
            <a:lvl5pPr marL="1828637" indent="0" algn="ctr">
              <a:buNone/>
              <a:defRPr sz="1600"/>
            </a:lvl5pPr>
            <a:lvl6pPr marL="2285796" indent="0" algn="ctr">
              <a:buNone/>
              <a:defRPr sz="1600"/>
            </a:lvl6pPr>
            <a:lvl7pPr marL="2742955" indent="0" algn="ctr">
              <a:buNone/>
              <a:defRPr sz="1600"/>
            </a:lvl7pPr>
            <a:lvl8pPr marL="3200115" indent="0" algn="ctr">
              <a:buNone/>
              <a:defRPr sz="1600"/>
            </a:lvl8pPr>
            <a:lvl9pPr marL="3657274"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p:nvPr>
        </p:nvSpPr>
        <p:spPr>
          <a:xfrm>
            <a:off x="508231" y="2095935"/>
            <a:ext cx="8216276" cy="2115120"/>
          </a:xfrm>
          <a:prstGeom prst="rect">
            <a:avLst/>
          </a:prstGeom>
        </p:spPr>
        <p:txBody>
          <a:bodyPr anchor="b">
            <a:normAutofit/>
          </a:bodyPr>
          <a:lstStyle>
            <a:lvl1pPr algn="l">
              <a:defRPr sz="5555">
                <a:solidFill>
                  <a:schemeClr val="accent5"/>
                </a:solidFill>
                <a:latin typeface="+mn-lt"/>
              </a:defRPr>
            </a:lvl1pPr>
          </a:lstStyle>
          <a:p>
            <a:r>
              <a:rPr lang="en-US"/>
              <a:t>Click to edit Master title style</a:t>
            </a:r>
          </a:p>
        </p:txBody>
      </p:sp>
    </p:spTree>
    <p:extLst>
      <p:ext uri="{BB962C8B-B14F-4D97-AF65-F5344CB8AC3E}">
        <p14:creationId xmlns:p14="http://schemas.microsoft.com/office/powerpoint/2010/main" val="44256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1.73162E-6 -0.03456 L -1.73162E-6 -3.37406E-6 " pathEditMode="relative" rAng="0" ptsTypes="AA">
                                      <p:cBhvr>
                                        <p:cTn id="9" dur="500" fill="hold"/>
                                        <p:tgtEl>
                                          <p:spTgt spid="2"/>
                                        </p:tgtEl>
                                        <p:attrNameLst>
                                          <p:attrName>ppt_x</p:attrName>
                                          <p:attrName>ppt_y</p:attrName>
                                        </p:attrNameLst>
                                      </p:cBhvr>
                                      <p:rCtr x="0" y="172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0"/>
                                  </p:stCondLst>
                                  <p:childTnLst>
                                    <p:animMotion origin="layout" path="M -1.73162E-6 -0.03456 L -1.73162E-6 -3.37406E-6 " pathEditMode="relative" rAng="0" ptsTypes="AA">
                                      <p:cBhvr>
                                        <p:cTn id="14" dur="500" fill="hold"/>
                                        <p:tgtEl>
                                          <p:spTgt spid="3"/>
                                        </p:tgtEl>
                                        <p:attrNameLst>
                                          <p:attrName>ppt_x</p:attrName>
                                          <p:attrName>ppt_y</p:attrName>
                                        </p:attrNameLst>
                                      </p:cBhvr>
                                      <p:rCtr x="0" y="1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bldP spid="2" grpId="0"/>
      <p:bldP spid="2" grpId="1"/>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 preserve="1">
  <p:cSld name="2_Section slide">
    <p:bg>
      <p:bgPr>
        <a:gradFill>
          <a:gsLst>
            <a:gs pos="0">
              <a:srgbClr val="163456"/>
            </a:gs>
            <a:gs pos="100000">
              <a:srgbClr val="2C1F55"/>
            </a:gs>
          </a:gsLst>
          <a:lin ang="2700000" scaled="1"/>
        </a:gradFill>
        <a:effectLst/>
      </p:bgPr>
    </p:bg>
    <p:spTree>
      <p:nvGrpSpPr>
        <p:cNvPr id="1" name=""/>
        <p:cNvGrpSpPr/>
        <p:nvPr/>
      </p:nvGrpSpPr>
      <p:grpSpPr>
        <a:xfrm>
          <a:off x="0" y="0"/>
          <a:ext cx="0" cy="0"/>
          <a:chOff x="0" y="0"/>
          <a:chExt cx="0" cy="0"/>
        </a:xfrm>
      </p:grpSpPr>
      <p:sp>
        <p:nvSpPr>
          <p:cNvPr id="42" name="coral">
            <a:extLst>
              <a:ext uri="{FF2B5EF4-FFF2-40B4-BE49-F238E27FC236}">
                <a16:creationId xmlns:a16="http://schemas.microsoft.com/office/drawing/2014/main" id="{0F084689-C927-E747-ABE8-A25E8BE933B3}"/>
              </a:ext>
            </a:extLst>
          </p:cNvPr>
          <p:cNvSpPr/>
          <p:nvPr/>
        </p:nvSpPr>
        <p:spPr>
          <a:xfrm>
            <a:off x="-1593149" y="5186358"/>
            <a:ext cx="17037436"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43" name="green">
            <a:extLst>
              <a:ext uri="{FF2B5EF4-FFF2-40B4-BE49-F238E27FC236}">
                <a16:creationId xmlns:a16="http://schemas.microsoft.com/office/drawing/2014/main" id="{C06BBAB8-1392-D74C-80DE-D446B44242DB}"/>
              </a:ext>
            </a:extLst>
          </p:cNvPr>
          <p:cNvSpPr/>
          <p:nvPr/>
        </p:nvSpPr>
        <p:spPr>
          <a:xfrm>
            <a:off x="-824060" y="5170549"/>
            <a:ext cx="1585426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sp>
        <p:nvSpPr>
          <p:cNvPr id="22" name="Oval 21">
            <a:extLst>
              <a:ext uri="{FF2B5EF4-FFF2-40B4-BE49-F238E27FC236}">
                <a16:creationId xmlns:a16="http://schemas.microsoft.com/office/drawing/2014/main" id="{60883345-F445-8A45-BD8F-B0EF5EF0510D}"/>
              </a:ext>
            </a:extLst>
          </p:cNvPr>
          <p:cNvSpPr/>
          <p:nvPr userDrawn="1"/>
        </p:nvSpPr>
        <p:spPr>
          <a:xfrm>
            <a:off x="94414" y="196633"/>
            <a:ext cx="2238900" cy="2238787"/>
          </a:xfrm>
          <a:prstGeom prst="ellipse">
            <a:avLst/>
          </a:prstGeom>
          <a:gradFill flip="none" rotWithShape="1">
            <a:gsLst>
              <a:gs pos="50000">
                <a:schemeClr val="accent1">
                  <a:lumMod val="20000"/>
                  <a:lumOff val="80000"/>
                  <a:alpha val="2884"/>
                </a:schemeClr>
              </a:gs>
              <a:gs pos="99000">
                <a:schemeClr val="accent1">
                  <a:lumMod val="60000"/>
                  <a:lumOff val="40000"/>
                  <a:alpha val="27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508000" y="631889"/>
            <a:ext cx="1033941" cy="828372"/>
            <a:chOff x="7760677" y="469802"/>
            <a:chExt cx="660806" cy="529450"/>
          </a:xfrm>
          <a:solidFill>
            <a:schemeClr val="accent6">
              <a:alpha val="4400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11049599" y="4965489"/>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
        <p:nvSpPr>
          <p:cNvPr id="3" name="Subtitle 2">
            <a:extLst>
              <a:ext uri="{FF2B5EF4-FFF2-40B4-BE49-F238E27FC236}">
                <a16:creationId xmlns:a16="http://schemas.microsoft.com/office/drawing/2014/main" id="{89752FD4-2B53-2041-A42C-D898B34E09B2}"/>
              </a:ext>
            </a:extLst>
          </p:cNvPr>
          <p:cNvSpPr>
            <a:spLocks noGrp="1"/>
          </p:cNvSpPr>
          <p:nvPr>
            <p:ph type="subTitle" idx="1"/>
          </p:nvPr>
        </p:nvSpPr>
        <p:spPr>
          <a:xfrm>
            <a:off x="508231" y="4303129"/>
            <a:ext cx="8216276" cy="1174763"/>
          </a:xfrm>
          <a:prstGeom prst="rect">
            <a:avLst/>
          </a:prstGeom>
        </p:spPr>
        <p:txBody>
          <a:bodyPr/>
          <a:lstStyle>
            <a:lvl1pPr marL="0" indent="0" algn="l">
              <a:buNone/>
              <a:defRPr sz="2400">
                <a:solidFill>
                  <a:schemeClr val="bg2"/>
                </a:solidFill>
              </a:defRPr>
            </a:lvl1pPr>
            <a:lvl2pPr marL="457159" indent="0" algn="ctr">
              <a:buNone/>
              <a:defRPr sz="2000"/>
            </a:lvl2pPr>
            <a:lvl3pPr marL="914318" indent="0" algn="ctr">
              <a:buNone/>
              <a:defRPr sz="1800"/>
            </a:lvl3pPr>
            <a:lvl4pPr marL="1371478" indent="0" algn="ctr">
              <a:buNone/>
              <a:defRPr sz="1600"/>
            </a:lvl4pPr>
            <a:lvl5pPr marL="1828637" indent="0" algn="ctr">
              <a:buNone/>
              <a:defRPr sz="1600"/>
            </a:lvl5pPr>
            <a:lvl6pPr marL="2285796" indent="0" algn="ctr">
              <a:buNone/>
              <a:defRPr sz="1600"/>
            </a:lvl6pPr>
            <a:lvl7pPr marL="2742955" indent="0" algn="ctr">
              <a:buNone/>
              <a:defRPr sz="1600"/>
            </a:lvl7pPr>
            <a:lvl8pPr marL="3200115" indent="0" algn="ctr">
              <a:buNone/>
              <a:defRPr sz="1600"/>
            </a:lvl8pPr>
            <a:lvl9pPr marL="3657274"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p:nvPr>
        </p:nvSpPr>
        <p:spPr>
          <a:xfrm>
            <a:off x="508231" y="2095935"/>
            <a:ext cx="8216276" cy="2115120"/>
          </a:xfrm>
          <a:prstGeom prst="rect">
            <a:avLst/>
          </a:prstGeom>
        </p:spPr>
        <p:txBody>
          <a:bodyPr anchor="b">
            <a:normAutofit/>
          </a:bodyPr>
          <a:lstStyle>
            <a:lvl1pPr algn="l">
              <a:defRPr sz="5555">
                <a:solidFill>
                  <a:schemeClr val="accent5"/>
                </a:solidFill>
                <a:latin typeface="+mn-lt"/>
              </a:defRPr>
            </a:lvl1pPr>
          </a:lstStyle>
          <a:p>
            <a:r>
              <a:rPr lang="en-US"/>
              <a:t>Click to edit Master title style</a:t>
            </a:r>
          </a:p>
        </p:txBody>
      </p:sp>
    </p:spTree>
    <p:extLst>
      <p:ext uri="{BB962C8B-B14F-4D97-AF65-F5344CB8AC3E}">
        <p14:creationId xmlns:p14="http://schemas.microsoft.com/office/powerpoint/2010/main" val="107137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1.73162E-6 -0.03456 L -1.73162E-6 -3.37406E-6 " pathEditMode="relative" rAng="0" ptsTypes="AA">
                                      <p:cBhvr>
                                        <p:cTn id="9" dur="500" fill="hold"/>
                                        <p:tgtEl>
                                          <p:spTgt spid="2"/>
                                        </p:tgtEl>
                                        <p:attrNameLst>
                                          <p:attrName>ppt_x</p:attrName>
                                          <p:attrName>ppt_y</p:attrName>
                                        </p:attrNameLst>
                                      </p:cBhvr>
                                      <p:rCtr x="0" y="172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0"/>
                                  </p:stCondLst>
                                  <p:childTnLst>
                                    <p:animMotion origin="layout" path="M -1.73162E-6 -0.03456 L -1.73162E-6 -3.37406E-6 " pathEditMode="relative" rAng="0" ptsTypes="AA">
                                      <p:cBhvr>
                                        <p:cTn id="14" dur="500" fill="hold"/>
                                        <p:tgtEl>
                                          <p:spTgt spid="3"/>
                                        </p:tgtEl>
                                        <p:attrNameLst>
                                          <p:attrName>ppt_x</p:attrName>
                                          <p:attrName>ppt_y</p:attrName>
                                        </p:attrNameLst>
                                      </p:cBhvr>
                                      <p:rCtr x="0" y="1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bldP spid="2" grpId="0"/>
      <p:bldP spid="2" grpId="1"/>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3_Section slide">
    <p:bg>
      <p:bgPr>
        <a:solidFill>
          <a:schemeClr val="accent5"/>
        </a:solidFill>
        <a:effectLst/>
      </p:bgPr>
    </p:bg>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02AC0961-BE31-2846-84A6-B6B95D379998}"/>
              </a:ext>
            </a:extLst>
          </p:cNvPr>
          <p:cNvSpPr/>
          <p:nvPr userDrawn="1"/>
        </p:nvSpPr>
        <p:spPr>
          <a:xfrm>
            <a:off x="4730837" y="0"/>
            <a:ext cx="7476903" cy="6858000"/>
          </a:xfrm>
          <a:prstGeom prst="rect">
            <a:avLst/>
          </a:prstGeom>
          <a:gradFill flip="none" rotWithShape="1">
            <a:gsLst>
              <a:gs pos="0">
                <a:schemeClr val="accent5"/>
              </a:gs>
              <a:gs pos="100000">
                <a:schemeClr val="accent5">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9"/>
          </a:p>
        </p:txBody>
      </p:sp>
      <p:sp>
        <p:nvSpPr>
          <p:cNvPr id="56" name="x" hidden="1">
            <a:extLst>
              <a:ext uri="{FF2B5EF4-FFF2-40B4-BE49-F238E27FC236}">
                <a16:creationId xmlns:a16="http://schemas.microsoft.com/office/drawing/2014/main" id="{C6CD0EE7-202B-F645-B76F-87799039F6FE}"/>
              </a:ext>
            </a:extLst>
          </p:cNvPr>
          <p:cNvSpPr/>
          <p:nvPr userDrawn="1"/>
        </p:nvSpPr>
        <p:spPr>
          <a:xfrm>
            <a:off x="8585611" y="3548175"/>
            <a:ext cx="428444" cy="425701"/>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rgbClr val="378FCE">
              <a:alpha val="27498"/>
            </a:srgbClr>
          </a:solidFill>
          <a:ln w="6818" cap="flat">
            <a:noFill/>
            <a:prstDash val="solid"/>
            <a:miter/>
          </a:ln>
        </p:spPr>
        <p:txBody>
          <a:bodyPr rtlCol="0" anchor="ctr"/>
          <a:lstStyle/>
          <a:p>
            <a:endParaRPr lang="en-US" sz="1249"/>
          </a:p>
        </p:txBody>
      </p:sp>
      <p:grpSp>
        <p:nvGrpSpPr>
          <p:cNvPr id="8" name="Circle">
            <a:extLst>
              <a:ext uri="{FF2B5EF4-FFF2-40B4-BE49-F238E27FC236}">
                <a16:creationId xmlns:a16="http://schemas.microsoft.com/office/drawing/2014/main" id="{4970906B-47AF-9543-A23B-58EC8065A7D2}"/>
              </a:ext>
            </a:extLst>
          </p:cNvPr>
          <p:cNvGrpSpPr/>
          <p:nvPr userDrawn="1"/>
        </p:nvGrpSpPr>
        <p:grpSpPr>
          <a:xfrm>
            <a:off x="8696277" y="1611348"/>
            <a:ext cx="5980588" cy="5980288"/>
            <a:chOff x="5143500" y="742950"/>
            <a:chExt cx="4927600" cy="4927600"/>
          </a:xfrm>
        </p:grpSpPr>
        <p:sp>
          <p:nvSpPr>
            <p:cNvPr id="9" name="Oval 8">
              <a:extLst>
                <a:ext uri="{FF2B5EF4-FFF2-40B4-BE49-F238E27FC236}">
                  <a16:creationId xmlns:a16="http://schemas.microsoft.com/office/drawing/2014/main" id="{7CA78CFA-0488-374D-BC61-21DF19D1FDC6}"/>
                </a:ext>
              </a:extLst>
            </p:cNvPr>
            <p:cNvSpPr/>
            <p:nvPr/>
          </p:nvSpPr>
          <p:spPr>
            <a:xfrm>
              <a:off x="5143500" y="742950"/>
              <a:ext cx="4927600" cy="4927600"/>
            </a:xfrm>
            <a:prstGeom prst="ellipse">
              <a:avLst/>
            </a:prstGeom>
            <a:blipFill dpi="0" rotWithShape="1">
              <a:blip r:embed="rId2" cstate="email">
                <a:alphaModFix amt="30000"/>
                <a:extLst>
                  <a:ext uri="{BEBA8EAE-BF5A-486C-A8C5-ECC9F3942E4B}">
                    <a14:imgProps xmlns:a14="http://schemas.microsoft.com/office/drawing/2010/main">
                      <a14:imgLayer r:embed="rId3">
                        <a14:imgEffect>
                          <a14:sharpenSoften amount="65000"/>
                        </a14:imgEffect>
                        <a14:imgEffect>
                          <a14:colorTemperature colorTemp="2823"/>
                        </a14:imgEffect>
                      </a14:imgLayer>
                    </a14:imgProps>
                  </a:ext>
                  <a:ext uri="{28A0092B-C50C-407E-A947-70E740481C1C}">
                    <a14:useLocalDpi xmlns:a14="http://schemas.microsoft.com/office/drawing/2010/main"/>
                  </a:ext>
                </a:extLst>
              </a:blip>
              <a:srcRect/>
              <a:tile tx="0" ty="0" sx="15000" sy="1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9">
                <a:latin typeface="+mn-lt"/>
              </a:endParaRPr>
            </a:p>
          </p:txBody>
        </p:sp>
        <p:sp>
          <p:nvSpPr>
            <p:cNvPr id="10" name="Oval 9">
              <a:extLst>
                <a:ext uri="{FF2B5EF4-FFF2-40B4-BE49-F238E27FC236}">
                  <a16:creationId xmlns:a16="http://schemas.microsoft.com/office/drawing/2014/main" id="{F1AF3E85-A582-D644-962A-69ACD66AD487}"/>
                </a:ext>
              </a:extLst>
            </p:cNvPr>
            <p:cNvSpPr/>
            <p:nvPr/>
          </p:nvSpPr>
          <p:spPr>
            <a:xfrm>
              <a:off x="5143500" y="742950"/>
              <a:ext cx="4927600" cy="4927600"/>
            </a:xfrm>
            <a:prstGeom prst="ellipse">
              <a:avLst/>
            </a:prstGeom>
            <a:gradFill flip="none" rotWithShape="1">
              <a:gsLst>
                <a:gs pos="0">
                  <a:srgbClr val="1475BA">
                    <a:alpha val="0"/>
                  </a:srgbClr>
                </a:gs>
                <a:gs pos="99000">
                  <a:srgbClr val="1475BA">
                    <a:alpha val="37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9">
                <a:latin typeface="+mn-lt"/>
              </a:endParaRPr>
            </a:p>
          </p:txBody>
        </p:sp>
      </p:grpSp>
      <p:grpSp>
        <p:nvGrpSpPr>
          <p:cNvPr id="21" name="streaks" hidden="1">
            <a:extLst>
              <a:ext uri="{FF2B5EF4-FFF2-40B4-BE49-F238E27FC236}">
                <a16:creationId xmlns:a16="http://schemas.microsoft.com/office/drawing/2014/main" id="{3C1229A8-B398-474C-90DB-EC2CE2DBF176}"/>
              </a:ext>
            </a:extLst>
          </p:cNvPr>
          <p:cNvGrpSpPr/>
          <p:nvPr userDrawn="1"/>
        </p:nvGrpSpPr>
        <p:grpSpPr>
          <a:xfrm>
            <a:off x="6016579" y="2019357"/>
            <a:ext cx="4998744" cy="2385119"/>
            <a:chOff x="4249552" y="1508350"/>
            <a:chExt cx="3733610" cy="1781557"/>
          </a:xfrm>
          <a:gradFill>
            <a:gsLst>
              <a:gs pos="100000">
                <a:srgbClr val="F8F3EF">
                  <a:alpha val="48000"/>
                </a:srgbClr>
              </a:gs>
              <a:gs pos="0">
                <a:srgbClr val="F8F3EF">
                  <a:alpha val="0"/>
                </a:srgbClr>
              </a:gs>
            </a:gsLst>
            <a:lin ang="0" scaled="1"/>
          </a:gradFill>
        </p:grpSpPr>
        <p:sp>
          <p:nvSpPr>
            <p:cNvPr id="22" name="Graphic 2">
              <a:extLst>
                <a:ext uri="{FF2B5EF4-FFF2-40B4-BE49-F238E27FC236}">
                  <a16:creationId xmlns:a16="http://schemas.microsoft.com/office/drawing/2014/main" id="{0F5F485F-DC8F-9948-A04D-DA20E57AC05D}"/>
                </a:ext>
              </a:extLst>
            </p:cNvPr>
            <p:cNvSpPr/>
            <p:nvPr/>
          </p:nvSpPr>
          <p:spPr>
            <a:xfrm>
              <a:off x="4545697" y="1508351"/>
              <a:ext cx="1343896" cy="240192"/>
            </a:xfrm>
            <a:custGeom>
              <a:avLst/>
              <a:gdLst>
                <a:gd name="connsiteX0" fmla="*/ 1223058 w 1343896"/>
                <a:gd name="connsiteY0" fmla="*/ 240193 h 240192"/>
                <a:gd name="connsiteX1" fmla="*/ 120838 w 1343896"/>
                <a:gd name="connsiteY1" fmla="*/ 240193 h 240192"/>
                <a:gd name="connsiteX2" fmla="*/ 0 w 1343896"/>
                <a:gd name="connsiteY2" fmla="*/ 120097 h 240192"/>
                <a:gd name="connsiteX3" fmla="*/ 0 w 1343896"/>
                <a:gd name="connsiteY3" fmla="*/ 120097 h 240192"/>
                <a:gd name="connsiteX4" fmla="*/ 120837 w 1343896"/>
                <a:gd name="connsiteY4" fmla="*/ 1 h 240192"/>
                <a:gd name="connsiteX5" fmla="*/ 1223058 w 1343896"/>
                <a:gd name="connsiteY5" fmla="*/ 0 h 240192"/>
                <a:gd name="connsiteX6" fmla="*/ 1343897 w 1343896"/>
                <a:gd name="connsiteY6" fmla="*/ 120096 h 240192"/>
                <a:gd name="connsiteX7" fmla="*/ 1343897 w 1343896"/>
                <a:gd name="connsiteY7" fmla="*/ 120096 h 240192"/>
                <a:gd name="connsiteX8" fmla="*/ 1223058 w 1343896"/>
                <a:gd name="connsiteY8" fmla="*/ 240193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896" h="240192">
                  <a:moveTo>
                    <a:pt x="1223058" y="240193"/>
                  </a:moveTo>
                  <a:lnTo>
                    <a:pt x="120838" y="240193"/>
                  </a:lnTo>
                  <a:cubicBezTo>
                    <a:pt x="54301" y="240117"/>
                    <a:pt x="314" y="186462"/>
                    <a:pt x="0" y="120097"/>
                  </a:cubicBezTo>
                  <a:lnTo>
                    <a:pt x="0" y="120097"/>
                  </a:lnTo>
                  <a:cubicBezTo>
                    <a:pt x="314" y="53732"/>
                    <a:pt x="54301" y="76"/>
                    <a:pt x="120837" y="1"/>
                  </a:cubicBezTo>
                  <a:lnTo>
                    <a:pt x="1223058" y="0"/>
                  </a:lnTo>
                  <a:cubicBezTo>
                    <a:pt x="1289596" y="76"/>
                    <a:pt x="1343580" y="53731"/>
                    <a:pt x="1343897" y="120096"/>
                  </a:cubicBezTo>
                  <a:lnTo>
                    <a:pt x="1343897" y="120096"/>
                  </a:lnTo>
                  <a:cubicBezTo>
                    <a:pt x="1343580" y="186461"/>
                    <a:pt x="1289596" y="240117"/>
                    <a:pt x="1223058" y="240193"/>
                  </a:cubicBezTo>
                  <a:close/>
                </a:path>
              </a:pathLst>
            </a:custGeom>
            <a:grpFill/>
            <a:ln w="6723" cap="flat">
              <a:noFill/>
              <a:prstDash val="solid"/>
              <a:miter/>
            </a:ln>
          </p:spPr>
          <p:txBody>
            <a:bodyPr rtlCol="0" anchor="ctr"/>
            <a:lstStyle/>
            <a:p>
              <a:endParaRPr lang="en-US" sz="1249"/>
            </a:p>
          </p:txBody>
        </p:sp>
        <p:sp>
          <p:nvSpPr>
            <p:cNvPr id="23" name="Graphic 2">
              <a:extLst>
                <a:ext uri="{FF2B5EF4-FFF2-40B4-BE49-F238E27FC236}">
                  <a16:creationId xmlns:a16="http://schemas.microsoft.com/office/drawing/2014/main" id="{DD6BE71B-8D72-244F-9D79-A0BA9B2A4A39}"/>
                </a:ext>
              </a:extLst>
            </p:cNvPr>
            <p:cNvSpPr/>
            <p:nvPr/>
          </p:nvSpPr>
          <p:spPr>
            <a:xfrm>
              <a:off x="5963979" y="1508350"/>
              <a:ext cx="638411" cy="240192"/>
            </a:xfrm>
            <a:custGeom>
              <a:avLst/>
              <a:gdLst>
                <a:gd name="connsiteX0" fmla="*/ 517573 w 638411"/>
                <a:gd name="connsiteY0" fmla="*/ 240193 h 240192"/>
                <a:gd name="connsiteX1" fmla="*/ 120839 w 638411"/>
                <a:gd name="connsiteY1" fmla="*/ 240193 h 240192"/>
                <a:gd name="connsiteX2" fmla="*/ 0 w 638411"/>
                <a:gd name="connsiteY2" fmla="*/ 120096 h 240192"/>
                <a:gd name="connsiteX3" fmla="*/ 0 w 638411"/>
                <a:gd name="connsiteY3" fmla="*/ 120096 h 240192"/>
                <a:gd name="connsiteX4" fmla="*/ 120839 w 638411"/>
                <a:gd name="connsiteY4" fmla="*/ 0 h 240192"/>
                <a:gd name="connsiteX5" fmla="*/ 517573 w 638411"/>
                <a:gd name="connsiteY5" fmla="*/ 0 h 240192"/>
                <a:gd name="connsiteX6" fmla="*/ 638412 w 638411"/>
                <a:gd name="connsiteY6" fmla="*/ 120096 h 240192"/>
                <a:gd name="connsiteX7" fmla="*/ 638412 w 638411"/>
                <a:gd name="connsiteY7" fmla="*/ 120096 h 240192"/>
                <a:gd name="connsiteX8" fmla="*/ 517573 w 638411"/>
                <a:gd name="connsiteY8" fmla="*/ 240193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411" h="240192">
                  <a:moveTo>
                    <a:pt x="517573" y="240193"/>
                  </a:moveTo>
                  <a:lnTo>
                    <a:pt x="120839" y="240193"/>
                  </a:lnTo>
                  <a:cubicBezTo>
                    <a:pt x="54301" y="240117"/>
                    <a:pt x="317" y="186462"/>
                    <a:pt x="0" y="120096"/>
                  </a:cubicBezTo>
                  <a:lnTo>
                    <a:pt x="0" y="120096"/>
                  </a:lnTo>
                  <a:cubicBezTo>
                    <a:pt x="317" y="53731"/>
                    <a:pt x="54301" y="76"/>
                    <a:pt x="120839" y="0"/>
                  </a:cubicBezTo>
                  <a:lnTo>
                    <a:pt x="517573" y="0"/>
                  </a:lnTo>
                  <a:cubicBezTo>
                    <a:pt x="584112" y="76"/>
                    <a:pt x="638102" y="53731"/>
                    <a:pt x="638412" y="120096"/>
                  </a:cubicBezTo>
                  <a:lnTo>
                    <a:pt x="638412" y="120096"/>
                  </a:lnTo>
                  <a:cubicBezTo>
                    <a:pt x="638102" y="186461"/>
                    <a:pt x="584112" y="240117"/>
                    <a:pt x="517573" y="240193"/>
                  </a:cubicBezTo>
                  <a:close/>
                </a:path>
              </a:pathLst>
            </a:custGeom>
            <a:grpFill/>
            <a:ln w="6723" cap="flat">
              <a:noFill/>
              <a:prstDash val="solid"/>
              <a:miter/>
            </a:ln>
          </p:spPr>
          <p:txBody>
            <a:bodyPr rtlCol="0" anchor="ctr"/>
            <a:lstStyle/>
            <a:p>
              <a:endParaRPr lang="en-US" sz="1249"/>
            </a:p>
          </p:txBody>
        </p:sp>
        <p:sp>
          <p:nvSpPr>
            <p:cNvPr id="24" name="Graphic 2">
              <a:extLst>
                <a:ext uri="{FF2B5EF4-FFF2-40B4-BE49-F238E27FC236}">
                  <a16:creationId xmlns:a16="http://schemas.microsoft.com/office/drawing/2014/main" id="{2FDA5E1B-F83C-6B47-BF33-23C9C9BFDA84}"/>
                </a:ext>
              </a:extLst>
            </p:cNvPr>
            <p:cNvSpPr/>
            <p:nvPr/>
          </p:nvSpPr>
          <p:spPr>
            <a:xfrm>
              <a:off x="6704473" y="1508350"/>
              <a:ext cx="312117" cy="240192"/>
            </a:xfrm>
            <a:custGeom>
              <a:avLst/>
              <a:gdLst>
                <a:gd name="connsiteX0" fmla="*/ 191284 w 312117"/>
                <a:gd name="connsiteY0" fmla="*/ 240193 h 240192"/>
                <a:gd name="connsiteX1" fmla="*/ 120839 w 312117"/>
                <a:gd name="connsiteY1" fmla="*/ 240193 h 240192"/>
                <a:gd name="connsiteX2" fmla="*/ 0 w 312117"/>
                <a:gd name="connsiteY2" fmla="*/ 120096 h 240192"/>
                <a:gd name="connsiteX3" fmla="*/ 0 w 312117"/>
                <a:gd name="connsiteY3" fmla="*/ 120096 h 240192"/>
                <a:gd name="connsiteX4" fmla="*/ 120839 w 312117"/>
                <a:gd name="connsiteY4" fmla="*/ 0 h 240192"/>
                <a:gd name="connsiteX5" fmla="*/ 191284 w 312117"/>
                <a:gd name="connsiteY5" fmla="*/ 0 h 240192"/>
                <a:gd name="connsiteX6" fmla="*/ 312117 w 312117"/>
                <a:gd name="connsiteY6" fmla="*/ 120096 h 240192"/>
                <a:gd name="connsiteX7" fmla="*/ 312117 w 312117"/>
                <a:gd name="connsiteY7" fmla="*/ 120096 h 240192"/>
                <a:gd name="connsiteX8" fmla="*/ 191284 w 312117"/>
                <a:gd name="connsiteY8" fmla="*/ 240193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117" h="240192">
                  <a:moveTo>
                    <a:pt x="191284" y="240193"/>
                  </a:moveTo>
                  <a:lnTo>
                    <a:pt x="120839" y="240193"/>
                  </a:lnTo>
                  <a:cubicBezTo>
                    <a:pt x="54301" y="240117"/>
                    <a:pt x="317" y="186462"/>
                    <a:pt x="0" y="120096"/>
                  </a:cubicBezTo>
                  <a:lnTo>
                    <a:pt x="0" y="120096"/>
                  </a:lnTo>
                  <a:cubicBezTo>
                    <a:pt x="317" y="53731"/>
                    <a:pt x="54301" y="76"/>
                    <a:pt x="120839" y="0"/>
                  </a:cubicBezTo>
                  <a:lnTo>
                    <a:pt x="191284" y="0"/>
                  </a:lnTo>
                  <a:cubicBezTo>
                    <a:pt x="257817" y="76"/>
                    <a:pt x="311807" y="53731"/>
                    <a:pt x="312117" y="120096"/>
                  </a:cubicBezTo>
                  <a:lnTo>
                    <a:pt x="312117" y="120096"/>
                  </a:lnTo>
                  <a:cubicBezTo>
                    <a:pt x="311807" y="186461"/>
                    <a:pt x="257817" y="240117"/>
                    <a:pt x="191284" y="240193"/>
                  </a:cubicBezTo>
                  <a:close/>
                </a:path>
              </a:pathLst>
            </a:custGeom>
            <a:grpFill/>
            <a:ln w="6723" cap="flat">
              <a:noFill/>
              <a:prstDash val="solid"/>
              <a:miter/>
            </a:ln>
          </p:spPr>
          <p:txBody>
            <a:bodyPr rtlCol="0" anchor="ctr"/>
            <a:lstStyle/>
            <a:p>
              <a:endParaRPr lang="en-US" sz="1249"/>
            </a:p>
          </p:txBody>
        </p:sp>
        <p:sp>
          <p:nvSpPr>
            <p:cNvPr id="25" name="Graphic 2">
              <a:extLst>
                <a:ext uri="{FF2B5EF4-FFF2-40B4-BE49-F238E27FC236}">
                  <a16:creationId xmlns:a16="http://schemas.microsoft.com/office/drawing/2014/main" id="{36D84095-F502-5240-8B09-E7D0B37BD3CF}"/>
                </a:ext>
              </a:extLst>
            </p:cNvPr>
            <p:cNvSpPr/>
            <p:nvPr/>
          </p:nvSpPr>
          <p:spPr>
            <a:xfrm>
              <a:off x="4479825" y="1894695"/>
              <a:ext cx="2563248" cy="240192"/>
            </a:xfrm>
            <a:custGeom>
              <a:avLst/>
              <a:gdLst>
                <a:gd name="connsiteX0" fmla="*/ 0 w 2563248"/>
                <a:gd name="connsiteY0" fmla="*/ 240193 h 240192"/>
                <a:gd name="connsiteX1" fmla="*/ 2442409 w 2563248"/>
                <a:gd name="connsiteY1" fmla="*/ 240192 h 240192"/>
                <a:gd name="connsiteX2" fmla="*/ 2563248 w 2563248"/>
                <a:gd name="connsiteY2" fmla="*/ 120096 h 240192"/>
                <a:gd name="connsiteX3" fmla="*/ 2563248 w 2563248"/>
                <a:gd name="connsiteY3" fmla="*/ 120096 h 240192"/>
                <a:gd name="connsiteX4" fmla="*/ 2442409 w 2563248"/>
                <a:gd name="connsiteY4" fmla="*/ 0 h 240192"/>
                <a:gd name="connsiteX5" fmla="*/ 0 w 2563248"/>
                <a:gd name="connsiteY5" fmla="*/ 1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3248" h="240192">
                  <a:moveTo>
                    <a:pt x="0" y="240193"/>
                  </a:moveTo>
                  <a:lnTo>
                    <a:pt x="2442409" y="240192"/>
                  </a:lnTo>
                  <a:cubicBezTo>
                    <a:pt x="2509029" y="240310"/>
                    <a:pt x="2563127" y="186542"/>
                    <a:pt x="2563248" y="120096"/>
                  </a:cubicBezTo>
                  <a:lnTo>
                    <a:pt x="2563248" y="120096"/>
                  </a:lnTo>
                  <a:cubicBezTo>
                    <a:pt x="2563127" y="53650"/>
                    <a:pt x="2509029" y="-119"/>
                    <a:pt x="2442409" y="0"/>
                  </a:cubicBezTo>
                  <a:lnTo>
                    <a:pt x="0" y="1"/>
                  </a:lnTo>
                  <a:close/>
                </a:path>
              </a:pathLst>
            </a:custGeom>
            <a:grpFill/>
            <a:ln w="6723" cap="flat">
              <a:noFill/>
              <a:prstDash val="solid"/>
              <a:miter/>
            </a:ln>
          </p:spPr>
          <p:txBody>
            <a:bodyPr rtlCol="0" anchor="ctr"/>
            <a:lstStyle/>
            <a:p>
              <a:endParaRPr lang="en-US" sz="1249"/>
            </a:p>
          </p:txBody>
        </p:sp>
        <p:sp>
          <p:nvSpPr>
            <p:cNvPr id="26" name="Graphic 2">
              <a:extLst>
                <a:ext uri="{FF2B5EF4-FFF2-40B4-BE49-F238E27FC236}">
                  <a16:creationId xmlns:a16="http://schemas.microsoft.com/office/drawing/2014/main" id="{A1F3321E-9B2B-EE4A-B164-93526517C224}"/>
                </a:ext>
              </a:extLst>
            </p:cNvPr>
            <p:cNvSpPr/>
            <p:nvPr/>
          </p:nvSpPr>
          <p:spPr>
            <a:xfrm>
              <a:off x="7129791" y="1894676"/>
              <a:ext cx="415370" cy="240193"/>
            </a:xfrm>
            <a:custGeom>
              <a:avLst/>
              <a:gdLst>
                <a:gd name="connsiteX0" fmla="*/ 120839 w 415370"/>
                <a:gd name="connsiteY0" fmla="*/ 240193 h 240193"/>
                <a:gd name="connsiteX1" fmla="*/ 294531 w 415370"/>
                <a:gd name="connsiteY1" fmla="*/ 240193 h 240193"/>
                <a:gd name="connsiteX2" fmla="*/ 415370 w 415370"/>
                <a:gd name="connsiteY2" fmla="*/ 120097 h 240193"/>
                <a:gd name="connsiteX3" fmla="*/ 415370 w 415370"/>
                <a:gd name="connsiteY3" fmla="*/ 120097 h 240193"/>
                <a:gd name="connsiteX4" fmla="*/ 294531 w 415370"/>
                <a:gd name="connsiteY4" fmla="*/ 0 h 240193"/>
                <a:gd name="connsiteX5" fmla="*/ 120839 w 415370"/>
                <a:gd name="connsiteY5" fmla="*/ 1 h 240193"/>
                <a:gd name="connsiteX6" fmla="*/ 0 w 415370"/>
                <a:gd name="connsiteY6" fmla="*/ 120097 h 240193"/>
                <a:gd name="connsiteX7" fmla="*/ 0 w 415370"/>
                <a:gd name="connsiteY7" fmla="*/ 120097 h 240193"/>
                <a:gd name="connsiteX8" fmla="*/ 120839 w 415370"/>
                <a:gd name="connsiteY8" fmla="*/ 240193 h 24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70" h="240193">
                  <a:moveTo>
                    <a:pt x="120839" y="240193"/>
                  </a:moveTo>
                  <a:lnTo>
                    <a:pt x="294531" y="240193"/>
                  </a:lnTo>
                  <a:cubicBezTo>
                    <a:pt x="361144" y="240312"/>
                    <a:pt x="415249" y="186543"/>
                    <a:pt x="415370" y="120097"/>
                  </a:cubicBezTo>
                  <a:lnTo>
                    <a:pt x="415370" y="120097"/>
                  </a:lnTo>
                  <a:cubicBezTo>
                    <a:pt x="415249" y="53650"/>
                    <a:pt x="361151" y="-118"/>
                    <a:pt x="294531" y="0"/>
                  </a:cubicBezTo>
                  <a:lnTo>
                    <a:pt x="120839" y="1"/>
                  </a:lnTo>
                  <a:cubicBezTo>
                    <a:pt x="54220" y="-118"/>
                    <a:pt x="121" y="53650"/>
                    <a:pt x="0" y="120097"/>
                  </a:cubicBezTo>
                  <a:lnTo>
                    <a:pt x="0" y="120097"/>
                  </a:lnTo>
                  <a:cubicBezTo>
                    <a:pt x="121" y="186543"/>
                    <a:pt x="54220" y="240312"/>
                    <a:pt x="120839" y="240193"/>
                  </a:cubicBezTo>
                  <a:close/>
                </a:path>
              </a:pathLst>
            </a:custGeom>
            <a:grpFill/>
            <a:ln w="6723" cap="flat">
              <a:noFill/>
              <a:prstDash val="solid"/>
              <a:miter/>
            </a:ln>
          </p:spPr>
          <p:txBody>
            <a:bodyPr rtlCol="0" anchor="ctr"/>
            <a:lstStyle/>
            <a:p>
              <a:endParaRPr lang="en-US" sz="1249"/>
            </a:p>
          </p:txBody>
        </p:sp>
        <p:sp>
          <p:nvSpPr>
            <p:cNvPr id="27" name="Graphic 2">
              <a:extLst>
                <a:ext uri="{FF2B5EF4-FFF2-40B4-BE49-F238E27FC236}">
                  <a16:creationId xmlns:a16="http://schemas.microsoft.com/office/drawing/2014/main" id="{ACAB9C25-7800-D041-A3B8-7C65EF8A98D7}"/>
                </a:ext>
              </a:extLst>
            </p:cNvPr>
            <p:cNvSpPr/>
            <p:nvPr/>
          </p:nvSpPr>
          <p:spPr>
            <a:xfrm>
              <a:off x="7628155" y="1894676"/>
              <a:ext cx="355007" cy="240192"/>
            </a:xfrm>
            <a:custGeom>
              <a:avLst/>
              <a:gdLst>
                <a:gd name="connsiteX0" fmla="*/ 120839 w 355007"/>
                <a:gd name="connsiteY0" fmla="*/ 0 h 240192"/>
                <a:gd name="connsiteX1" fmla="*/ 234169 w 355007"/>
                <a:gd name="connsiteY1" fmla="*/ 0 h 240192"/>
                <a:gd name="connsiteX2" fmla="*/ 355008 w 355007"/>
                <a:gd name="connsiteY2" fmla="*/ 120097 h 240192"/>
                <a:gd name="connsiteX3" fmla="*/ 355008 w 355007"/>
                <a:gd name="connsiteY3" fmla="*/ 120097 h 240192"/>
                <a:gd name="connsiteX4" fmla="*/ 234169 w 355007"/>
                <a:gd name="connsiteY4" fmla="*/ 240192 h 240192"/>
                <a:gd name="connsiteX5" fmla="*/ 120839 w 355007"/>
                <a:gd name="connsiteY5" fmla="*/ 240192 h 240192"/>
                <a:gd name="connsiteX6" fmla="*/ 0 w 355007"/>
                <a:gd name="connsiteY6" fmla="*/ 120097 h 240192"/>
                <a:gd name="connsiteX7" fmla="*/ 0 w 355007"/>
                <a:gd name="connsiteY7" fmla="*/ 120097 h 240192"/>
                <a:gd name="connsiteX8" fmla="*/ 120839 w 355007"/>
                <a:gd name="connsiteY8" fmla="*/ 0 h 24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2">
                  <a:moveTo>
                    <a:pt x="120839" y="0"/>
                  </a:moveTo>
                  <a:lnTo>
                    <a:pt x="234169" y="0"/>
                  </a:lnTo>
                  <a:cubicBezTo>
                    <a:pt x="300788" y="-118"/>
                    <a:pt x="354886" y="53650"/>
                    <a:pt x="355008" y="120097"/>
                  </a:cubicBezTo>
                  <a:lnTo>
                    <a:pt x="355008" y="120097"/>
                  </a:lnTo>
                  <a:cubicBezTo>
                    <a:pt x="354886" y="186543"/>
                    <a:pt x="300788" y="240311"/>
                    <a:pt x="234169" y="240192"/>
                  </a:cubicBezTo>
                  <a:lnTo>
                    <a:pt x="120839" y="240192"/>
                  </a:lnTo>
                  <a:cubicBezTo>
                    <a:pt x="54220" y="240311"/>
                    <a:pt x="121" y="186543"/>
                    <a:pt x="0" y="120097"/>
                  </a:cubicBezTo>
                  <a:lnTo>
                    <a:pt x="0" y="120097"/>
                  </a:lnTo>
                  <a:cubicBezTo>
                    <a:pt x="121" y="53650"/>
                    <a:pt x="54220" y="-118"/>
                    <a:pt x="120839" y="0"/>
                  </a:cubicBezTo>
                  <a:close/>
                </a:path>
              </a:pathLst>
            </a:custGeom>
            <a:grpFill/>
            <a:ln w="6723" cap="flat">
              <a:noFill/>
              <a:prstDash val="solid"/>
              <a:miter/>
            </a:ln>
          </p:spPr>
          <p:txBody>
            <a:bodyPr rtlCol="0" anchor="ctr"/>
            <a:lstStyle/>
            <a:p>
              <a:endParaRPr lang="en-US" sz="1249"/>
            </a:p>
          </p:txBody>
        </p:sp>
        <p:sp>
          <p:nvSpPr>
            <p:cNvPr id="28" name="Graphic 2">
              <a:extLst>
                <a:ext uri="{FF2B5EF4-FFF2-40B4-BE49-F238E27FC236}">
                  <a16:creationId xmlns:a16="http://schemas.microsoft.com/office/drawing/2014/main" id="{A268B8B6-F25E-DB40-BB6A-51B8B60E7ABB}"/>
                </a:ext>
              </a:extLst>
            </p:cNvPr>
            <p:cNvSpPr/>
            <p:nvPr/>
          </p:nvSpPr>
          <p:spPr>
            <a:xfrm>
              <a:off x="4249552" y="2283316"/>
              <a:ext cx="1792813" cy="240197"/>
            </a:xfrm>
            <a:custGeom>
              <a:avLst/>
              <a:gdLst>
                <a:gd name="connsiteX0" fmla="*/ 0 w 1792813"/>
                <a:gd name="connsiteY0" fmla="*/ 240197 h 240197"/>
                <a:gd name="connsiteX1" fmla="*/ 1671975 w 1792813"/>
                <a:gd name="connsiteY1" fmla="*/ 240197 h 240197"/>
                <a:gd name="connsiteX2" fmla="*/ 1792814 w 1792813"/>
                <a:gd name="connsiteY2" fmla="*/ 120099 h 240197"/>
                <a:gd name="connsiteX3" fmla="*/ 1792814 w 1792813"/>
                <a:gd name="connsiteY3" fmla="*/ 120099 h 240197"/>
                <a:gd name="connsiteX4" fmla="*/ 1671975 w 1792813"/>
                <a:gd name="connsiteY4" fmla="*/ 0 h 240197"/>
                <a:gd name="connsiteX5" fmla="*/ 0 w 1792813"/>
                <a:gd name="connsiteY5" fmla="*/ 0 h 24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813" h="240197">
                  <a:moveTo>
                    <a:pt x="0" y="240197"/>
                  </a:moveTo>
                  <a:lnTo>
                    <a:pt x="1671975" y="240197"/>
                  </a:lnTo>
                  <a:cubicBezTo>
                    <a:pt x="1738594" y="240311"/>
                    <a:pt x="1792700" y="186547"/>
                    <a:pt x="1792814" y="120099"/>
                  </a:cubicBezTo>
                  <a:lnTo>
                    <a:pt x="1792814" y="120099"/>
                  </a:lnTo>
                  <a:cubicBezTo>
                    <a:pt x="1792700" y="53650"/>
                    <a:pt x="1738594" y="-114"/>
                    <a:pt x="1671975" y="0"/>
                  </a:cubicBezTo>
                  <a:lnTo>
                    <a:pt x="0" y="0"/>
                  </a:lnTo>
                  <a:close/>
                </a:path>
              </a:pathLst>
            </a:custGeom>
            <a:grpFill/>
            <a:ln w="6723" cap="flat">
              <a:noFill/>
              <a:prstDash val="solid"/>
              <a:miter/>
            </a:ln>
          </p:spPr>
          <p:txBody>
            <a:bodyPr rtlCol="0" anchor="ctr"/>
            <a:lstStyle/>
            <a:p>
              <a:endParaRPr lang="en-US" sz="1249"/>
            </a:p>
          </p:txBody>
        </p:sp>
        <p:sp>
          <p:nvSpPr>
            <p:cNvPr id="29" name="Graphic 2">
              <a:extLst>
                <a:ext uri="{FF2B5EF4-FFF2-40B4-BE49-F238E27FC236}">
                  <a16:creationId xmlns:a16="http://schemas.microsoft.com/office/drawing/2014/main" id="{E587E1D2-939C-FF47-BA13-AC90788FDDFB}"/>
                </a:ext>
              </a:extLst>
            </p:cNvPr>
            <p:cNvSpPr/>
            <p:nvPr/>
          </p:nvSpPr>
          <p:spPr>
            <a:xfrm>
              <a:off x="6129090" y="2283303"/>
              <a:ext cx="415363" cy="240190"/>
            </a:xfrm>
            <a:custGeom>
              <a:avLst/>
              <a:gdLst>
                <a:gd name="connsiteX0" fmla="*/ 120833 w 415363"/>
                <a:gd name="connsiteY0" fmla="*/ 240190 h 240190"/>
                <a:gd name="connsiteX1" fmla="*/ 294524 w 415363"/>
                <a:gd name="connsiteY1" fmla="*/ 240190 h 240190"/>
                <a:gd name="connsiteX2" fmla="*/ 415364 w 415363"/>
                <a:gd name="connsiteY2" fmla="*/ 120092 h 240190"/>
                <a:gd name="connsiteX3" fmla="*/ 415364 w 415363"/>
                <a:gd name="connsiteY3" fmla="*/ 120092 h 240190"/>
                <a:gd name="connsiteX4" fmla="*/ 294524 w 415363"/>
                <a:gd name="connsiteY4" fmla="*/ 0 h 240190"/>
                <a:gd name="connsiteX5" fmla="*/ 120833 w 415363"/>
                <a:gd name="connsiteY5" fmla="*/ 0 h 240190"/>
                <a:gd name="connsiteX6" fmla="*/ 0 w 415363"/>
                <a:gd name="connsiteY6" fmla="*/ 120092 h 240190"/>
                <a:gd name="connsiteX7" fmla="*/ 0 w 415363"/>
                <a:gd name="connsiteY7" fmla="*/ 120092 h 240190"/>
                <a:gd name="connsiteX8" fmla="*/ 120833 w 415363"/>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63" h="240190">
                  <a:moveTo>
                    <a:pt x="120833" y="240190"/>
                  </a:moveTo>
                  <a:lnTo>
                    <a:pt x="294524" y="240190"/>
                  </a:lnTo>
                  <a:cubicBezTo>
                    <a:pt x="361144" y="240311"/>
                    <a:pt x="415242" y="186540"/>
                    <a:pt x="415364" y="120092"/>
                  </a:cubicBezTo>
                  <a:lnTo>
                    <a:pt x="415364" y="120092"/>
                  </a:lnTo>
                  <a:cubicBezTo>
                    <a:pt x="415242" y="53650"/>
                    <a:pt x="361144" y="-121"/>
                    <a:pt x="294524" y="0"/>
                  </a:cubicBezTo>
                  <a:lnTo>
                    <a:pt x="120833" y="0"/>
                  </a:lnTo>
                  <a:cubicBezTo>
                    <a:pt x="54220" y="-121"/>
                    <a:pt x="114" y="53644"/>
                    <a:pt x="0" y="120092"/>
                  </a:cubicBezTo>
                  <a:lnTo>
                    <a:pt x="0" y="120092"/>
                  </a:lnTo>
                  <a:cubicBezTo>
                    <a:pt x="114" y="186540"/>
                    <a:pt x="54220" y="240311"/>
                    <a:pt x="120833" y="240190"/>
                  </a:cubicBezTo>
                  <a:close/>
                </a:path>
              </a:pathLst>
            </a:custGeom>
            <a:grpFill/>
            <a:ln w="6723" cap="flat">
              <a:noFill/>
              <a:prstDash val="solid"/>
              <a:miter/>
            </a:ln>
          </p:spPr>
          <p:txBody>
            <a:bodyPr rtlCol="0" anchor="ctr"/>
            <a:lstStyle/>
            <a:p>
              <a:endParaRPr lang="en-US" sz="1249"/>
            </a:p>
          </p:txBody>
        </p:sp>
        <p:sp>
          <p:nvSpPr>
            <p:cNvPr id="30" name="Graphic 2">
              <a:extLst>
                <a:ext uri="{FF2B5EF4-FFF2-40B4-BE49-F238E27FC236}">
                  <a16:creationId xmlns:a16="http://schemas.microsoft.com/office/drawing/2014/main" id="{51CE2470-F8C8-9E4D-8020-00F8464073F4}"/>
                </a:ext>
              </a:extLst>
            </p:cNvPr>
            <p:cNvSpPr/>
            <p:nvPr/>
          </p:nvSpPr>
          <p:spPr>
            <a:xfrm>
              <a:off x="6627447" y="2283296"/>
              <a:ext cx="355007" cy="240197"/>
            </a:xfrm>
            <a:custGeom>
              <a:avLst/>
              <a:gdLst>
                <a:gd name="connsiteX0" fmla="*/ 120839 w 355007"/>
                <a:gd name="connsiteY0" fmla="*/ 0 h 240197"/>
                <a:gd name="connsiteX1" fmla="*/ 234175 w 355007"/>
                <a:gd name="connsiteY1" fmla="*/ 0 h 240197"/>
                <a:gd name="connsiteX2" fmla="*/ 355008 w 355007"/>
                <a:gd name="connsiteY2" fmla="*/ 120099 h 240197"/>
                <a:gd name="connsiteX3" fmla="*/ 355008 w 355007"/>
                <a:gd name="connsiteY3" fmla="*/ 120099 h 240197"/>
                <a:gd name="connsiteX4" fmla="*/ 234175 w 355007"/>
                <a:gd name="connsiteY4" fmla="*/ 240197 h 240197"/>
                <a:gd name="connsiteX5" fmla="*/ 120839 w 355007"/>
                <a:gd name="connsiteY5" fmla="*/ 240197 h 240197"/>
                <a:gd name="connsiteX6" fmla="*/ 0 w 355007"/>
                <a:gd name="connsiteY6" fmla="*/ 120099 h 240197"/>
                <a:gd name="connsiteX7" fmla="*/ 0 w 355007"/>
                <a:gd name="connsiteY7" fmla="*/ 120099 h 240197"/>
                <a:gd name="connsiteX8" fmla="*/ 120839 w 355007"/>
                <a:gd name="connsiteY8" fmla="*/ 0 h 24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7">
                  <a:moveTo>
                    <a:pt x="120839" y="0"/>
                  </a:moveTo>
                  <a:lnTo>
                    <a:pt x="234175" y="0"/>
                  </a:lnTo>
                  <a:cubicBezTo>
                    <a:pt x="300788" y="-114"/>
                    <a:pt x="354893" y="53650"/>
                    <a:pt x="355008" y="120099"/>
                  </a:cubicBezTo>
                  <a:lnTo>
                    <a:pt x="355008" y="120099"/>
                  </a:lnTo>
                  <a:cubicBezTo>
                    <a:pt x="354893" y="186547"/>
                    <a:pt x="300788" y="240311"/>
                    <a:pt x="234175" y="240197"/>
                  </a:cubicBezTo>
                  <a:lnTo>
                    <a:pt x="120839" y="240197"/>
                  </a:lnTo>
                  <a:cubicBezTo>
                    <a:pt x="54220" y="240311"/>
                    <a:pt x="121" y="186547"/>
                    <a:pt x="0" y="120099"/>
                  </a:cubicBezTo>
                  <a:lnTo>
                    <a:pt x="0" y="120099"/>
                  </a:lnTo>
                  <a:cubicBezTo>
                    <a:pt x="121" y="53650"/>
                    <a:pt x="54220" y="-114"/>
                    <a:pt x="120839" y="0"/>
                  </a:cubicBezTo>
                  <a:close/>
                </a:path>
              </a:pathLst>
            </a:custGeom>
            <a:grpFill/>
            <a:ln w="6723" cap="flat">
              <a:noFill/>
              <a:prstDash val="solid"/>
              <a:miter/>
            </a:ln>
          </p:spPr>
          <p:txBody>
            <a:bodyPr rtlCol="0" anchor="ctr"/>
            <a:lstStyle/>
            <a:p>
              <a:endParaRPr lang="en-US" sz="1249"/>
            </a:p>
          </p:txBody>
        </p:sp>
        <p:sp>
          <p:nvSpPr>
            <p:cNvPr id="31" name="Graphic 2">
              <a:extLst>
                <a:ext uri="{FF2B5EF4-FFF2-40B4-BE49-F238E27FC236}">
                  <a16:creationId xmlns:a16="http://schemas.microsoft.com/office/drawing/2014/main" id="{9547C143-32C7-1647-B319-B485D2ED9C9D}"/>
                </a:ext>
              </a:extLst>
            </p:cNvPr>
            <p:cNvSpPr/>
            <p:nvPr/>
          </p:nvSpPr>
          <p:spPr>
            <a:xfrm>
              <a:off x="4249552" y="3049717"/>
              <a:ext cx="1682717" cy="240190"/>
            </a:xfrm>
            <a:custGeom>
              <a:avLst/>
              <a:gdLst>
                <a:gd name="connsiteX0" fmla="*/ 0 w 1682717"/>
                <a:gd name="connsiteY0" fmla="*/ 240190 h 240190"/>
                <a:gd name="connsiteX1" fmla="*/ 1561885 w 1682717"/>
                <a:gd name="connsiteY1" fmla="*/ 240190 h 240190"/>
                <a:gd name="connsiteX2" fmla="*/ 1682718 w 1682717"/>
                <a:gd name="connsiteY2" fmla="*/ 120092 h 240190"/>
                <a:gd name="connsiteX3" fmla="*/ 1682718 w 1682717"/>
                <a:gd name="connsiteY3" fmla="*/ 120092 h 240190"/>
                <a:gd name="connsiteX4" fmla="*/ 1561885 w 1682717"/>
                <a:gd name="connsiteY4" fmla="*/ 0 h 240190"/>
                <a:gd name="connsiteX5" fmla="*/ 0 w 1682717"/>
                <a:gd name="connsiteY5" fmla="*/ 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2717" h="240190">
                  <a:moveTo>
                    <a:pt x="0" y="240190"/>
                  </a:moveTo>
                  <a:lnTo>
                    <a:pt x="1561885" y="240190"/>
                  </a:lnTo>
                  <a:cubicBezTo>
                    <a:pt x="1628498" y="240311"/>
                    <a:pt x="1682603" y="186540"/>
                    <a:pt x="1682718" y="120092"/>
                  </a:cubicBezTo>
                  <a:lnTo>
                    <a:pt x="1682718" y="120092"/>
                  </a:lnTo>
                  <a:cubicBezTo>
                    <a:pt x="1682603" y="53651"/>
                    <a:pt x="1628498" y="-121"/>
                    <a:pt x="1561885" y="0"/>
                  </a:cubicBezTo>
                  <a:lnTo>
                    <a:pt x="0" y="0"/>
                  </a:lnTo>
                  <a:close/>
                </a:path>
              </a:pathLst>
            </a:custGeom>
            <a:grpFill/>
            <a:ln w="6723" cap="flat">
              <a:noFill/>
              <a:prstDash val="solid"/>
              <a:miter/>
            </a:ln>
          </p:spPr>
          <p:txBody>
            <a:bodyPr rtlCol="0" anchor="ctr"/>
            <a:lstStyle/>
            <a:p>
              <a:endParaRPr lang="en-US" sz="1249"/>
            </a:p>
          </p:txBody>
        </p:sp>
        <p:sp>
          <p:nvSpPr>
            <p:cNvPr id="32" name="Graphic 2">
              <a:extLst>
                <a:ext uri="{FF2B5EF4-FFF2-40B4-BE49-F238E27FC236}">
                  <a16:creationId xmlns:a16="http://schemas.microsoft.com/office/drawing/2014/main" id="{10289EB7-03B3-B14C-8A5F-52753D38E6BC}"/>
                </a:ext>
              </a:extLst>
            </p:cNvPr>
            <p:cNvSpPr/>
            <p:nvPr/>
          </p:nvSpPr>
          <p:spPr>
            <a:xfrm>
              <a:off x="6018994" y="3049697"/>
              <a:ext cx="502694" cy="240190"/>
            </a:xfrm>
            <a:custGeom>
              <a:avLst/>
              <a:gdLst>
                <a:gd name="connsiteX0" fmla="*/ 120839 w 502694"/>
                <a:gd name="connsiteY0" fmla="*/ 240190 h 240190"/>
                <a:gd name="connsiteX1" fmla="*/ 381855 w 502694"/>
                <a:gd name="connsiteY1" fmla="*/ 240190 h 240190"/>
                <a:gd name="connsiteX2" fmla="*/ 502694 w 502694"/>
                <a:gd name="connsiteY2" fmla="*/ 120099 h 240190"/>
                <a:gd name="connsiteX3" fmla="*/ 502694 w 502694"/>
                <a:gd name="connsiteY3" fmla="*/ 120099 h 240190"/>
                <a:gd name="connsiteX4" fmla="*/ 381855 w 502694"/>
                <a:gd name="connsiteY4" fmla="*/ 0 h 240190"/>
                <a:gd name="connsiteX5" fmla="*/ 120832 w 502694"/>
                <a:gd name="connsiteY5" fmla="*/ 0 h 240190"/>
                <a:gd name="connsiteX6" fmla="*/ 0 w 502694"/>
                <a:gd name="connsiteY6" fmla="*/ 120099 h 240190"/>
                <a:gd name="connsiteX7" fmla="*/ 0 w 502694"/>
                <a:gd name="connsiteY7" fmla="*/ 120099 h 240190"/>
                <a:gd name="connsiteX8" fmla="*/ 120839 w 502694"/>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94" h="240190">
                  <a:moveTo>
                    <a:pt x="120839" y="240190"/>
                  </a:moveTo>
                  <a:lnTo>
                    <a:pt x="381855" y="240190"/>
                  </a:lnTo>
                  <a:cubicBezTo>
                    <a:pt x="448475" y="240311"/>
                    <a:pt x="502573" y="186540"/>
                    <a:pt x="502694" y="120099"/>
                  </a:cubicBezTo>
                  <a:lnTo>
                    <a:pt x="502694" y="120099"/>
                  </a:lnTo>
                  <a:cubicBezTo>
                    <a:pt x="502573" y="53650"/>
                    <a:pt x="448475" y="-121"/>
                    <a:pt x="381855" y="0"/>
                  </a:cubicBezTo>
                  <a:lnTo>
                    <a:pt x="120832" y="0"/>
                  </a:lnTo>
                  <a:cubicBezTo>
                    <a:pt x="54220" y="-121"/>
                    <a:pt x="114" y="53650"/>
                    <a:pt x="0" y="120099"/>
                  </a:cubicBezTo>
                  <a:lnTo>
                    <a:pt x="0" y="120099"/>
                  </a:lnTo>
                  <a:cubicBezTo>
                    <a:pt x="114" y="186540"/>
                    <a:pt x="54220" y="240311"/>
                    <a:pt x="120839" y="240190"/>
                  </a:cubicBezTo>
                  <a:close/>
                </a:path>
              </a:pathLst>
            </a:custGeom>
            <a:grpFill/>
            <a:ln w="6723" cap="flat">
              <a:noFill/>
              <a:prstDash val="solid"/>
              <a:miter/>
            </a:ln>
          </p:spPr>
          <p:txBody>
            <a:bodyPr rtlCol="0" anchor="ctr"/>
            <a:lstStyle/>
            <a:p>
              <a:endParaRPr lang="en-US" sz="1249"/>
            </a:p>
          </p:txBody>
        </p:sp>
        <p:sp>
          <p:nvSpPr>
            <p:cNvPr id="33" name="Graphic 2">
              <a:extLst>
                <a:ext uri="{FF2B5EF4-FFF2-40B4-BE49-F238E27FC236}">
                  <a16:creationId xmlns:a16="http://schemas.microsoft.com/office/drawing/2014/main" id="{8ABDF203-350F-964A-BD2C-581DA85F7D73}"/>
                </a:ext>
              </a:extLst>
            </p:cNvPr>
            <p:cNvSpPr/>
            <p:nvPr/>
          </p:nvSpPr>
          <p:spPr>
            <a:xfrm>
              <a:off x="6613417" y="3049697"/>
              <a:ext cx="355007" cy="240190"/>
            </a:xfrm>
            <a:custGeom>
              <a:avLst/>
              <a:gdLst>
                <a:gd name="connsiteX0" fmla="*/ 120839 w 355007"/>
                <a:gd name="connsiteY0" fmla="*/ 0 h 240190"/>
                <a:gd name="connsiteX1" fmla="*/ 234169 w 355007"/>
                <a:gd name="connsiteY1" fmla="*/ 0 h 240190"/>
                <a:gd name="connsiteX2" fmla="*/ 355008 w 355007"/>
                <a:gd name="connsiteY2" fmla="*/ 120099 h 240190"/>
                <a:gd name="connsiteX3" fmla="*/ 355008 w 355007"/>
                <a:gd name="connsiteY3" fmla="*/ 120099 h 240190"/>
                <a:gd name="connsiteX4" fmla="*/ 234169 w 355007"/>
                <a:gd name="connsiteY4" fmla="*/ 240190 h 240190"/>
                <a:gd name="connsiteX5" fmla="*/ 120839 w 355007"/>
                <a:gd name="connsiteY5" fmla="*/ 240190 h 240190"/>
                <a:gd name="connsiteX6" fmla="*/ 0 w 355007"/>
                <a:gd name="connsiteY6" fmla="*/ 120099 h 240190"/>
                <a:gd name="connsiteX7" fmla="*/ 0 w 355007"/>
                <a:gd name="connsiteY7" fmla="*/ 120099 h 240190"/>
                <a:gd name="connsiteX8" fmla="*/ 120839 w 355007"/>
                <a:gd name="connsiteY8" fmla="*/ 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0">
                  <a:moveTo>
                    <a:pt x="120839" y="0"/>
                  </a:moveTo>
                  <a:lnTo>
                    <a:pt x="234169" y="0"/>
                  </a:lnTo>
                  <a:cubicBezTo>
                    <a:pt x="300788" y="-121"/>
                    <a:pt x="354887" y="53650"/>
                    <a:pt x="355008" y="120099"/>
                  </a:cubicBezTo>
                  <a:lnTo>
                    <a:pt x="355008" y="120099"/>
                  </a:lnTo>
                  <a:cubicBezTo>
                    <a:pt x="354887" y="186540"/>
                    <a:pt x="300788" y="240311"/>
                    <a:pt x="234169" y="240190"/>
                  </a:cubicBezTo>
                  <a:lnTo>
                    <a:pt x="120839" y="240190"/>
                  </a:lnTo>
                  <a:cubicBezTo>
                    <a:pt x="54220" y="240311"/>
                    <a:pt x="121" y="186540"/>
                    <a:pt x="0" y="120099"/>
                  </a:cubicBezTo>
                  <a:lnTo>
                    <a:pt x="0" y="120099"/>
                  </a:lnTo>
                  <a:cubicBezTo>
                    <a:pt x="121" y="53650"/>
                    <a:pt x="54220" y="-121"/>
                    <a:pt x="120839" y="0"/>
                  </a:cubicBezTo>
                  <a:close/>
                </a:path>
              </a:pathLst>
            </a:custGeom>
            <a:grpFill/>
            <a:ln w="6723" cap="flat">
              <a:noFill/>
              <a:prstDash val="solid"/>
              <a:miter/>
            </a:ln>
          </p:spPr>
          <p:txBody>
            <a:bodyPr rtlCol="0" anchor="ctr"/>
            <a:lstStyle/>
            <a:p>
              <a:endParaRPr lang="en-US" sz="1249"/>
            </a:p>
          </p:txBody>
        </p:sp>
        <p:sp>
          <p:nvSpPr>
            <p:cNvPr id="34" name="Graphic 2">
              <a:extLst>
                <a:ext uri="{FF2B5EF4-FFF2-40B4-BE49-F238E27FC236}">
                  <a16:creationId xmlns:a16="http://schemas.microsoft.com/office/drawing/2014/main" id="{BD10A12B-82CD-E54D-B0D5-BD479CEAF522}"/>
                </a:ext>
              </a:extLst>
            </p:cNvPr>
            <p:cNvSpPr/>
            <p:nvPr/>
          </p:nvSpPr>
          <p:spPr>
            <a:xfrm>
              <a:off x="4496930" y="2665552"/>
              <a:ext cx="1816218" cy="240190"/>
            </a:xfrm>
            <a:custGeom>
              <a:avLst/>
              <a:gdLst>
                <a:gd name="connsiteX0" fmla="*/ 120838 w 1816218"/>
                <a:gd name="connsiteY0" fmla="*/ 240190 h 240190"/>
                <a:gd name="connsiteX1" fmla="*/ 1695379 w 1816218"/>
                <a:gd name="connsiteY1" fmla="*/ 240190 h 240190"/>
                <a:gd name="connsiteX2" fmla="*/ 1816218 w 1816218"/>
                <a:gd name="connsiteY2" fmla="*/ 120092 h 240190"/>
                <a:gd name="connsiteX3" fmla="*/ 1816218 w 1816218"/>
                <a:gd name="connsiteY3" fmla="*/ 120092 h 240190"/>
                <a:gd name="connsiteX4" fmla="*/ 1695379 w 1816218"/>
                <a:gd name="connsiteY4" fmla="*/ 0 h 240190"/>
                <a:gd name="connsiteX5" fmla="*/ 120838 w 1816218"/>
                <a:gd name="connsiteY5" fmla="*/ 0 h 240190"/>
                <a:gd name="connsiteX6" fmla="*/ 0 w 1816218"/>
                <a:gd name="connsiteY6" fmla="*/ 120092 h 240190"/>
                <a:gd name="connsiteX7" fmla="*/ 0 w 1816218"/>
                <a:gd name="connsiteY7" fmla="*/ 120092 h 240190"/>
                <a:gd name="connsiteX8" fmla="*/ 120838 w 1816218"/>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218" h="240190">
                  <a:moveTo>
                    <a:pt x="120838" y="240190"/>
                  </a:moveTo>
                  <a:lnTo>
                    <a:pt x="1695379" y="240190"/>
                  </a:lnTo>
                  <a:cubicBezTo>
                    <a:pt x="1761998" y="240311"/>
                    <a:pt x="1816097" y="186540"/>
                    <a:pt x="1816218" y="120092"/>
                  </a:cubicBezTo>
                  <a:lnTo>
                    <a:pt x="1816218" y="120092"/>
                  </a:lnTo>
                  <a:cubicBezTo>
                    <a:pt x="1816097" y="53650"/>
                    <a:pt x="1761998" y="-121"/>
                    <a:pt x="1695379" y="0"/>
                  </a:cubicBezTo>
                  <a:lnTo>
                    <a:pt x="120838" y="0"/>
                  </a:lnTo>
                  <a:cubicBezTo>
                    <a:pt x="54220" y="-121"/>
                    <a:pt x="120" y="53650"/>
                    <a:pt x="0" y="120092"/>
                  </a:cubicBezTo>
                  <a:lnTo>
                    <a:pt x="0" y="120092"/>
                  </a:lnTo>
                  <a:cubicBezTo>
                    <a:pt x="120" y="186540"/>
                    <a:pt x="54220" y="240311"/>
                    <a:pt x="120838" y="240190"/>
                  </a:cubicBezTo>
                  <a:close/>
                </a:path>
              </a:pathLst>
            </a:custGeom>
            <a:grpFill/>
            <a:ln w="6723" cap="flat">
              <a:noFill/>
              <a:prstDash val="solid"/>
              <a:miter/>
            </a:ln>
          </p:spPr>
          <p:txBody>
            <a:bodyPr rtlCol="0" anchor="ctr"/>
            <a:lstStyle/>
            <a:p>
              <a:endParaRPr lang="en-US" sz="1249"/>
            </a:p>
          </p:txBody>
        </p:sp>
        <p:sp>
          <p:nvSpPr>
            <p:cNvPr id="35" name="Graphic 2">
              <a:extLst>
                <a:ext uri="{FF2B5EF4-FFF2-40B4-BE49-F238E27FC236}">
                  <a16:creationId xmlns:a16="http://schemas.microsoft.com/office/drawing/2014/main" id="{2BECF4FD-72F5-7940-AF93-C0366E3724D6}"/>
                </a:ext>
              </a:extLst>
            </p:cNvPr>
            <p:cNvSpPr/>
            <p:nvPr/>
          </p:nvSpPr>
          <p:spPr>
            <a:xfrm>
              <a:off x="6399865" y="2665532"/>
              <a:ext cx="415370" cy="240190"/>
            </a:xfrm>
            <a:custGeom>
              <a:avLst/>
              <a:gdLst>
                <a:gd name="connsiteX0" fmla="*/ 120839 w 415370"/>
                <a:gd name="connsiteY0" fmla="*/ 240190 h 240190"/>
                <a:gd name="connsiteX1" fmla="*/ 294531 w 415370"/>
                <a:gd name="connsiteY1" fmla="*/ 240190 h 240190"/>
                <a:gd name="connsiteX2" fmla="*/ 415370 w 415370"/>
                <a:gd name="connsiteY2" fmla="*/ 120099 h 240190"/>
                <a:gd name="connsiteX3" fmla="*/ 415370 w 415370"/>
                <a:gd name="connsiteY3" fmla="*/ 120099 h 240190"/>
                <a:gd name="connsiteX4" fmla="*/ 294531 w 415370"/>
                <a:gd name="connsiteY4" fmla="*/ 0 h 240190"/>
                <a:gd name="connsiteX5" fmla="*/ 120839 w 415370"/>
                <a:gd name="connsiteY5" fmla="*/ 0 h 240190"/>
                <a:gd name="connsiteX6" fmla="*/ 0 w 415370"/>
                <a:gd name="connsiteY6" fmla="*/ 120099 h 240190"/>
                <a:gd name="connsiteX7" fmla="*/ 0 w 415370"/>
                <a:gd name="connsiteY7" fmla="*/ 120099 h 240190"/>
                <a:gd name="connsiteX8" fmla="*/ 120839 w 415370"/>
                <a:gd name="connsiteY8" fmla="*/ 24019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70" h="240190">
                  <a:moveTo>
                    <a:pt x="120839" y="240190"/>
                  </a:moveTo>
                  <a:lnTo>
                    <a:pt x="294531" y="240190"/>
                  </a:lnTo>
                  <a:cubicBezTo>
                    <a:pt x="361151" y="240311"/>
                    <a:pt x="415249" y="186540"/>
                    <a:pt x="415370" y="120099"/>
                  </a:cubicBezTo>
                  <a:lnTo>
                    <a:pt x="415370" y="120099"/>
                  </a:lnTo>
                  <a:cubicBezTo>
                    <a:pt x="415249" y="53650"/>
                    <a:pt x="361151" y="-121"/>
                    <a:pt x="294531" y="0"/>
                  </a:cubicBezTo>
                  <a:lnTo>
                    <a:pt x="120839" y="0"/>
                  </a:lnTo>
                  <a:cubicBezTo>
                    <a:pt x="54220" y="-121"/>
                    <a:pt x="121" y="53650"/>
                    <a:pt x="0" y="120099"/>
                  </a:cubicBezTo>
                  <a:lnTo>
                    <a:pt x="0" y="120099"/>
                  </a:lnTo>
                  <a:cubicBezTo>
                    <a:pt x="121" y="186540"/>
                    <a:pt x="54220" y="240311"/>
                    <a:pt x="120839" y="240190"/>
                  </a:cubicBezTo>
                  <a:close/>
                </a:path>
              </a:pathLst>
            </a:custGeom>
            <a:grpFill/>
            <a:ln w="6723" cap="flat">
              <a:noFill/>
              <a:prstDash val="solid"/>
              <a:miter/>
            </a:ln>
          </p:spPr>
          <p:txBody>
            <a:bodyPr rtlCol="0" anchor="ctr"/>
            <a:lstStyle/>
            <a:p>
              <a:endParaRPr lang="en-US" sz="1249"/>
            </a:p>
          </p:txBody>
        </p:sp>
        <p:sp>
          <p:nvSpPr>
            <p:cNvPr id="36" name="Graphic 2">
              <a:extLst>
                <a:ext uri="{FF2B5EF4-FFF2-40B4-BE49-F238E27FC236}">
                  <a16:creationId xmlns:a16="http://schemas.microsoft.com/office/drawing/2014/main" id="{90153EAF-17B8-9740-A7F2-4E70D9DD4443}"/>
                </a:ext>
              </a:extLst>
            </p:cNvPr>
            <p:cNvSpPr/>
            <p:nvPr/>
          </p:nvSpPr>
          <p:spPr>
            <a:xfrm>
              <a:off x="6898229" y="2665532"/>
              <a:ext cx="355007" cy="240190"/>
            </a:xfrm>
            <a:custGeom>
              <a:avLst/>
              <a:gdLst>
                <a:gd name="connsiteX0" fmla="*/ 120839 w 355007"/>
                <a:gd name="connsiteY0" fmla="*/ 0 h 240190"/>
                <a:gd name="connsiteX1" fmla="*/ 234169 w 355007"/>
                <a:gd name="connsiteY1" fmla="*/ 0 h 240190"/>
                <a:gd name="connsiteX2" fmla="*/ 355008 w 355007"/>
                <a:gd name="connsiteY2" fmla="*/ 120099 h 240190"/>
                <a:gd name="connsiteX3" fmla="*/ 355008 w 355007"/>
                <a:gd name="connsiteY3" fmla="*/ 120099 h 240190"/>
                <a:gd name="connsiteX4" fmla="*/ 234169 w 355007"/>
                <a:gd name="connsiteY4" fmla="*/ 240190 h 240190"/>
                <a:gd name="connsiteX5" fmla="*/ 120839 w 355007"/>
                <a:gd name="connsiteY5" fmla="*/ 240190 h 240190"/>
                <a:gd name="connsiteX6" fmla="*/ 0 w 355007"/>
                <a:gd name="connsiteY6" fmla="*/ 120099 h 240190"/>
                <a:gd name="connsiteX7" fmla="*/ 0 w 355007"/>
                <a:gd name="connsiteY7" fmla="*/ 120099 h 240190"/>
                <a:gd name="connsiteX8" fmla="*/ 120839 w 355007"/>
                <a:gd name="connsiteY8" fmla="*/ 0 h 2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07" h="240190">
                  <a:moveTo>
                    <a:pt x="120839" y="0"/>
                  </a:moveTo>
                  <a:lnTo>
                    <a:pt x="234169" y="0"/>
                  </a:lnTo>
                  <a:cubicBezTo>
                    <a:pt x="300788" y="-121"/>
                    <a:pt x="354887" y="53650"/>
                    <a:pt x="355008" y="120099"/>
                  </a:cubicBezTo>
                  <a:lnTo>
                    <a:pt x="355008" y="120099"/>
                  </a:lnTo>
                  <a:cubicBezTo>
                    <a:pt x="354887" y="186540"/>
                    <a:pt x="300788" y="240311"/>
                    <a:pt x="234169" y="240190"/>
                  </a:cubicBezTo>
                  <a:lnTo>
                    <a:pt x="120839" y="240190"/>
                  </a:lnTo>
                  <a:cubicBezTo>
                    <a:pt x="54220" y="240311"/>
                    <a:pt x="121" y="186540"/>
                    <a:pt x="0" y="120099"/>
                  </a:cubicBezTo>
                  <a:lnTo>
                    <a:pt x="0" y="120099"/>
                  </a:lnTo>
                  <a:cubicBezTo>
                    <a:pt x="121" y="53650"/>
                    <a:pt x="54220" y="-121"/>
                    <a:pt x="120839" y="0"/>
                  </a:cubicBezTo>
                  <a:close/>
                </a:path>
              </a:pathLst>
            </a:custGeom>
            <a:grpFill/>
            <a:ln w="6723" cap="flat">
              <a:noFill/>
              <a:prstDash val="solid"/>
              <a:miter/>
            </a:ln>
          </p:spPr>
          <p:txBody>
            <a:bodyPr rtlCol="0" anchor="ctr"/>
            <a:lstStyle/>
            <a:p>
              <a:endParaRPr lang="en-US" sz="1249"/>
            </a:p>
          </p:txBody>
        </p:sp>
      </p:grpSp>
      <p:sp>
        <p:nvSpPr>
          <p:cNvPr id="63" name="Graphic 61">
            <a:extLst>
              <a:ext uri="{FF2B5EF4-FFF2-40B4-BE49-F238E27FC236}">
                <a16:creationId xmlns:a16="http://schemas.microsoft.com/office/drawing/2014/main" id="{31E1DCDD-F49C-084A-85A5-EC2183D5EA92}"/>
              </a:ext>
            </a:extLst>
          </p:cNvPr>
          <p:cNvSpPr/>
          <p:nvPr userDrawn="1"/>
        </p:nvSpPr>
        <p:spPr>
          <a:xfrm>
            <a:off x="6488711" y="5367695"/>
            <a:ext cx="6773363" cy="1513069"/>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sp>
        <p:nvSpPr>
          <p:cNvPr id="37" name="Graphic 56">
            <a:extLst>
              <a:ext uri="{FF2B5EF4-FFF2-40B4-BE49-F238E27FC236}">
                <a16:creationId xmlns:a16="http://schemas.microsoft.com/office/drawing/2014/main" id="{34B05D3D-959C-D744-8576-6CD9A2B6F1A1}"/>
              </a:ext>
            </a:extLst>
          </p:cNvPr>
          <p:cNvSpPr/>
          <p:nvPr userDrawn="1"/>
        </p:nvSpPr>
        <p:spPr>
          <a:xfrm>
            <a:off x="5551891" y="5442395"/>
            <a:ext cx="6773363" cy="144270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43" name="PhotoShape">
            <a:extLst>
              <a:ext uri="{FF2B5EF4-FFF2-40B4-BE49-F238E27FC236}">
                <a16:creationId xmlns:a16="http://schemas.microsoft.com/office/drawing/2014/main" id="{B1D69CF9-2492-1543-90CD-A7B33B1EC5EE}"/>
              </a:ext>
            </a:extLst>
          </p:cNvPr>
          <p:cNvSpPr/>
          <p:nvPr userDrawn="1"/>
        </p:nvSpPr>
        <p:spPr>
          <a:xfrm>
            <a:off x="7257857" y="2029665"/>
            <a:ext cx="4654235" cy="3216988"/>
          </a:xfrm>
          <a:custGeom>
            <a:avLst/>
            <a:gdLst>
              <a:gd name="connsiteX0" fmla="*/ 6072497 w 6608351"/>
              <a:gd name="connsiteY0" fmla="*/ 4090750 h 4567665"/>
              <a:gd name="connsiteX1" fmla="*/ 5578242 w 6608351"/>
              <a:gd name="connsiteY1" fmla="*/ 4522605 h 4567665"/>
              <a:gd name="connsiteX2" fmla="*/ 334674 w 6608351"/>
              <a:gd name="connsiteY2" fmla="*/ 4567649 h 4567665"/>
              <a:gd name="connsiteX3" fmla="*/ 14369 w 6608351"/>
              <a:gd name="connsiteY3" fmla="*/ 4153765 h 4567665"/>
              <a:gd name="connsiteX4" fmla="*/ 853588 w 6608351"/>
              <a:gd name="connsiteY4" fmla="*/ 1041873 h 4567665"/>
              <a:gd name="connsiteX5" fmla="*/ 1396168 w 6608351"/>
              <a:gd name="connsiteY5" fmla="*/ 573575 h 4567665"/>
              <a:gd name="connsiteX6" fmla="*/ 6235359 w 6608351"/>
              <a:gd name="connsiteY6" fmla="*/ 2997 h 4567665"/>
              <a:gd name="connsiteX7" fmla="*/ 6603997 w 6608351"/>
              <a:gd name="connsiteY7" fmla="*/ 380433 h 456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8351" h="4567665">
                <a:moveTo>
                  <a:pt x="6072497" y="4090750"/>
                </a:moveTo>
                <a:cubicBezTo>
                  <a:pt x="6038772" y="4326221"/>
                  <a:pt x="5816348" y="4520550"/>
                  <a:pt x="5578242" y="4522605"/>
                </a:cubicBezTo>
                <a:lnTo>
                  <a:pt x="334674" y="4567649"/>
                </a:lnTo>
                <a:cubicBezTo>
                  <a:pt x="96565" y="4569692"/>
                  <a:pt x="-47572" y="4383440"/>
                  <a:pt x="14369" y="4153765"/>
                </a:cubicBezTo>
                <a:lnTo>
                  <a:pt x="853588" y="1041873"/>
                </a:lnTo>
                <a:cubicBezTo>
                  <a:pt x="915529" y="812191"/>
                  <a:pt x="1159685" y="601456"/>
                  <a:pt x="1396168" y="573575"/>
                </a:cubicBezTo>
                <a:lnTo>
                  <a:pt x="6235359" y="2997"/>
                </a:lnTo>
                <a:cubicBezTo>
                  <a:pt x="6471841" y="-24885"/>
                  <a:pt x="6637722" y="144961"/>
                  <a:pt x="6603997" y="380433"/>
                </a:cubicBezTo>
                <a:close/>
              </a:path>
            </a:pathLst>
          </a:custGeom>
          <a:blipFill>
            <a:blip r:embed="rId4" cstate="email">
              <a:extLst>
                <a:ext uri="{28A0092B-C50C-407E-A947-70E740481C1C}">
                  <a14:useLocalDpi xmlns:a14="http://schemas.microsoft.com/office/drawing/2010/main"/>
                </a:ext>
              </a:extLst>
            </a:blip>
            <a:stretch>
              <a:fillRect/>
            </a:stretch>
          </a:blipFill>
          <a:ln w="10819"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nvGrpSpPr>
          <p:cNvPr id="38" name="4 Xs">
            <a:extLst>
              <a:ext uri="{FF2B5EF4-FFF2-40B4-BE49-F238E27FC236}">
                <a16:creationId xmlns:a16="http://schemas.microsoft.com/office/drawing/2014/main" id="{7446377B-CFA3-F64F-BC03-2A96261BD3CD}"/>
              </a:ext>
            </a:extLst>
          </p:cNvPr>
          <p:cNvGrpSpPr/>
          <p:nvPr userDrawn="1"/>
        </p:nvGrpSpPr>
        <p:grpSpPr>
          <a:xfrm>
            <a:off x="7390460" y="2082534"/>
            <a:ext cx="901927" cy="495801"/>
            <a:chOff x="4350238" y="4169018"/>
            <a:chExt cx="1298751" cy="713976"/>
          </a:xfrm>
          <a:gradFill flip="none" rotWithShape="1">
            <a:gsLst>
              <a:gs pos="0">
                <a:schemeClr val="accent1">
                  <a:lumMod val="60000"/>
                  <a:lumOff val="40000"/>
                  <a:alpha val="27000"/>
                </a:schemeClr>
              </a:gs>
              <a:gs pos="100000">
                <a:schemeClr val="accent3">
                  <a:lumMod val="40000"/>
                  <a:lumOff val="60000"/>
                </a:schemeClr>
              </a:gs>
            </a:gsLst>
            <a:lin ang="10800000" scaled="1"/>
            <a:tileRect/>
          </a:gradFill>
        </p:grpSpPr>
        <p:sp>
          <p:nvSpPr>
            <p:cNvPr id="39" name="Graphic 37">
              <a:extLst>
                <a:ext uri="{FF2B5EF4-FFF2-40B4-BE49-F238E27FC236}">
                  <a16:creationId xmlns:a16="http://schemas.microsoft.com/office/drawing/2014/main" id="{4E7FB4AC-5FB0-C94C-B244-BB79D8BD1FF7}"/>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1249">
                <a:latin typeface="+mn-lt"/>
              </a:endParaRPr>
            </a:p>
          </p:txBody>
        </p:sp>
        <p:sp>
          <p:nvSpPr>
            <p:cNvPr id="40" name="Graphic 37">
              <a:extLst>
                <a:ext uri="{FF2B5EF4-FFF2-40B4-BE49-F238E27FC236}">
                  <a16:creationId xmlns:a16="http://schemas.microsoft.com/office/drawing/2014/main" id="{5DF50030-6D97-3342-8DEC-5A4E86D81321}"/>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1249">
                <a:latin typeface="+mn-lt"/>
              </a:endParaRPr>
            </a:p>
          </p:txBody>
        </p:sp>
        <p:sp>
          <p:nvSpPr>
            <p:cNvPr id="41" name="Graphic 37">
              <a:extLst>
                <a:ext uri="{FF2B5EF4-FFF2-40B4-BE49-F238E27FC236}">
                  <a16:creationId xmlns:a16="http://schemas.microsoft.com/office/drawing/2014/main" id="{41E96B4D-7198-7B46-90EA-EF0BA8568B9D}"/>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1249">
                <a:latin typeface="+mn-lt"/>
              </a:endParaRPr>
            </a:p>
          </p:txBody>
        </p:sp>
        <p:sp>
          <p:nvSpPr>
            <p:cNvPr id="42" name="Graphic 37">
              <a:extLst>
                <a:ext uri="{FF2B5EF4-FFF2-40B4-BE49-F238E27FC236}">
                  <a16:creationId xmlns:a16="http://schemas.microsoft.com/office/drawing/2014/main" id="{5D8F3172-B1E9-634E-AA57-23E5680430A0}"/>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1249">
                <a:latin typeface="+mn-lt"/>
              </a:endParaRPr>
            </a:p>
          </p:txBody>
        </p:sp>
      </p:grpSp>
      <p:sp>
        <p:nvSpPr>
          <p:cNvPr id="6" name="Subtitle 2">
            <a:extLst>
              <a:ext uri="{FF2B5EF4-FFF2-40B4-BE49-F238E27FC236}">
                <a16:creationId xmlns:a16="http://schemas.microsoft.com/office/drawing/2014/main" id="{1F27B5D1-5849-C347-A3F9-4E4DA8DC4B89}"/>
              </a:ext>
            </a:extLst>
          </p:cNvPr>
          <p:cNvSpPr>
            <a:spLocks noGrp="1"/>
          </p:cNvSpPr>
          <p:nvPr>
            <p:ph type="subTitle" idx="1" hasCustomPrompt="1"/>
          </p:nvPr>
        </p:nvSpPr>
        <p:spPr>
          <a:xfrm>
            <a:off x="507999" y="4914254"/>
            <a:ext cx="5958996" cy="332399"/>
          </a:xfrm>
          <a:prstGeom prst="rect">
            <a:avLst/>
          </a:prstGeom>
          <a:ln>
            <a:noFill/>
          </a:ln>
        </p:spPr>
        <p:txBody>
          <a:bodyPr wrap="square" tIns="0" bIns="0" anchor="t" anchorCtr="0">
            <a:normAutofit/>
          </a:bodyPr>
          <a:lstStyle>
            <a:lvl1pPr marL="0" indent="0" algn="l">
              <a:buNone/>
              <a:defRPr sz="2400" b="0" i="0" cap="none" baseline="0">
                <a:solidFill>
                  <a:schemeClr val="tx1">
                    <a:lumMod val="60000"/>
                    <a:lumOff val="40000"/>
                  </a:schemeClr>
                </a:solidFill>
                <a:latin typeface="+mn-lt"/>
                <a:ea typeface="Source Sans Pro" panose="020B0503030403020204" pitchFamily="34" charset="0"/>
                <a:cs typeface="Calibri" charset="0"/>
              </a:defRPr>
            </a:lvl1pPr>
            <a:lvl2pPr marL="609463" indent="0" algn="ctr">
              <a:buNone/>
              <a:defRPr>
                <a:solidFill>
                  <a:schemeClr val="tx1">
                    <a:tint val="75000"/>
                  </a:schemeClr>
                </a:solidFill>
              </a:defRPr>
            </a:lvl2pPr>
            <a:lvl3pPr marL="1218927" indent="0" algn="ctr">
              <a:buNone/>
              <a:defRPr>
                <a:solidFill>
                  <a:schemeClr val="tx1">
                    <a:tint val="75000"/>
                  </a:schemeClr>
                </a:solidFill>
              </a:defRPr>
            </a:lvl3pPr>
            <a:lvl4pPr marL="1828389" indent="0" algn="ctr">
              <a:buNone/>
              <a:defRPr>
                <a:solidFill>
                  <a:schemeClr val="tx1">
                    <a:tint val="75000"/>
                  </a:schemeClr>
                </a:solidFill>
              </a:defRPr>
            </a:lvl4pPr>
            <a:lvl5pPr marL="2437852" indent="0" algn="ctr">
              <a:buNone/>
              <a:defRPr>
                <a:solidFill>
                  <a:schemeClr val="tx1">
                    <a:tint val="75000"/>
                  </a:schemeClr>
                </a:solidFill>
              </a:defRPr>
            </a:lvl5pPr>
            <a:lvl6pPr marL="3047316" indent="0" algn="ctr">
              <a:buNone/>
              <a:defRPr>
                <a:solidFill>
                  <a:schemeClr val="tx1">
                    <a:tint val="75000"/>
                  </a:schemeClr>
                </a:solidFill>
              </a:defRPr>
            </a:lvl6pPr>
            <a:lvl7pPr marL="3656779" indent="0" algn="ctr">
              <a:buNone/>
              <a:defRPr>
                <a:solidFill>
                  <a:schemeClr val="tx1">
                    <a:tint val="75000"/>
                  </a:schemeClr>
                </a:solidFill>
              </a:defRPr>
            </a:lvl7pPr>
            <a:lvl8pPr marL="4266240" indent="0" algn="ctr">
              <a:buNone/>
              <a:defRPr>
                <a:solidFill>
                  <a:schemeClr val="tx1">
                    <a:tint val="75000"/>
                  </a:schemeClr>
                </a:solidFill>
              </a:defRPr>
            </a:lvl8pPr>
            <a:lvl9pPr marL="4875705" indent="0" algn="ctr">
              <a:buNone/>
              <a:defRPr>
                <a:solidFill>
                  <a:schemeClr val="tx1">
                    <a:tint val="75000"/>
                  </a:schemeClr>
                </a:solidFill>
              </a:defRPr>
            </a:lvl9pPr>
          </a:lstStyle>
          <a:p>
            <a:r>
              <a:rPr lang="en-US"/>
              <a:t>Subtitle</a:t>
            </a:r>
          </a:p>
        </p:txBody>
      </p:sp>
      <p:sp>
        <p:nvSpPr>
          <p:cNvPr id="5" name="Title 2">
            <a:extLst>
              <a:ext uri="{FF2B5EF4-FFF2-40B4-BE49-F238E27FC236}">
                <a16:creationId xmlns:a16="http://schemas.microsoft.com/office/drawing/2014/main" id="{DD211D6F-87B4-DC4E-ACB4-380162998ED2}"/>
              </a:ext>
            </a:extLst>
          </p:cNvPr>
          <p:cNvSpPr>
            <a:spLocks noGrp="1"/>
          </p:cNvSpPr>
          <p:nvPr>
            <p:ph type="title" hasCustomPrompt="1"/>
          </p:nvPr>
        </p:nvSpPr>
        <p:spPr>
          <a:xfrm>
            <a:off x="508002" y="2162015"/>
            <a:ext cx="5958996" cy="2752239"/>
          </a:xfrm>
        </p:spPr>
        <p:txBody>
          <a:bodyPr lIns="0" tIns="0" rIns="0" bIns="0" rtlCol="0" anchor="b" anchorCtr="0">
            <a:noAutofit/>
          </a:bodyPr>
          <a:lstStyle>
            <a:lvl1pPr algn="l">
              <a:defRPr lang="en-US" sz="7985" b="1" i="0" cap="none" baseline="0">
                <a:solidFill>
                  <a:schemeClr val="tx1">
                    <a:lumMod val="50000"/>
                  </a:schemeClr>
                </a:solidFill>
                <a:latin typeface="+mn-lt"/>
                <a:ea typeface="Source Sans Pro" panose="020B0503030403020204" pitchFamily="34" charset="0"/>
                <a:cs typeface="Calibri" charset="0"/>
              </a:defRPr>
            </a:lvl1pPr>
          </a:lstStyle>
          <a:p>
            <a:pPr lvl="0"/>
            <a:r>
              <a:rPr lang="en-US"/>
              <a:t>Presentation title</a:t>
            </a:r>
          </a:p>
        </p:txBody>
      </p:sp>
      <p:pic>
        <p:nvPicPr>
          <p:cNvPr id="20" name="Talend logo">
            <a:extLst>
              <a:ext uri="{FF2B5EF4-FFF2-40B4-BE49-F238E27FC236}">
                <a16:creationId xmlns:a16="http://schemas.microsoft.com/office/drawing/2014/main" id="{30AF0951-488D-8C4C-8FB0-50CD5477CA1E}"/>
              </a:ext>
            </a:extLst>
          </p:cNvPr>
          <p:cNvPicPr>
            <a:picLocks noChangeAspect="1"/>
          </p:cNvPicPr>
          <p:nvPr userDrawn="1"/>
        </p:nvPicPr>
        <p:blipFill>
          <a:blip r:embed="rId5"/>
          <a:stretch>
            <a:fillRect/>
          </a:stretch>
        </p:blipFill>
        <p:spPr>
          <a:xfrm>
            <a:off x="508229" y="563421"/>
            <a:ext cx="927403" cy="927401"/>
          </a:xfrm>
          <a:prstGeom prst="rect">
            <a:avLst/>
          </a:prstGeom>
        </p:spPr>
      </p:pic>
    </p:spTree>
    <p:extLst>
      <p:ext uri="{BB962C8B-B14F-4D97-AF65-F5344CB8AC3E}">
        <p14:creationId xmlns:p14="http://schemas.microsoft.com/office/powerpoint/2010/main" val="50356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3.88889E-6 -0.03457 L -3.88889E-6 -3.7037E-7 " pathEditMode="relative" rAng="0" ptsTypes="AA">
                                      <p:cBhvr>
                                        <p:cTn id="9" dur="500" fill="hold"/>
                                        <p:tgtEl>
                                          <p:spTgt spid="5"/>
                                        </p:tgtEl>
                                        <p:attrNameLst>
                                          <p:attrName>ppt_x</p:attrName>
                                          <p:attrName>ppt_y</p:attrName>
                                        </p:attrNameLst>
                                      </p:cBhvr>
                                      <p:rCtr x="0" y="1728"/>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3.88889E-6 -0.03457 L -3.88889E-6 4.5679E-6 " pathEditMode="relative" rAng="0" ptsTypes="AA">
                                      <p:cBhvr>
                                        <p:cTn id="14" dur="500" fill="hold"/>
                                        <p:tgtEl>
                                          <p:spTgt spid="6"/>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Lst>
      </p:bldP>
      <p:bldP spid="6" grpId="1"/>
      <p:bldP spid="5" grpId="0"/>
      <p:bldP spid="5" grpId="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 preserve="1">
  <p:cSld name="4_Section slide">
    <p:bg>
      <p:bgPr>
        <a:gradFill flip="none" rotWithShape="1">
          <a:gsLst>
            <a:gs pos="0">
              <a:srgbClr val="378FCE">
                <a:alpha val="14662"/>
              </a:srgbClr>
            </a:gs>
            <a:gs pos="88000">
              <a:schemeClr val="accent5"/>
            </a:gs>
          </a:gsLst>
          <a:lin ang="2700000" scaled="1"/>
          <a:tileRect/>
        </a:gra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60883345-F445-8A45-BD8F-B0EF5EF0510D}"/>
              </a:ext>
            </a:extLst>
          </p:cNvPr>
          <p:cNvSpPr/>
          <p:nvPr userDrawn="1"/>
        </p:nvSpPr>
        <p:spPr>
          <a:xfrm>
            <a:off x="94414" y="196633"/>
            <a:ext cx="2238900" cy="2238787"/>
          </a:xfrm>
          <a:prstGeom prst="ellipse">
            <a:avLst/>
          </a:prstGeom>
          <a:gradFill flip="none" rotWithShape="1">
            <a:gsLst>
              <a:gs pos="0">
                <a:schemeClr val="accent1">
                  <a:lumMod val="20000"/>
                  <a:lumOff val="80000"/>
                  <a:alpha val="53000"/>
                </a:schemeClr>
              </a:gs>
              <a:gs pos="98000">
                <a:srgbClr val="378FCE">
                  <a:alpha val="2048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p>
        </p:txBody>
      </p:sp>
      <p:grpSp>
        <p:nvGrpSpPr>
          <p:cNvPr id="28" name="3 Xs">
            <a:extLst>
              <a:ext uri="{FF2B5EF4-FFF2-40B4-BE49-F238E27FC236}">
                <a16:creationId xmlns:a16="http://schemas.microsoft.com/office/drawing/2014/main" id="{97A82167-14E0-1749-BEBB-E71F9BF9014F}"/>
              </a:ext>
            </a:extLst>
          </p:cNvPr>
          <p:cNvGrpSpPr/>
          <p:nvPr userDrawn="1"/>
        </p:nvGrpSpPr>
        <p:grpSpPr>
          <a:xfrm flipH="1">
            <a:off x="508000" y="631889"/>
            <a:ext cx="1033941" cy="828372"/>
            <a:chOff x="7760677" y="469802"/>
            <a:chExt cx="660806" cy="529450"/>
          </a:xfrm>
          <a:solidFill>
            <a:schemeClr val="accent5">
              <a:alpha val="92000"/>
            </a:schemeClr>
          </a:solidFill>
        </p:grpSpPr>
        <p:sp>
          <p:nvSpPr>
            <p:cNvPr id="29" name="Freeform 28">
              <a:extLst>
                <a:ext uri="{FF2B5EF4-FFF2-40B4-BE49-F238E27FC236}">
                  <a16:creationId xmlns:a16="http://schemas.microsoft.com/office/drawing/2014/main" id="{0CBD281B-CC4E-7540-BECB-D94974C7A25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p>
          </p:txBody>
        </p:sp>
        <p:sp>
          <p:nvSpPr>
            <p:cNvPr id="30" name="Freeform 29">
              <a:extLst>
                <a:ext uri="{FF2B5EF4-FFF2-40B4-BE49-F238E27FC236}">
                  <a16:creationId xmlns:a16="http://schemas.microsoft.com/office/drawing/2014/main" id="{76B14C44-115D-4040-8397-56A3551B0CAD}"/>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p>
          </p:txBody>
        </p:sp>
        <p:sp>
          <p:nvSpPr>
            <p:cNvPr id="31" name="Freeform 30">
              <a:extLst>
                <a:ext uri="{FF2B5EF4-FFF2-40B4-BE49-F238E27FC236}">
                  <a16:creationId xmlns:a16="http://schemas.microsoft.com/office/drawing/2014/main" id="{DEF0CDD3-C7FC-A741-B89E-C826BA6B4384}"/>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11055470" y="4965486"/>
            <a:ext cx="1051685" cy="920753"/>
            <a:chOff x="4542959" y="3914711"/>
            <a:chExt cx="1106030" cy="968283"/>
          </a:xfrm>
          <a:gradFill flip="none" rotWithShape="1">
            <a:gsLst>
              <a:gs pos="100000">
                <a:schemeClr val="accent1">
                  <a:lumMod val="40000"/>
                  <a:lumOff val="60000"/>
                </a:schemeClr>
              </a:gs>
              <a:gs pos="0">
                <a:schemeClr val="accent3">
                  <a:lumMod val="40000"/>
                  <a:lumOff val="60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
        <p:nvSpPr>
          <p:cNvPr id="45" name="Graphic 56">
            <a:extLst>
              <a:ext uri="{FF2B5EF4-FFF2-40B4-BE49-F238E27FC236}">
                <a16:creationId xmlns:a16="http://schemas.microsoft.com/office/drawing/2014/main" id="{3FA4DCE2-42D3-F848-9A47-7D27C5A6AF77}"/>
              </a:ext>
            </a:extLst>
          </p:cNvPr>
          <p:cNvSpPr/>
          <p:nvPr userDrawn="1"/>
        </p:nvSpPr>
        <p:spPr>
          <a:xfrm>
            <a:off x="-733314" y="5138624"/>
            <a:ext cx="19125951" cy="1719376"/>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46" name="Graphic 61">
            <a:extLst>
              <a:ext uri="{FF2B5EF4-FFF2-40B4-BE49-F238E27FC236}">
                <a16:creationId xmlns:a16="http://schemas.microsoft.com/office/drawing/2014/main" id="{329069BE-19D3-3845-8A43-23C29D6BB378}"/>
              </a:ext>
            </a:extLst>
          </p:cNvPr>
          <p:cNvSpPr/>
          <p:nvPr userDrawn="1"/>
        </p:nvSpPr>
        <p:spPr>
          <a:xfrm>
            <a:off x="-733314" y="5049599"/>
            <a:ext cx="19125951" cy="1803229"/>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sp>
        <p:nvSpPr>
          <p:cNvPr id="3" name="Subtitle 2">
            <a:extLst>
              <a:ext uri="{FF2B5EF4-FFF2-40B4-BE49-F238E27FC236}">
                <a16:creationId xmlns:a16="http://schemas.microsoft.com/office/drawing/2014/main" id="{89752FD4-2B53-2041-A42C-D898B34E09B2}"/>
              </a:ext>
            </a:extLst>
          </p:cNvPr>
          <p:cNvSpPr>
            <a:spLocks noGrp="1"/>
          </p:cNvSpPr>
          <p:nvPr>
            <p:ph type="subTitle" idx="1"/>
          </p:nvPr>
        </p:nvSpPr>
        <p:spPr>
          <a:xfrm>
            <a:off x="508231" y="4303129"/>
            <a:ext cx="8216276" cy="1174763"/>
          </a:xfrm>
          <a:prstGeom prst="rect">
            <a:avLst/>
          </a:prstGeom>
        </p:spPr>
        <p:txBody>
          <a:bodyPr/>
          <a:lstStyle>
            <a:lvl1pPr marL="0" indent="0" algn="l">
              <a:buNone/>
              <a:defRPr sz="2400">
                <a:solidFill>
                  <a:schemeClr val="bg2"/>
                </a:solidFill>
              </a:defRPr>
            </a:lvl1pPr>
            <a:lvl2pPr marL="457159" indent="0" algn="ctr">
              <a:buNone/>
              <a:defRPr sz="2000"/>
            </a:lvl2pPr>
            <a:lvl3pPr marL="914318" indent="0" algn="ctr">
              <a:buNone/>
              <a:defRPr sz="1800"/>
            </a:lvl3pPr>
            <a:lvl4pPr marL="1371478" indent="0" algn="ctr">
              <a:buNone/>
              <a:defRPr sz="1600"/>
            </a:lvl4pPr>
            <a:lvl5pPr marL="1828637" indent="0" algn="ctr">
              <a:buNone/>
              <a:defRPr sz="1600"/>
            </a:lvl5pPr>
            <a:lvl6pPr marL="2285796" indent="0" algn="ctr">
              <a:buNone/>
              <a:defRPr sz="1600"/>
            </a:lvl6pPr>
            <a:lvl7pPr marL="2742955" indent="0" algn="ctr">
              <a:buNone/>
              <a:defRPr sz="1600"/>
            </a:lvl7pPr>
            <a:lvl8pPr marL="3200115" indent="0" algn="ctr">
              <a:buNone/>
              <a:defRPr sz="1600"/>
            </a:lvl8pPr>
            <a:lvl9pPr marL="3657274"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586C354E-8373-D44A-B438-5E9F46E8FB7E}"/>
              </a:ext>
            </a:extLst>
          </p:cNvPr>
          <p:cNvSpPr>
            <a:spLocks noGrp="1"/>
          </p:cNvSpPr>
          <p:nvPr>
            <p:ph type="ctrTitle"/>
          </p:nvPr>
        </p:nvSpPr>
        <p:spPr>
          <a:xfrm>
            <a:off x="508231" y="2095935"/>
            <a:ext cx="8216276" cy="2115120"/>
          </a:xfrm>
          <a:prstGeom prst="rect">
            <a:avLst/>
          </a:prstGeom>
        </p:spPr>
        <p:txBody>
          <a:bodyPr anchor="b">
            <a:normAutofit/>
          </a:bodyPr>
          <a:lstStyle>
            <a:lvl1pPr algn="l">
              <a:defRPr sz="5555">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96552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1.73162E-6 -0.03456 L -1.73162E-6 -3.37406E-6 " pathEditMode="relative" rAng="0" ptsTypes="AA">
                                      <p:cBhvr>
                                        <p:cTn id="9" dur="500" fill="hold"/>
                                        <p:tgtEl>
                                          <p:spTgt spid="2"/>
                                        </p:tgtEl>
                                        <p:attrNameLst>
                                          <p:attrName>ppt_x</p:attrName>
                                          <p:attrName>ppt_y</p:attrName>
                                        </p:attrNameLst>
                                      </p:cBhvr>
                                      <p:rCtr x="0" y="172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0"/>
                                  </p:stCondLst>
                                  <p:childTnLst>
                                    <p:animMotion origin="layout" path="M -1.73162E-6 -0.03456 L -1.73162E-6 -3.37406E-6 " pathEditMode="relative" rAng="0" ptsTypes="AA">
                                      <p:cBhvr>
                                        <p:cTn id="14" dur="500" fill="hold"/>
                                        <p:tgtEl>
                                          <p:spTgt spid="3"/>
                                        </p:tgtEl>
                                        <p:attrNameLst>
                                          <p:attrName>ppt_x</p:attrName>
                                          <p:attrName>ppt_y</p:attrName>
                                        </p:attrNameLst>
                                      </p:cBhvr>
                                      <p:rCtr x="0" y="1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bldP spid="2" grpId="0"/>
      <p:bldP spid="2" grpId="1"/>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Agenda ">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B21F15D-4C86-994E-9C88-03FF050C1F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43600" y="6378047"/>
            <a:ext cx="321733" cy="321733"/>
          </a:xfrm>
          <a:prstGeom prst="rect">
            <a:avLst/>
          </a:prstGeom>
        </p:spPr>
      </p:pic>
      <p:sp>
        <p:nvSpPr>
          <p:cNvPr id="3" name="Rectangle 2">
            <a:extLst>
              <a:ext uri="{FF2B5EF4-FFF2-40B4-BE49-F238E27FC236}">
                <a16:creationId xmlns:a16="http://schemas.microsoft.com/office/drawing/2014/main" id="{BE3A4AA6-2E7E-3942-A02E-089B0C36965D}"/>
              </a:ext>
            </a:extLst>
          </p:cNvPr>
          <p:cNvSpPr/>
          <p:nvPr userDrawn="1"/>
        </p:nvSpPr>
        <p:spPr>
          <a:xfrm>
            <a:off x="3314702" y="0"/>
            <a:ext cx="88773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60" name="Bump">
            <a:extLst>
              <a:ext uri="{FF2B5EF4-FFF2-40B4-BE49-F238E27FC236}">
                <a16:creationId xmlns:a16="http://schemas.microsoft.com/office/drawing/2014/main" id="{21E1BD3D-DFAF-6749-B9A7-D4B5A6014991}"/>
              </a:ext>
            </a:extLst>
          </p:cNvPr>
          <p:cNvSpPr/>
          <p:nvPr userDrawn="1"/>
        </p:nvSpPr>
        <p:spPr>
          <a:xfrm>
            <a:off x="1" y="5436739"/>
            <a:ext cx="2318753" cy="2862940"/>
          </a:xfrm>
          <a:custGeom>
            <a:avLst/>
            <a:gdLst>
              <a:gd name="connsiteX0" fmla="*/ 1905757 w 1905757"/>
              <a:gd name="connsiteY0" fmla="*/ 2347751 h 2353136"/>
              <a:gd name="connsiteX1" fmla="*/ 1905757 w 1905757"/>
              <a:gd name="connsiteY1" fmla="*/ 953530 h 2353136"/>
              <a:gd name="connsiteX2" fmla="*/ 952882 w 1905757"/>
              <a:gd name="connsiteY2" fmla="*/ 0 h 2353136"/>
              <a:gd name="connsiteX3" fmla="*/ 0 w 1905757"/>
              <a:gd name="connsiteY3" fmla="*/ 953530 h 2353136"/>
              <a:gd name="connsiteX4" fmla="*/ 0 w 1905757"/>
              <a:gd name="connsiteY4" fmla="*/ 2353136 h 2353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757" h="2353136">
                <a:moveTo>
                  <a:pt x="1905757" y="2347751"/>
                </a:moveTo>
                <a:lnTo>
                  <a:pt x="1905757" y="953530"/>
                </a:lnTo>
                <a:cubicBezTo>
                  <a:pt x="1905757" y="426909"/>
                  <a:pt x="1479142" y="0"/>
                  <a:pt x="952882" y="0"/>
                </a:cubicBezTo>
                <a:cubicBezTo>
                  <a:pt x="426618" y="0"/>
                  <a:pt x="0" y="426909"/>
                  <a:pt x="0" y="953530"/>
                </a:cubicBezTo>
                <a:lnTo>
                  <a:pt x="0" y="2353136"/>
                </a:lnTo>
                <a:close/>
              </a:path>
            </a:pathLst>
          </a:custGeom>
          <a:blipFill dpi="0" rotWithShape="1">
            <a:blip r:embed="rId4" cstate="email">
              <a:alphaModFix amt="10000"/>
              <a:extLst>
                <a:ext uri="{BEBA8EAE-BF5A-486C-A8C5-ECC9F3942E4B}">
                  <a14:imgProps xmlns:a14="http://schemas.microsoft.com/office/drawing/2010/main">
                    <a14:imgLayer r:embed="rId5">
                      <a14:imgEffect>
                        <a14:sharpenSoften amount="65000"/>
                      </a14:imgEffect>
                      <a14:imgEffect>
                        <a14:colorTemperature colorTemp="2823"/>
                      </a14:imgEffect>
                    </a14:imgLayer>
                  </a14:imgProps>
                </a:ext>
                <a:ext uri="{28A0092B-C50C-407E-A947-70E740481C1C}">
                  <a14:useLocalDpi xmlns:a14="http://schemas.microsoft.com/office/drawing/2010/main"/>
                </a:ext>
              </a:extLst>
            </a:blip>
            <a:srcRect/>
            <a:tile tx="0" ty="0" sx="15000" sy="15000" flip="none" algn="ctr"/>
          </a:blipFill>
          <a:ln w="6877" cap="flat">
            <a:noFill/>
            <a:prstDash val="solid"/>
            <a:miter/>
          </a:ln>
        </p:spPr>
        <p:txBody>
          <a:bodyPr rtlCol="0" anchor="ctr"/>
          <a:lstStyle/>
          <a:p>
            <a:endParaRPr lang="en-US" sz="1249"/>
          </a:p>
        </p:txBody>
      </p:sp>
      <p:grpSp>
        <p:nvGrpSpPr>
          <p:cNvPr id="45" name="4 Xs">
            <a:extLst>
              <a:ext uri="{FF2B5EF4-FFF2-40B4-BE49-F238E27FC236}">
                <a16:creationId xmlns:a16="http://schemas.microsoft.com/office/drawing/2014/main" id="{AF2B753E-1B98-2142-B6CA-7D3D7ECEEC99}"/>
              </a:ext>
            </a:extLst>
          </p:cNvPr>
          <p:cNvGrpSpPr/>
          <p:nvPr userDrawn="1"/>
        </p:nvGrpSpPr>
        <p:grpSpPr>
          <a:xfrm>
            <a:off x="1294482" y="5844873"/>
            <a:ext cx="1555188" cy="854907"/>
            <a:chOff x="4350238" y="4169018"/>
            <a:chExt cx="1298751" cy="713976"/>
          </a:xfrm>
          <a:gradFill flip="none" rotWithShape="1">
            <a:gsLst>
              <a:gs pos="0">
                <a:schemeClr val="tx2">
                  <a:alpha val="24864"/>
                </a:schemeClr>
              </a:gs>
              <a:gs pos="97000">
                <a:schemeClr val="accent1">
                  <a:lumMod val="40000"/>
                  <a:lumOff val="60000"/>
                </a:schemeClr>
              </a:gs>
            </a:gsLst>
            <a:lin ang="0" scaled="1"/>
            <a:tileRect/>
          </a:gradFill>
        </p:grpSpPr>
        <p:sp>
          <p:nvSpPr>
            <p:cNvPr id="46" name="Graphic 37">
              <a:extLst>
                <a:ext uri="{FF2B5EF4-FFF2-40B4-BE49-F238E27FC236}">
                  <a16:creationId xmlns:a16="http://schemas.microsoft.com/office/drawing/2014/main" id="{AA74210D-4AD3-3F4E-9E4F-65AEAD9B2F62}"/>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1249"/>
            </a:p>
          </p:txBody>
        </p:sp>
        <p:sp>
          <p:nvSpPr>
            <p:cNvPr id="47" name="Graphic 37">
              <a:extLst>
                <a:ext uri="{FF2B5EF4-FFF2-40B4-BE49-F238E27FC236}">
                  <a16:creationId xmlns:a16="http://schemas.microsoft.com/office/drawing/2014/main" id="{A4C3EBDE-ADCC-FC42-B3DA-9D4AC04761AA}"/>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1249"/>
            </a:p>
          </p:txBody>
        </p:sp>
        <p:sp>
          <p:nvSpPr>
            <p:cNvPr id="48" name="Graphic 37">
              <a:extLst>
                <a:ext uri="{FF2B5EF4-FFF2-40B4-BE49-F238E27FC236}">
                  <a16:creationId xmlns:a16="http://schemas.microsoft.com/office/drawing/2014/main" id="{4EB6F85D-E047-9041-82D4-E3EFCF67BDC4}"/>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1249"/>
            </a:p>
          </p:txBody>
        </p:sp>
        <p:sp>
          <p:nvSpPr>
            <p:cNvPr id="49" name="Graphic 37">
              <a:extLst>
                <a:ext uri="{FF2B5EF4-FFF2-40B4-BE49-F238E27FC236}">
                  <a16:creationId xmlns:a16="http://schemas.microsoft.com/office/drawing/2014/main" id="{70AD1A4D-ED32-A149-960C-582898DE04F8}"/>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1249"/>
            </a:p>
          </p:txBody>
        </p:sp>
      </p:grpSp>
      <p:sp>
        <p:nvSpPr>
          <p:cNvPr id="42" name="Title 1">
            <a:extLst>
              <a:ext uri="{FF2B5EF4-FFF2-40B4-BE49-F238E27FC236}">
                <a16:creationId xmlns:a16="http://schemas.microsoft.com/office/drawing/2014/main" id="{5BBCB24C-8241-8A4E-AA14-3D20D7075237}"/>
              </a:ext>
            </a:extLst>
          </p:cNvPr>
          <p:cNvSpPr>
            <a:spLocks noGrp="1"/>
          </p:cNvSpPr>
          <p:nvPr>
            <p:ph type="ctrTitle" hasCustomPrompt="1"/>
          </p:nvPr>
        </p:nvSpPr>
        <p:spPr>
          <a:xfrm>
            <a:off x="534068" y="456827"/>
            <a:ext cx="2660443" cy="1111535"/>
          </a:xfrm>
          <a:prstGeom prst="rect">
            <a:avLst/>
          </a:prstGeom>
        </p:spPr>
        <p:txBody>
          <a:bodyPr anchor="ctr" anchorCtr="0">
            <a:normAutofit/>
          </a:bodyPr>
          <a:lstStyle>
            <a:lvl1pPr algn="l">
              <a:defRPr sz="5467">
                <a:solidFill>
                  <a:schemeClr val="accent5"/>
                </a:solidFill>
                <a:latin typeface="+mn-lt"/>
              </a:defRPr>
            </a:lvl1pPr>
          </a:lstStyle>
          <a:p>
            <a:r>
              <a:rPr lang="en-US"/>
              <a:t>Agenda</a:t>
            </a:r>
          </a:p>
        </p:txBody>
      </p:sp>
      <p:sp>
        <p:nvSpPr>
          <p:cNvPr id="50" name="Text Placeholder 4">
            <a:extLst>
              <a:ext uri="{FF2B5EF4-FFF2-40B4-BE49-F238E27FC236}">
                <a16:creationId xmlns:a16="http://schemas.microsoft.com/office/drawing/2014/main" id="{06465B41-D1A2-0547-911D-54ECE559F6C6}"/>
              </a:ext>
            </a:extLst>
          </p:cNvPr>
          <p:cNvSpPr>
            <a:spLocks noGrp="1"/>
          </p:cNvSpPr>
          <p:nvPr>
            <p:ph type="body" sz="quarter" idx="10"/>
          </p:nvPr>
        </p:nvSpPr>
        <p:spPr>
          <a:xfrm>
            <a:off x="4382626" y="872593"/>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3" name="Text Placeholder 4">
            <a:extLst>
              <a:ext uri="{FF2B5EF4-FFF2-40B4-BE49-F238E27FC236}">
                <a16:creationId xmlns:a16="http://schemas.microsoft.com/office/drawing/2014/main" id="{6FAB060D-4946-5249-8D51-029B5EC81B9B}"/>
              </a:ext>
            </a:extLst>
          </p:cNvPr>
          <p:cNvSpPr>
            <a:spLocks noGrp="1"/>
          </p:cNvSpPr>
          <p:nvPr>
            <p:ph type="body" sz="quarter" idx="11" hasCustomPrompt="1"/>
          </p:nvPr>
        </p:nvSpPr>
        <p:spPr>
          <a:xfrm>
            <a:off x="8430898" y="901963"/>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54" name="Text Placeholder 4">
            <a:extLst>
              <a:ext uri="{FF2B5EF4-FFF2-40B4-BE49-F238E27FC236}">
                <a16:creationId xmlns:a16="http://schemas.microsoft.com/office/drawing/2014/main" id="{D6A60029-9CCD-7447-8C07-6CC5DAEE6111}"/>
              </a:ext>
            </a:extLst>
          </p:cNvPr>
          <p:cNvSpPr>
            <a:spLocks noGrp="1"/>
          </p:cNvSpPr>
          <p:nvPr>
            <p:ph type="body" sz="quarter" idx="12"/>
          </p:nvPr>
        </p:nvSpPr>
        <p:spPr>
          <a:xfrm>
            <a:off x="4382626" y="1649732"/>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5" name="Text Placeholder 4">
            <a:extLst>
              <a:ext uri="{FF2B5EF4-FFF2-40B4-BE49-F238E27FC236}">
                <a16:creationId xmlns:a16="http://schemas.microsoft.com/office/drawing/2014/main" id="{64EECD87-D393-3543-94E2-E937A515173A}"/>
              </a:ext>
            </a:extLst>
          </p:cNvPr>
          <p:cNvSpPr>
            <a:spLocks noGrp="1"/>
          </p:cNvSpPr>
          <p:nvPr>
            <p:ph type="body" sz="quarter" idx="13" hasCustomPrompt="1"/>
          </p:nvPr>
        </p:nvSpPr>
        <p:spPr>
          <a:xfrm>
            <a:off x="8430898" y="1679101"/>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56" name="Text Placeholder 4">
            <a:extLst>
              <a:ext uri="{FF2B5EF4-FFF2-40B4-BE49-F238E27FC236}">
                <a16:creationId xmlns:a16="http://schemas.microsoft.com/office/drawing/2014/main" id="{FFEB78BE-292D-D74F-9AFA-27F10ADF2908}"/>
              </a:ext>
            </a:extLst>
          </p:cNvPr>
          <p:cNvSpPr>
            <a:spLocks noGrp="1"/>
          </p:cNvSpPr>
          <p:nvPr>
            <p:ph type="body" sz="quarter" idx="14"/>
          </p:nvPr>
        </p:nvSpPr>
        <p:spPr>
          <a:xfrm>
            <a:off x="4382626" y="2426871"/>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7" name="Text Placeholder 4">
            <a:extLst>
              <a:ext uri="{FF2B5EF4-FFF2-40B4-BE49-F238E27FC236}">
                <a16:creationId xmlns:a16="http://schemas.microsoft.com/office/drawing/2014/main" id="{B8625D3D-6286-174C-BAF3-496F16E836DA}"/>
              </a:ext>
            </a:extLst>
          </p:cNvPr>
          <p:cNvSpPr>
            <a:spLocks noGrp="1"/>
          </p:cNvSpPr>
          <p:nvPr>
            <p:ph type="body" sz="quarter" idx="15" hasCustomPrompt="1"/>
          </p:nvPr>
        </p:nvSpPr>
        <p:spPr>
          <a:xfrm>
            <a:off x="8430898" y="2456240"/>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58" name="Text Placeholder 4">
            <a:extLst>
              <a:ext uri="{FF2B5EF4-FFF2-40B4-BE49-F238E27FC236}">
                <a16:creationId xmlns:a16="http://schemas.microsoft.com/office/drawing/2014/main" id="{70AA33BE-9C25-5E43-9620-B82C851C6039}"/>
              </a:ext>
            </a:extLst>
          </p:cNvPr>
          <p:cNvSpPr>
            <a:spLocks noGrp="1"/>
          </p:cNvSpPr>
          <p:nvPr>
            <p:ph type="body" sz="quarter" idx="16"/>
          </p:nvPr>
        </p:nvSpPr>
        <p:spPr>
          <a:xfrm>
            <a:off x="4382626" y="3204009"/>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59" name="Text Placeholder 4">
            <a:extLst>
              <a:ext uri="{FF2B5EF4-FFF2-40B4-BE49-F238E27FC236}">
                <a16:creationId xmlns:a16="http://schemas.microsoft.com/office/drawing/2014/main" id="{5326CC7B-8BE8-DE40-B45F-7E6D09171423}"/>
              </a:ext>
            </a:extLst>
          </p:cNvPr>
          <p:cNvSpPr>
            <a:spLocks noGrp="1"/>
          </p:cNvSpPr>
          <p:nvPr>
            <p:ph type="body" sz="quarter" idx="17" hasCustomPrompt="1"/>
          </p:nvPr>
        </p:nvSpPr>
        <p:spPr>
          <a:xfrm>
            <a:off x="8430898" y="3233379"/>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61" name="Text Placeholder 4">
            <a:extLst>
              <a:ext uri="{FF2B5EF4-FFF2-40B4-BE49-F238E27FC236}">
                <a16:creationId xmlns:a16="http://schemas.microsoft.com/office/drawing/2014/main" id="{3275E6E0-56FC-7A4F-8056-395A1287D36B}"/>
              </a:ext>
            </a:extLst>
          </p:cNvPr>
          <p:cNvSpPr>
            <a:spLocks noGrp="1"/>
          </p:cNvSpPr>
          <p:nvPr>
            <p:ph type="body" sz="quarter" idx="18"/>
          </p:nvPr>
        </p:nvSpPr>
        <p:spPr>
          <a:xfrm>
            <a:off x="4382626" y="3981148"/>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62" name="Text Placeholder 4">
            <a:extLst>
              <a:ext uri="{FF2B5EF4-FFF2-40B4-BE49-F238E27FC236}">
                <a16:creationId xmlns:a16="http://schemas.microsoft.com/office/drawing/2014/main" id="{55B83CFA-51B7-EC4A-9878-9267B7A444D0}"/>
              </a:ext>
            </a:extLst>
          </p:cNvPr>
          <p:cNvSpPr>
            <a:spLocks noGrp="1"/>
          </p:cNvSpPr>
          <p:nvPr>
            <p:ph type="body" sz="quarter" idx="19" hasCustomPrompt="1"/>
          </p:nvPr>
        </p:nvSpPr>
        <p:spPr>
          <a:xfrm>
            <a:off x="8430898" y="4010517"/>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63" name="Text Placeholder 4">
            <a:extLst>
              <a:ext uri="{FF2B5EF4-FFF2-40B4-BE49-F238E27FC236}">
                <a16:creationId xmlns:a16="http://schemas.microsoft.com/office/drawing/2014/main" id="{FA488906-6F78-B845-855F-D483FD6A183D}"/>
              </a:ext>
            </a:extLst>
          </p:cNvPr>
          <p:cNvSpPr>
            <a:spLocks noGrp="1"/>
          </p:cNvSpPr>
          <p:nvPr>
            <p:ph type="body" sz="quarter" idx="20"/>
          </p:nvPr>
        </p:nvSpPr>
        <p:spPr>
          <a:xfrm>
            <a:off x="4382626" y="4758287"/>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64" name="Text Placeholder 4">
            <a:extLst>
              <a:ext uri="{FF2B5EF4-FFF2-40B4-BE49-F238E27FC236}">
                <a16:creationId xmlns:a16="http://schemas.microsoft.com/office/drawing/2014/main" id="{04616AE8-31F1-E64B-AD01-D86F74DE875B}"/>
              </a:ext>
            </a:extLst>
          </p:cNvPr>
          <p:cNvSpPr>
            <a:spLocks noGrp="1"/>
          </p:cNvSpPr>
          <p:nvPr>
            <p:ph type="body" sz="quarter" idx="21" hasCustomPrompt="1"/>
          </p:nvPr>
        </p:nvSpPr>
        <p:spPr>
          <a:xfrm>
            <a:off x="8430898" y="4787656"/>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
        <p:nvSpPr>
          <p:cNvPr id="65" name="Text Placeholder 4">
            <a:extLst>
              <a:ext uri="{FF2B5EF4-FFF2-40B4-BE49-F238E27FC236}">
                <a16:creationId xmlns:a16="http://schemas.microsoft.com/office/drawing/2014/main" id="{E743C18B-BA08-2C49-A4BB-07A7FDC971B9}"/>
              </a:ext>
            </a:extLst>
          </p:cNvPr>
          <p:cNvSpPr>
            <a:spLocks noGrp="1"/>
          </p:cNvSpPr>
          <p:nvPr>
            <p:ph type="body" sz="quarter" idx="22"/>
          </p:nvPr>
        </p:nvSpPr>
        <p:spPr>
          <a:xfrm>
            <a:off x="4382626" y="5535428"/>
            <a:ext cx="3840489" cy="465667"/>
          </a:xfrm>
        </p:spPr>
        <p:txBody>
          <a:bodyPr anchor="ctr" anchorCtr="0"/>
          <a:lstStyle>
            <a:lvl1pPr marL="0" indent="0">
              <a:buFontTx/>
              <a:buNone/>
              <a:defRPr b="1">
                <a:solidFill>
                  <a:schemeClr val="tx1"/>
                </a:solidFill>
              </a:defRPr>
            </a:lvl1pPr>
          </a:lstStyle>
          <a:p>
            <a:pPr lvl="0"/>
            <a:r>
              <a:rPr lang="en-US"/>
              <a:t>Click to edit Master text styles</a:t>
            </a:r>
          </a:p>
        </p:txBody>
      </p:sp>
      <p:sp>
        <p:nvSpPr>
          <p:cNvPr id="66" name="Text Placeholder 4">
            <a:extLst>
              <a:ext uri="{FF2B5EF4-FFF2-40B4-BE49-F238E27FC236}">
                <a16:creationId xmlns:a16="http://schemas.microsoft.com/office/drawing/2014/main" id="{2FC6CB50-15C9-6346-9072-DCD0C3431D5C}"/>
              </a:ext>
            </a:extLst>
          </p:cNvPr>
          <p:cNvSpPr>
            <a:spLocks noGrp="1"/>
          </p:cNvSpPr>
          <p:nvPr>
            <p:ph type="body" sz="quarter" idx="23" hasCustomPrompt="1"/>
          </p:nvPr>
        </p:nvSpPr>
        <p:spPr>
          <a:xfrm>
            <a:off x="8430898" y="5564797"/>
            <a:ext cx="3121948" cy="465667"/>
          </a:xfrm>
        </p:spPr>
        <p:txBody>
          <a:bodyPr anchor="ctr" anchorCtr="0">
            <a:normAutofit/>
          </a:bodyPr>
          <a:lstStyle>
            <a:lvl1pPr marL="0" indent="0" algn="r">
              <a:buNone/>
              <a:defRPr sz="2133" b="0">
                <a:solidFill>
                  <a:schemeClr val="tx1"/>
                </a:solidFill>
              </a:defRPr>
            </a:lvl1pPr>
          </a:lstStyle>
          <a:p>
            <a:pPr lvl="0"/>
            <a:r>
              <a:rPr lang="en-US"/>
              <a:t>First Last, </a:t>
            </a:r>
            <a:r>
              <a:rPr kumimoji="0" lang="en-US" sz="2133" u="none" strike="noStrike" kern="1200" cap="none" spc="0" normalizeH="0" baseline="0" noProof="0">
                <a:ln>
                  <a:noFill/>
                </a:ln>
                <a:solidFill>
                  <a:schemeClr val="tx2"/>
                </a:solidFill>
                <a:effectLst/>
                <a:uLnTx/>
                <a:uFillTx/>
                <a:latin typeface="+mn-lt"/>
                <a:ea typeface="Source Sans Pro" panose="020B0503030403020204" pitchFamily="34" charset="0"/>
                <a:cs typeface="+mn-cs"/>
              </a:rPr>
              <a:t>TITLE</a:t>
            </a:r>
            <a:endParaRPr lang="en-US"/>
          </a:p>
        </p:txBody>
      </p:sp>
    </p:spTree>
    <p:extLst>
      <p:ext uri="{BB962C8B-B14F-4D97-AF65-F5344CB8AC3E}">
        <p14:creationId xmlns:p14="http://schemas.microsoft.com/office/powerpoint/2010/main" val="113574732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42" presetClass="path" presetSubtype="0" decel="100000" fill="hold" grpId="1" nodeType="withEffect">
                                  <p:stCondLst>
                                    <p:cond delay="0"/>
                                  </p:stCondLst>
                                  <p:childTnLst>
                                    <p:animMotion origin="layout" path="M 2.22222E-6 -0.03457 L 2.22222E-6 -8.64198E-7 " pathEditMode="relative" rAng="0" ptsTypes="AA">
                                      <p:cBhvr>
                                        <p:cTn id="9" dur="500" fill="hold"/>
                                        <p:tgtEl>
                                          <p:spTgt spid="42"/>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Quot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3A4AA6-2E7E-3942-A02E-089B0C36965D}"/>
              </a:ext>
            </a:extLst>
          </p:cNvPr>
          <p:cNvSpPr/>
          <p:nvPr userDrawn="1"/>
        </p:nvSpPr>
        <p:spPr>
          <a:xfrm>
            <a:off x="3314702" y="0"/>
            <a:ext cx="88773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sp>
        <p:nvSpPr>
          <p:cNvPr id="48" name="Text Placeholder 33">
            <a:extLst>
              <a:ext uri="{FF2B5EF4-FFF2-40B4-BE49-F238E27FC236}">
                <a16:creationId xmlns:a16="http://schemas.microsoft.com/office/drawing/2014/main" id="{84640C75-0D19-9C4C-837B-3FE61F595601}"/>
              </a:ext>
            </a:extLst>
          </p:cNvPr>
          <p:cNvSpPr>
            <a:spLocks noGrp="1"/>
          </p:cNvSpPr>
          <p:nvPr>
            <p:ph type="body" sz="quarter" idx="12" hasCustomPrompt="1"/>
          </p:nvPr>
        </p:nvSpPr>
        <p:spPr>
          <a:xfrm>
            <a:off x="4297422" y="5394434"/>
            <a:ext cx="5282068" cy="277804"/>
          </a:xfrm>
        </p:spPr>
        <p:txBody>
          <a:bodyPr>
            <a:noAutofit/>
          </a:bodyPr>
          <a:lstStyle>
            <a:lvl1pPr marL="0" indent="0">
              <a:buNone/>
              <a:defRPr sz="2223">
                <a:solidFill>
                  <a:schemeClr val="tx2"/>
                </a:solidFill>
              </a:defRPr>
            </a:lvl1pPr>
          </a:lstStyle>
          <a:p>
            <a:r>
              <a:rPr lang="en-US"/>
              <a:t>Name, Title</a:t>
            </a:r>
          </a:p>
        </p:txBody>
      </p:sp>
      <p:sp>
        <p:nvSpPr>
          <p:cNvPr id="49" name="Text Placeholder 31">
            <a:extLst>
              <a:ext uri="{FF2B5EF4-FFF2-40B4-BE49-F238E27FC236}">
                <a16:creationId xmlns:a16="http://schemas.microsoft.com/office/drawing/2014/main" id="{FECAD303-4539-3248-BF00-5960967FE0D4}"/>
              </a:ext>
            </a:extLst>
          </p:cNvPr>
          <p:cNvSpPr>
            <a:spLocks noGrp="1"/>
          </p:cNvSpPr>
          <p:nvPr>
            <p:ph type="body" sz="quarter" idx="11"/>
          </p:nvPr>
        </p:nvSpPr>
        <p:spPr>
          <a:xfrm>
            <a:off x="4297422" y="1498157"/>
            <a:ext cx="7386348" cy="3444388"/>
          </a:xfrm>
        </p:spPr>
        <p:txBody>
          <a:bodyPr>
            <a:normAutofit/>
          </a:bodyPr>
          <a:lstStyle>
            <a:lvl1pPr marL="0" indent="0">
              <a:buFontTx/>
              <a:buNone/>
              <a:defRPr sz="3333">
                <a:solidFill>
                  <a:schemeClr val="tx1"/>
                </a:solidFill>
              </a:defRPr>
            </a:lvl1pPr>
          </a:lstStyle>
          <a:p>
            <a:pPr lvl="0"/>
            <a:r>
              <a:rPr lang="en-US"/>
              <a:t>Click to edit Master text styles</a:t>
            </a:r>
          </a:p>
        </p:txBody>
      </p:sp>
      <p:grpSp>
        <p:nvGrpSpPr>
          <p:cNvPr id="5" name="Group 4">
            <a:extLst>
              <a:ext uri="{FF2B5EF4-FFF2-40B4-BE49-F238E27FC236}">
                <a16:creationId xmlns:a16="http://schemas.microsoft.com/office/drawing/2014/main" id="{B4C0678B-2AF5-4D4A-8220-A61576084C9A}"/>
              </a:ext>
            </a:extLst>
          </p:cNvPr>
          <p:cNvGrpSpPr/>
          <p:nvPr userDrawn="1"/>
        </p:nvGrpSpPr>
        <p:grpSpPr>
          <a:xfrm>
            <a:off x="3692897" y="499339"/>
            <a:ext cx="1209051" cy="1401052"/>
            <a:chOff x="5283035" y="1188441"/>
            <a:chExt cx="1038225" cy="1203159"/>
          </a:xfrm>
        </p:grpSpPr>
        <p:sp>
          <p:nvSpPr>
            <p:cNvPr id="53" name="Title 1">
              <a:extLst>
                <a:ext uri="{FF2B5EF4-FFF2-40B4-BE49-F238E27FC236}">
                  <a16:creationId xmlns:a16="http://schemas.microsoft.com/office/drawing/2014/main" id="{AE034BCA-8087-EC4B-806E-A579300D6DE2}"/>
                </a:ext>
              </a:extLst>
            </p:cNvPr>
            <p:cNvSpPr txBox="1">
              <a:spLocks/>
            </p:cNvSpPr>
            <p:nvPr userDrawn="1"/>
          </p:nvSpPr>
          <p:spPr>
            <a:xfrm>
              <a:off x="5502937" y="1504748"/>
              <a:ext cx="570673" cy="886852"/>
            </a:xfrm>
            <a:prstGeom prst="rect">
              <a:avLst/>
            </a:prstGeom>
          </p:spPr>
          <p:txBody>
            <a:bodyPr vert="horz" wrap="square">
              <a:spAutoFit/>
            </a:bodyPr>
            <a:lstStyle>
              <a:lvl1pPr algn="l" defTabSz="685800" rtl="0" eaLnBrk="1" latinLnBrk="0" hangingPunct="1">
                <a:lnSpc>
                  <a:spcPct val="90000"/>
                </a:lnSpc>
                <a:spcBef>
                  <a:spcPct val="0"/>
                </a:spcBef>
                <a:buNone/>
                <a:defRPr sz="2800" b="0" i="0" kern="1200">
                  <a:solidFill>
                    <a:schemeClr val="tx1"/>
                  </a:solidFill>
                  <a:latin typeface="+mj-lt"/>
                  <a:ea typeface="+mj-ea"/>
                  <a:cs typeface="+mj-cs"/>
                </a:defRPr>
              </a:lvl1pPr>
            </a:lstStyle>
            <a:p>
              <a:pPr algn="ctr">
                <a:lnSpc>
                  <a:spcPct val="100000"/>
                </a:lnSpc>
              </a:pPr>
              <a:r>
                <a:rPr lang="en-US" sz="6111">
                  <a:solidFill>
                    <a:srgbClr val="FF6D70"/>
                  </a:solidFill>
                  <a:latin typeface="+mn-lt"/>
                </a:rPr>
                <a:t>“</a:t>
              </a:r>
              <a:endParaRPr lang="en-US" sz="7985">
                <a:solidFill>
                  <a:srgbClr val="FF6D70"/>
                </a:solidFill>
                <a:latin typeface="+mn-lt"/>
              </a:endParaRPr>
            </a:p>
          </p:txBody>
        </p:sp>
        <p:sp>
          <p:nvSpPr>
            <p:cNvPr id="54" name="Oval 53">
              <a:extLst>
                <a:ext uri="{FF2B5EF4-FFF2-40B4-BE49-F238E27FC236}">
                  <a16:creationId xmlns:a16="http://schemas.microsoft.com/office/drawing/2014/main" id="{19318F0C-1A56-AF45-BE2B-422E35C90799}"/>
                </a:ext>
              </a:extLst>
            </p:cNvPr>
            <p:cNvSpPr/>
            <p:nvPr userDrawn="1"/>
          </p:nvSpPr>
          <p:spPr>
            <a:xfrm>
              <a:off x="5283035" y="1188441"/>
              <a:ext cx="1038225" cy="1038225"/>
            </a:xfrm>
            <a:prstGeom prst="ellipse">
              <a:avLst/>
            </a:prstGeom>
            <a:noFill/>
            <a:ln w="15875">
              <a:gradFill flip="none" rotWithShape="1">
                <a:gsLst>
                  <a:gs pos="0">
                    <a:schemeClr val="tx2"/>
                  </a:gs>
                  <a:gs pos="71000">
                    <a:schemeClr val="tx2">
                      <a:alpha val="2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9">
                <a:ln w="12700">
                  <a:solidFill>
                    <a:srgbClr val="FF6D70"/>
                  </a:solidFill>
                </a:ln>
                <a:noFill/>
                <a:latin typeface="+mn-lt"/>
              </a:endParaRPr>
            </a:p>
          </p:txBody>
        </p:sp>
      </p:grpSp>
      <p:grpSp>
        <p:nvGrpSpPr>
          <p:cNvPr id="15" name="3 Xs">
            <a:extLst>
              <a:ext uri="{FF2B5EF4-FFF2-40B4-BE49-F238E27FC236}">
                <a16:creationId xmlns:a16="http://schemas.microsoft.com/office/drawing/2014/main" id="{4CCD28AC-8AFF-2944-B748-057D87E56457}"/>
              </a:ext>
            </a:extLst>
          </p:cNvPr>
          <p:cNvGrpSpPr/>
          <p:nvPr userDrawn="1"/>
        </p:nvGrpSpPr>
        <p:grpSpPr>
          <a:xfrm>
            <a:off x="2379910" y="825520"/>
            <a:ext cx="458901" cy="367661"/>
            <a:chOff x="7760677" y="469802"/>
            <a:chExt cx="660806" cy="529450"/>
          </a:xfrm>
          <a:solidFill>
            <a:schemeClr val="accent5">
              <a:alpha val="14979"/>
            </a:schemeClr>
          </a:solidFill>
        </p:grpSpPr>
        <p:sp>
          <p:nvSpPr>
            <p:cNvPr id="18" name="Freeform 17">
              <a:extLst>
                <a:ext uri="{FF2B5EF4-FFF2-40B4-BE49-F238E27FC236}">
                  <a16:creationId xmlns:a16="http://schemas.microsoft.com/office/drawing/2014/main" id="{0765D46E-D1AB-A845-834A-A2A13A5E6EBC}"/>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p>
          </p:txBody>
        </p:sp>
        <p:sp>
          <p:nvSpPr>
            <p:cNvPr id="22" name="Freeform 21">
              <a:extLst>
                <a:ext uri="{FF2B5EF4-FFF2-40B4-BE49-F238E27FC236}">
                  <a16:creationId xmlns:a16="http://schemas.microsoft.com/office/drawing/2014/main" id="{B14CC47E-EE21-B241-A9A4-001787849C8B}"/>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p>
          </p:txBody>
        </p:sp>
        <p:sp>
          <p:nvSpPr>
            <p:cNvPr id="23" name="Freeform 22">
              <a:extLst>
                <a:ext uri="{FF2B5EF4-FFF2-40B4-BE49-F238E27FC236}">
                  <a16:creationId xmlns:a16="http://schemas.microsoft.com/office/drawing/2014/main" id="{500D7890-93AC-6F48-91F3-35CF5600BD22}"/>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p>
          </p:txBody>
        </p:sp>
      </p:grpSp>
      <p:sp>
        <p:nvSpPr>
          <p:cNvPr id="7" name="Text Placeholder 6" hidden="1">
            <a:extLst>
              <a:ext uri="{FF2B5EF4-FFF2-40B4-BE49-F238E27FC236}">
                <a16:creationId xmlns:a16="http://schemas.microsoft.com/office/drawing/2014/main" id="{032F6AF5-ADD3-C840-9E09-A9BD7AC345C6}"/>
              </a:ext>
            </a:extLst>
          </p:cNvPr>
          <p:cNvSpPr>
            <a:spLocks noGrp="1"/>
          </p:cNvSpPr>
          <p:nvPr>
            <p:ph type="body" sz="quarter" idx="13" hasCustomPrompt="1"/>
          </p:nvPr>
        </p:nvSpPr>
        <p:spPr>
          <a:xfrm>
            <a:off x="508231" y="1498157"/>
            <a:ext cx="2330580" cy="1436420"/>
          </a:xfrm>
        </p:spPr>
        <p:txBody>
          <a:bodyPr>
            <a:noAutofit/>
          </a:bodyPr>
          <a:lstStyle>
            <a:lvl1pPr>
              <a:defRPr sz="5555" b="1">
                <a:solidFill>
                  <a:schemeClr val="accent5"/>
                </a:solidFill>
              </a:defRPr>
            </a:lvl1pPr>
          </a:lstStyle>
          <a:p>
            <a:pPr lvl="0"/>
            <a:r>
              <a:rPr lang="en-US"/>
              <a:t>Text</a:t>
            </a:r>
          </a:p>
        </p:txBody>
      </p:sp>
      <p:grpSp>
        <p:nvGrpSpPr>
          <p:cNvPr id="24" name="4 Xs">
            <a:extLst>
              <a:ext uri="{FF2B5EF4-FFF2-40B4-BE49-F238E27FC236}">
                <a16:creationId xmlns:a16="http://schemas.microsoft.com/office/drawing/2014/main" id="{6802F822-3F43-924E-A891-5C2A7581B635}"/>
              </a:ext>
            </a:extLst>
          </p:cNvPr>
          <p:cNvGrpSpPr/>
          <p:nvPr userDrawn="1"/>
        </p:nvGrpSpPr>
        <p:grpSpPr>
          <a:xfrm>
            <a:off x="1070667" y="5244784"/>
            <a:ext cx="1555188" cy="854907"/>
            <a:chOff x="4350238" y="4169018"/>
            <a:chExt cx="1298751" cy="713976"/>
          </a:xfrm>
          <a:gradFill flip="none" rotWithShape="1">
            <a:gsLst>
              <a:gs pos="0">
                <a:schemeClr val="tx2">
                  <a:alpha val="24298"/>
                </a:schemeClr>
              </a:gs>
              <a:gs pos="97000">
                <a:schemeClr val="accent1">
                  <a:lumMod val="40000"/>
                  <a:lumOff val="60000"/>
                  <a:alpha val="33000"/>
                </a:schemeClr>
              </a:gs>
            </a:gsLst>
            <a:lin ang="0" scaled="1"/>
            <a:tileRect/>
          </a:gradFill>
        </p:grpSpPr>
        <p:sp>
          <p:nvSpPr>
            <p:cNvPr id="25" name="Graphic 37">
              <a:extLst>
                <a:ext uri="{FF2B5EF4-FFF2-40B4-BE49-F238E27FC236}">
                  <a16:creationId xmlns:a16="http://schemas.microsoft.com/office/drawing/2014/main" id="{A2FA5C95-C3E7-084A-A79A-4D0B1C28B24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1249"/>
            </a:p>
          </p:txBody>
        </p:sp>
        <p:sp>
          <p:nvSpPr>
            <p:cNvPr id="26" name="Graphic 37">
              <a:extLst>
                <a:ext uri="{FF2B5EF4-FFF2-40B4-BE49-F238E27FC236}">
                  <a16:creationId xmlns:a16="http://schemas.microsoft.com/office/drawing/2014/main" id="{495940B5-4975-CD4D-BC1A-FF1F507A5FDA}"/>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1249"/>
            </a:p>
          </p:txBody>
        </p:sp>
        <p:sp>
          <p:nvSpPr>
            <p:cNvPr id="27" name="Graphic 37">
              <a:extLst>
                <a:ext uri="{FF2B5EF4-FFF2-40B4-BE49-F238E27FC236}">
                  <a16:creationId xmlns:a16="http://schemas.microsoft.com/office/drawing/2014/main" id="{80CFB564-0850-A44A-BE98-D9AF257CA059}"/>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1249"/>
            </a:p>
          </p:txBody>
        </p:sp>
        <p:sp>
          <p:nvSpPr>
            <p:cNvPr id="28" name="Graphic 37">
              <a:extLst>
                <a:ext uri="{FF2B5EF4-FFF2-40B4-BE49-F238E27FC236}">
                  <a16:creationId xmlns:a16="http://schemas.microsoft.com/office/drawing/2014/main" id="{79EC1C8D-BC10-2645-B223-5B15D873064F}"/>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1249"/>
            </a:p>
          </p:txBody>
        </p:sp>
      </p:grpSp>
      <p:sp>
        <p:nvSpPr>
          <p:cNvPr id="38" name="coral">
            <a:extLst>
              <a:ext uri="{FF2B5EF4-FFF2-40B4-BE49-F238E27FC236}">
                <a16:creationId xmlns:a16="http://schemas.microsoft.com/office/drawing/2014/main" id="{D872F950-708D-C34E-8B81-49A3886B6703}"/>
              </a:ext>
            </a:extLst>
          </p:cNvPr>
          <p:cNvSpPr/>
          <p:nvPr/>
        </p:nvSpPr>
        <p:spPr>
          <a:xfrm rot="5400000">
            <a:off x="-3123619" y="2462706"/>
            <a:ext cx="7120597"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39" name="green">
            <a:extLst>
              <a:ext uri="{FF2B5EF4-FFF2-40B4-BE49-F238E27FC236}">
                <a16:creationId xmlns:a16="http://schemas.microsoft.com/office/drawing/2014/main" id="{EBAD417C-34C1-504E-AF24-2BF0AC71EEB8}"/>
              </a:ext>
            </a:extLst>
          </p:cNvPr>
          <p:cNvSpPr/>
          <p:nvPr/>
        </p:nvSpPr>
        <p:spPr>
          <a:xfrm rot="5400000">
            <a:off x="-2557011" y="2528162"/>
            <a:ext cx="662610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spTree>
    <p:extLst>
      <p:ext uri="{BB962C8B-B14F-4D97-AF65-F5344CB8AC3E}">
        <p14:creationId xmlns:p14="http://schemas.microsoft.com/office/powerpoint/2010/main" val="323678029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2.22222E-6 -0.03457 L -2.22222E-6 -1.85185E-6 " pathEditMode="relative" rAng="0" ptsTypes="AA">
                                      <p:cBhvr>
                                        <p:cTn id="9" dur="500" fill="hold"/>
                                        <p:tgtEl>
                                          <p:spTgt spid="5"/>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Metric slid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1" name="coral">
            <a:extLst>
              <a:ext uri="{FF2B5EF4-FFF2-40B4-BE49-F238E27FC236}">
                <a16:creationId xmlns:a16="http://schemas.microsoft.com/office/drawing/2014/main" id="{5544ED0D-A342-F44A-8373-4300D2A9FC56}"/>
              </a:ext>
            </a:extLst>
          </p:cNvPr>
          <p:cNvSpPr/>
          <p:nvPr/>
        </p:nvSpPr>
        <p:spPr>
          <a:xfrm>
            <a:off x="2563907" y="4762296"/>
            <a:ext cx="11311821" cy="2109077"/>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22" name="green">
            <a:extLst>
              <a:ext uri="{FF2B5EF4-FFF2-40B4-BE49-F238E27FC236}">
                <a16:creationId xmlns:a16="http://schemas.microsoft.com/office/drawing/2014/main" id="{26981805-0618-3A4E-BF33-F709D396003A}"/>
              </a:ext>
            </a:extLst>
          </p:cNvPr>
          <p:cNvSpPr/>
          <p:nvPr/>
        </p:nvSpPr>
        <p:spPr>
          <a:xfrm>
            <a:off x="3074535" y="4742329"/>
            <a:ext cx="10526267" cy="2131131"/>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grpSp>
        <p:nvGrpSpPr>
          <p:cNvPr id="26" name="4 Xs">
            <a:extLst>
              <a:ext uri="{FF2B5EF4-FFF2-40B4-BE49-F238E27FC236}">
                <a16:creationId xmlns:a16="http://schemas.microsoft.com/office/drawing/2014/main" id="{1358E378-241D-3842-B236-65979C75352D}"/>
              </a:ext>
            </a:extLst>
          </p:cNvPr>
          <p:cNvGrpSpPr/>
          <p:nvPr userDrawn="1"/>
        </p:nvGrpSpPr>
        <p:grpSpPr>
          <a:xfrm>
            <a:off x="789097" y="1490445"/>
            <a:ext cx="901927" cy="495801"/>
            <a:chOff x="4350238" y="4169018"/>
            <a:chExt cx="1298751" cy="713976"/>
          </a:xfrm>
          <a:gradFill flip="none" rotWithShape="1">
            <a:gsLst>
              <a:gs pos="0">
                <a:schemeClr val="accent5">
                  <a:alpha val="26093"/>
                </a:schemeClr>
              </a:gs>
              <a:gs pos="100000">
                <a:schemeClr val="accent5">
                  <a:alpha val="12000"/>
                </a:schemeClr>
              </a:gs>
            </a:gsLst>
            <a:lin ang="10800000" scaled="1"/>
            <a:tileRect/>
          </a:gradFill>
        </p:grpSpPr>
        <p:sp>
          <p:nvSpPr>
            <p:cNvPr id="27" name="Graphic 37">
              <a:extLst>
                <a:ext uri="{FF2B5EF4-FFF2-40B4-BE49-F238E27FC236}">
                  <a16:creationId xmlns:a16="http://schemas.microsoft.com/office/drawing/2014/main" id="{25499019-D540-AC48-991A-EEE6430913B0}"/>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1249"/>
            </a:p>
          </p:txBody>
        </p:sp>
        <p:sp>
          <p:nvSpPr>
            <p:cNvPr id="28" name="Graphic 37">
              <a:extLst>
                <a:ext uri="{FF2B5EF4-FFF2-40B4-BE49-F238E27FC236}">
                  <a16:creationId xmlns:a16="http://schemas.microsoft.com/office/drawing/2014/main" id="{BA90D49D-4926-9647-A40F-CFBD835106CB}"/>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1249"/>
            </a:p>
          </p:txBody>
        </p:sp>
        <p:sp>
          <p:nvSpPr>
            <p:cNvPr id="29" name="Graphic 37">
              <a:extLst>
                <a:ext uri="{FF2B5EF4-FFF2-40B4-BE49-F238E27FC236}">
                  <a16:creationId xmlns:a16="http://schemas.microsoft.com/office/drawing/2014/main" id="{5CABAE3F-7C43-2448-B94B-97BA83397202}"/>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1249"/>
            </a:p>
          </p:txBody>
        </p:sp>
        <p:sp>
          <p:nvSpPr>
            <p:cNvPr id="30" name="Graphic 37">
              <a:extLst>
                <a:ext uri="{FF2B5EF4-FFF2-40B4-BE49-F238E27FC236}">
                  <a16:creationId xmlns:a16="http://schemas.microsoft.com/office/drawing/2014/main" id="{CE2F4EC3-420D-9640-A4BA-545EC92398E3}"/>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1249"/>
            </a:p>
          </p:txBody>
        </p:sp>
      </p:grpSp>
      <p:grpSp>
        <p:nvGrpSpPr>
          <p:cNvPr id="31" name="3 Xs">
            <a:extLst>
              <a:ext uri="{FF2B5EF4-FFF2-40B4-BE49-F238E27FC236}">
                <a16:creationId xmlns:a16="http://schemas.microsoft.com/office/drawing/2014/main" id="{584A6B0E-0ADB-4247-A589-92B4D31146F3}"/>
              </a:ext>
            </a:extLst>
          </p:cNvPr>
          <p:cNvGrpSpPr/>
          <p:nvPr userDrawn="1"/>
        </p:nvGrpSpPr>
        <p:grpSpPr>
          <a:xfrm>
            <a:off x="4616307" y="5369819"/>
            <a:ext cx="458901" cy="367661"/>
            <a:chOff x="7760677" y="469802"/>
            <a:chExt cx="660806" cy="529450"/>
          </a:xfrm>
          <a:solidFill>
            <a:schemeClr val="accent5">
              <a:alpha val="18390"/>
            </a:schemeClr>
          </a:solidFill>
        </p:grpSpPr>
        <p:sp>
          <p:nvSpPr>
            <p:cNvPr id="32" name="Freeform 31">
              <a:extLst>
                <a:ext uri="{FF2B5EF4-FFF2-40B4-BE49-F238E27FC236}">
                  <a16:creationId xmlns:a16="http://schemas.microsoft.com/office/drawing/2014/main" id="{37D4356C-502F-A049-9467-20EB8B1BF056}"/>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1249"/>
            </a:p>
          </p:txBody>
        </p:sp>
        <p:sp>
          <p:nvSpPr>
            <p:cNvPr id="33" name="Freeform 32">
              <a:extLst>
                <a:ext uri="{FF2B5EF4-FFF2-40B4-BE49-F238E27FC236}">
                  <a16:creationId xmlns:a16="http://schemas.microsoft.com/office/drawing/2014/main" id="{AACE56EA-80F6-684D-8A32-63D4F9264C93}"/>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1249"/>
            </a:p>
          </p:txBody>
        </p:sp>
        <p:sp>
          <p:nvSpPr>
            <p:cNvPr id="34" name="Freeform 33">
              <a:extLst>
                <a:ext uri="{FF2B5EF4-FFF2-40B4-BE49-F238E27FC236}">
                  <a16:creationId xmlns:a16="http://schemas.microsoft.com/office/drawing/2014/main" id="{438DAFBE-235F-6D43-8CA9-6CDA93EC8307}"/>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1249"/>
            </a:p>
          </p:txBody>
        </p:sp>
      </p:grpSp>
      <p:grpSp>
        <p:nvGrpSpPr>
          <p:cNvPr id="35" name="4 Xs">
            <a:extLst>
              <a:ext uri="{FF2B5EF4-FFF2-40B4-BE49-F238E27FC236}">
                <a16:creationId xmlns:a16="http://schemas.microsoft.com/office/drawing/2014/main" id="{C9433B2F-65AA-7745-8598-07F6E8B8A457}"/>
              </a:ext>
            </a:extLst>
          </p:cNvPr>
          <p:cNvGrpSpPr/>
          <p:nvPr userDrawn="1"/>
        </p:nvGrpSpPr>
        <p:grpSpPr>
          <a:xfrm rot="16200000" flipH="1">
            <a:off x="9814935" y="5396784"/>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6" name="Graphic 37">
              <a:extLst>
                <a:ext uri="{FF2B5EF4-FFF2-40B4-BE49-F238E27FC236}">
                  <a16:creationId xmlns:a16="http://schemas.microsoft.com/office/drawing/2014/main" id="{927AEED1-09AB-B946-B820-82F84E69D867}"/>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37" name="Graphic 37">
              <a:extLst>
                <a:ext uri="{FF2B5EF4-FFF2-40B4-BE49-F238E27FC236}">
                  <a16:creationId xmlns:a16="http://schemas.microsoft.com/office/drawing/2014/main" id="{4036E0A0-E5CC-C442-B123-B2AC6F785FA5}"/>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38" name="Graphic 37">
              <a:extLst>
                <a:ext uri="{FF2B5EF4-FFF2-40B4-BE49-F238E27FC236}">
                  <a16:creationId xmlns:a16="http://schemas.microsoft.com/office/drawing/2014/main" id="{5F15B243-D83B-244C-8E5F-ED312345BC03}"/>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
        <p:nvSpPr>
          <p:cNvPr id="11" name="Text Placeholder 20">
            <a:extLst>
              <a:ext uri="{FF2B5EF4-FFF2-40B4-BE49-F238E27FC236}">
                <a16:creationId xmlns:a16="http://schemas.microsoft.com/office/drawing/2014/main" id="{C78878F7-C61D-9B4D-AC6E-B64C1E5645C9}"/>
              </a:ext>
            </a:extLst>
          </p:cNvPr>
          <p:cNvSpPr>
            <a:spLocks noGrp="1"/>
          </p:cNvSpPr>
          <p:nvPr>
            <p:ph type="body" sz="quarter" idx="10" hasCustomPrompt="1"/>
          </p:nvPr>
        </p:nvSpPr>
        <p:spPr>
          <a:xfrm>
            <a:off x="1585952" y="1972671"/>
            <a:ext cx="5427349" cy="2913763"/>
          </a:xfrm>
        </p:spPr>
        <p:txBody>
          <a:bodyPr anchor="ctr" anchorCtr="0">
            <a:noAutofit/>
          </a:bodyPr>
          <a:lstStyle>
            <a:lvl1pPr marL="0" indent="0" algn="r">
              <a:buFontTx/>
              <a:buNone/>
              <a:defRPr sz="23887" b="1">
                <a:solidFill>
                  <a:schemeClr val="bg1"/>
                </a:solidFill>
                <a:latin typeface="+mn-lt"/>
              </a:defRPr>
            </a:lvl1pPr>
            <a:lvl2pPr algn="r">
              <a:defRPr/>
            </a:lvl2pPr>
            <a:lvl3pPr algn="r">
              <a:defRPr/>
            </a:lvl3pPr>
            <a:lvl4pPr algn="r">
              <a:defRPr/>
            </a:lvl4pPr>
            <a:lvl5pPr algn="r">
              <a:defRPr/>
            </a:lvl5pPr>
          </a:lstStyle>
          <a:p>
            <a:pPr lvl="0"/>
            <a:r>
              <a:rPr lang="en-US"/>
              <a:t>No.</a:t>
            </a:r>
          </a:p>
        </p:txBody>
      </p:sp>
      <p:sp>
        <p:nvSpPr>
          <p:cNvPr id="12" name="Text Placeholder 20">
            <a:extLst>
              <a:ext uri="{FF2B5EF4-FFF2-40B4-BE49-F238E27FC236}">
                <a16:creationId xmlns:a16="http://schemas.microsoft.com/office/drawing/2014/main" id="{583AD0BC-CFB2-4A42-9814-825483E625A7}"/>
              </a:ext>
            </a:extLst>
          </p:cNvPr>
          <p:cNvSpPr>
            <a:spLocks noGrp="1"/>
          </p:cNvSpPr>
          <p:nvPr>
            <p:ph type="body" sz="quarter" idx="11" hasCustomPrompt="1"/>
          </p:nvPr>
        </p:nvSpPr>
        <p:spPr>
          <a:xfrm>
            <a:off x="7053302" y="1972671"/>
            <a:ext cx="1791325" cy="2913763"/>
          </a:xfrm>
        </p:spPr>
        <p:txBody>
          <a:bodyPr anchor="ctr" anchorCtr="0">
            <a:noAutofit/>
          </a:bodyPr>
          <a:lstStyle>
            <a:lvl1pPr marL="0" indent="0" algn="l">
              <a:buFontTx/>
              <a:buNone/>
              <a:defRPr sz="11944" b="1">
                <a:ln w="28575">
                  <a:gradFill>
                    <a:gsLst>
                      <a:gs pos="0">
                        <a:srgbClr val="FF6D70"/>
                      </a:gs>
                      <a:gs pos="100000">
                        <a:srgbClr val="9D8BD5"/>
                      </a:gs>
                    </a:gsLst>
                    <a:lin ang="5400000" scaled="1"/>
                  </a:gradFill>
                </a:ln>
                <a:noFill/>
                <a:latin typeface="+mn-lt"/>
              </a:defRPr>
            </a:lvl1pPr>
            <a:lvl2pPr algn="r">
              <a:defRPr/>
            </a:lvl2pPr>
            <a:lvl3pPr algn="r">
              <a:defRPr/>
            </a:lvl3pPr>
            <a:lvl4pPr algn="r">
              <a:defRPr/>
            </a:lvl4pPr>
            <a:lvl5pPr algn="r">
              <a:defRPr/>
            </a:lvl5pPr>
          </a:lstStyle>
          <a:p>
            <a:pPr lvl="0"/>
            <a:r>
              <a:rPr lang="en-US"/>
              <a:t>it</a:t>
            </a:r>
          </a:p>
        </p:txBody>
      </p:sp>
    </p:spTree>
    <p:extLst>
      <p:ext uri="{BB962C8B-B14F-4D97-AF65-F5344CB8AC3E}">
        <p14:creationId xmlns:p14="http://schemas.microsoft.com/office/powerpoint/2010/main" val="61269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42" presetClass="path" presetSubtype="0" accel="50000" decel="50000" fill="hold" grpId="0" nodeType="withEffect">
                                  <p:stCondLst>
                                    <p:cond delay="0"/>
                                  </p:stCondLst>
                                  <p:childTnLst>
                                    <p:animMotion origin="layout" path="M 2.22222E-6 0 L 2.22222E-6 0.05185 " pathEditMode="relative" rAng="0" ptsTypes="AA">
                                      <p:cBhvr>
                                        <p:cTn id="9" dur="500" fill="hold"/>
                                        <p:tgtEl>
                                          <p:spTgt spid="11">
                                            <p:txEl>
                                              <p:pRg st="0" end="0"/>
                                            </p:txEl>
                                          </p:spTgt>
                                        </p:tgtEl>
                                        <p:attrNameLst>
                                          <p:attrName>ppt_x</p:attrName>
                                          <p:attrName>ppt_y</p:attrName>
                                        </p:attrNameLst>
                                      </p:cBhvr>
                                      <p:rCtr x="0" y="2593"/>
                                    </p:animMotion>
                                  </p:childTnLst>
                                </p:cTn>
                              </p:par>
                              <p:par>
                                <p:cTn id="10" presetID="10" presetClass="entr" presetSubtype="0" fill="hold" grpId="1" nodeType="with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par>
                                <p:cTn id="13" presetID="42" presetClass="path" presetSubtype="0" accel="50000" decel="50000" fill="hold" grpId="0" nodeType="withEffect">
                                  <p:stCondLst>
                                    <p:cond delay="0"/>
                                  </p:stCondLst>
                                  <p:childTnLst>
                                    <p:animMotion origin="layout" path="M -1.94444E-6 0 L -1.94444E-6 0.05185 " pathEditMode="relative" rAng="0" ptsTypes="AA">
                                      <p:cBhvr>
                                        <p:cTn id="14" dur="500" fill="hold"/>
                                        <p:tgtEl>
                                          <p:spTgt spid="12">
                                            <p:txEl>
                                              <p:pRg st="0" end="0"/>
                                            </p:txEl>
                                          </p:spTgt>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42" presetClass="path" presetSubtype="0" accel="50000" decel="50000" fill="hold" nodeType="withEffect">
                  <p:stCondLst>
                    <p:cond delay="0"/>
                  </p:stCondLst>
                  <p:childTnLst>
                    <p:animMotion origin="layout" path="M 2.22222E-6 0 L 2.22222E-6 0.05185 " pathEditMode="relative" rAng="0" ptsTypes="AA">
                      <p:cBhvr>
                        <p:cTn dur="500" fill="hold"/>
                        <p:tgtEl>
                          <p:spTgt spid="11"/>
                        </p:tgtEl>
                        <p:attrNameLst>
                          <p:attrName>ppt_x</p:attrName>
                          <p:attrName>ppt_y</p:attrName>
                        </p:attrNameLst>
                      </p:cBhvr>
                      <p:rCtr x="0" y="2593"/>
                    </p:animMotion>
                  </p:childTnLst>
                </p:cTn>
              </p:par>
            </p:tnLst>
          </p:tmpl>
        </p:tmplLst>
      </p:bldP>
      <p:bldP spid="11" grpId="1"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42" presetClass="path" presetSubtype="0" accel="50000" decel="50000" fill="hold" nodeType="withEffect">
                  <p:stCondLst>
                    <p:cond delay="0"/>
                  </p:stCondLst>
                  <p:childTnLst>
                    <p:animMotion origin="layout" path="M -1.94444E-6 0 L -1.94444E-6 0.05185 " pathEditMode="relative" rAng="0" ptsTypes="AA">
                      <p:cBhvr>
                        <p:cTn dur="500" fill="hold"/>
                        <p:tgtEl>
                          <p:spTgt spid="12"/>
                        </p:tgtEl>
                        <p:attrNameLst>
                          <p:attrName>ppt_x</p:attrName>
                          <p:attrName>ppt_y</p:attrName>
                        </p:attrNameLst>
                      </p:cBhvr>
                      <p:rCtr x="0" y="2593"/>
                    </p:animMotion>
                  </p:childTnLst>
                </p:cTn>
              </p:par>
            </p:tnLst>
          </p:tmpl>
        </p:tmplLst>
      </p:bldP>
      <p:bldP spid="12" grpId="1"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Call to Action ">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15" name="coral">
            <a:extLst>
              <a:ext uri="{FF2B5EF4-FFF2-40B4-BE49-F238E27FC236}">
                <a16:creationId xmlns:a16="http://schemas.microsoft.com/office/drawing/2014/main" id="{49A42552-D14E-8248-B00D-0C35EB3E2810}"/>
              </a:ext>
            </a:extLst>
          </p:cNvPr>
          <p:cNvSpPr/>
          <p:nvPr userDrawn="1"/>
        </p:nvSpPr>
        <p:spPr>
          <a:xfrm>
            <a:off x="-1566254" y="5186358"/>
            <a:ext cx="17037436" cy="166999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16" name="green">
            <a:extLst>
              <a:ext uri="{FF2B5EF4-FFF2-40B4-BE49-F238E27FC236}">
                <a16:creationId xmlns:a16="http://schemas.microsoft.com/office/drawing/2014/main" id="{4F61E0ED-7B11-D645-AA86-250E02F2F9FC}"/>
              </a:ext>
            </a:extLst>
          </p:cNvPr>
          <p:cNvSpPr/>
          <p:nvPr userDrawn="1"/>
        </p:nvSpPr>
        <p:spPr>
          <a:xfrm>
            <a:off x="-797165" y="5170549"/>
            <a:ext cx="15854264" cy="1687452"/>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sp>
        <p:nvSpPr>
          <p:cNvPr id="7" name="Oval 6">
            <a:extLst>
              <a:ext uri="{FF2B5EF4-FFF2-40B4-BE49-F238E27FC236}">
                <a16:creationId xmlns:a16="http://schemas.microsoft.com/office/drawing/2014/main" id="{26F17582-2F62-A148-8696-1C39223CE799}"/>
              </a:ext>
            </a:extLst>
          </p:cNvPr>
          <p:cNvSpPr/>
          <p:nvPr userDrawn="1"/>
        </p:nvSpPr>
        <p:spPr>
          <a:xfrm>
            <a:off x="94414" y="196633"/>
            <a:ext cx="2238900" cy="2238787"/>
          </a:xfrm>
          <a:prstGeom prst="ellipse">
            <a:avLst/>
          </a:prstGeom>
          <a:gradFill flip="none" rotWithShape="1">
            <a:gsLst>
              <a:gs pos="50000">
                <a:schemeClr val="accent1">
                  <a:lumMod val="20000"/>
                  <a:lumOff val="80000"/>
                  <a:alpha val="6000"/>
                </a:schemeClr>
              </a:gs>
              <a:gs pos="99000">
                <a:schemeClr val="accent1">
                  <a:lumMod val="60000"/>
                  <a:lumOff val="40000"/>
                  <a:alpha val="59712"/>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p>
        </p:txBody>
      </p:sp>
      <p:grpSp>
        <p:nvGrpSpPr>
          <p:cNvPr id="8" name="3 Xs">
            <a:extLst>
              <a:ext uri="{FF2B5EF4-FFF2-40B4-BE49-F238E27FC236}">
                <a16:creationId xmlns:a16="http://schemas.microsoft.com/office/drawing/2014/main" id="{7F529747-1376-864E-B633-174C7FAB9F6C}"/>
              </a:ext>
            </a:extLst>
          </p:cNvPr>
          <p:cNvGrpSpPr/>
          <p:nvPr userDrawn="1"/>
        </p:nvGrpSpPr>
        <p:grpSpPr>
          <a:xfrm flipH="1">
            <a:off x="271620" y="1460973"/>
            <a:ext cx="1033941" cy="828372"/>
            <a:chOff x="7760677" y="469802"/>
            <a:chExt cx="660806" cy="529450"/>
          </a:xfrm>
          <a:solidFill>
            <a:schemeClr val="accent5">
              <a:alpha val="18390"/>
            </a:schemeClr>
          </a:solidFill>
        </p:grpSpPr>
        <p:sp>
          <p:nvSpPr>
            <p:cNvPr id="9" name="Freeform 8">
              <a:extLst>
                <a:ext uri="{FF2B5EF4-FFF2-40B4-BE49-F238E27FC236}">
                  <a16:creationId xmlns:a16="http://schemas.microsoft.com/office/drawing/2014/main" id="{82566218-223C-2842-8924-FC482E942975}"/>
                </a:ext>
              </a:extLst>
            </p:cNvPr>
            <p:cNvSpPr/>
            <p:nvPr/>
          </p:nvSpPr>
          <p:spPr>
            <a:xfrm>
              <a:off x="7760677" y="644557"/>
              <a:ext cx="90963" cy="9187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ea typeface="+mn-ea"/>
                <a:cs typeface="+mn-cs"/>
              </a:endParaRPr>
            </a:p>
          </p:txBody>
        </p:sp>
        <p:sp>
          <p:nvSpPr>
            <p:cNvPr id="10" name="Freeform 9">
              <a:extLst>
                <a:ext uri="{FF2B5EF4-FFF2-40B4-BE49-F238E27FC236}">
                  <a16:creationId xmlns:a16="http://schemas.microsoft.com/office/drawing/2014/main" id="{6D51FC01-CDC1-3E4C-8F9D-1C2AB59ECDD3}"/>
                </a:ext>
              </a:extLst>
            </p:cNvPr>
            <p:cNvSpPr/>
            <p:nvPr/>
          </p:nvSpPr>
          <p:spPr>
            <a:xfrm>
              <a:off x="7899202" y="830219"/>
              <a:ext cx="167288" cy="169033"/>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ea typeface="+mn-ea"/>
                <a:cs typeface="+mn-cs"/>
              </a:endParaRPr>
            </a:p>
          </p:txBody>
        </p:sp>
        <p:sp>
          <p:nvSpPr>
            <p:cNvPr id="11" name="Freeform 10">
              <a:extLst>
                <a:ext uri="{FF2B5EF4-FFF2-40B4-BE49-F238E27FC236}">
                  <a16:creationId xmlns:a16="http://schemas.microsoft.com/office/drawing/2014/main" id="{14007944-673B-264C-87D1-6277D074B3DD}"/>
                </a:ext>
              </a:extLst>
            </p:cNvPr>
            <p:cNvSpPr/>
            <p:nvPr/>
          </p:nvSpPr>
          <p:spPr>
            <a:xfrm>
              <a:off x="8114832" y="469802"/>
              <a:ext cx="306650" cy="309619"/>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ea typeface="+mn-ea"/>
                <a:cs typeface="+mn-cs"/>
              </a:endParaRPr>
            </a:p>
          </p:txBody>
        </p:sp>
      </p:grpSp>
      <p:sp>
        <p:nvSpPr>
          <p:cNvPr id="6" name="Text Placeholder 9">
            <a:extLst>
              <a:ext uri="{FF2B5EF4-FFF2-40B4-BE49-F238E27FC236}">
                <a16:creationId xmlns:a16="http://schemas.microsoft.com/office/drawing/2014/main" id="{8123375F-9B17-6448-9B8E-33BB1F1DA2E4}"/>
              </a:ext>
            </a:extLst>
          </p:cNvPr>
          <p:cNvSpPr>
            <a:spLocks noGrp="1"/>
          </p:cNvSpPr>
          <p:nvPr>
            <p:ph type="body" sz="quarter" idx="10"/>
          </p:nvPr>
        </p:nvSpPr>
        <p:spPr>
          <a:xfrm>
            <a:off x="6096550" y="736401"/>
            <a:ext cx="5587219" cy="4070377"/>
          </a:xfrm>
        </p:spPr>
        <p:txBody>
          <a:bodyPr>
            <a:normAutofit/>
          </a:bodyPr>
          <a:lstStyle>
            <a:lvl1pPr marL="0" indent="432115">
              <a:spcAft>
                <a:spcPts val="1249"/>
              </a:spcAft>
              <a:buFontTx/>
              <a:buBlip>
                <a:blip r:embed="rId2"/>
              </a:buBlip>
              <a:tabLst/>
              <a:defRPr sz="2500">
                <a:solidFill>
                  <a:schemeClr val="accent5"/>
                </a:solidFill>
                <a:latin typeface="+mn-lt"/>
              </a:defRPr>
            </a:lvl1pPr>
            <a:lvl2pPr marL="0" indent="432115">
              <a:spcAft>
                <a:spcPts val="1249"/>
              </a:spcAft>
              <a:buFontTx/>
              <a:buBlip>
                <a:blip r:embed="rId2"/>
              </a:buBlip>
              <a:tabLst/>
              <a:defRPr sz="2500">
                <a:solidFill>
                  <a:schemeClr val="accent5"/>
                </a:solidFill>
                <a:latin typeface="+mn-lt"/>
              </a:defRPr>
            </a:lvl2pPr>
            <a:lvl3pPr marL="0" indent="432115">
              <a:spcAft>
                <a:spcPts val="1249"/>
              </a:spcAft>
              <a:buFontTx/>
              <a:buBlip>
                <a:blip r:embed="rId2"/>
              </a:buBlip>
              <a:tabLst/>
              <a:defRPr sz="2500">
                <a:solidFill>
                  <a:schemeClr val="accent5"/>
                </a:solidFill>
                <a:latin typeface="+mn-lt"/>
              </a:defRPr>
            </a:lvl3pPr>
            <a:lvl4pPr marL="0" indent="432115">
              <a:spcAft>
                <a:spcPts val="1249"/>
              </a:spcAft>
              <a:buFontTx/>
              <a:buBlip>
                <a:blip r:embed="rId2"/>
              </a:buBlip>
              <a:tabLst/>
              <a:defRPr sz="2500">
                <a:solidFill>
                  <a:schemeClr val="accent5"/>
                </a:solidFill>
                <a:latin typeface="+mn-lt"/>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046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BEC1529-1577-5B5F-A906-24D4A99D1143}"/>
              </a:ext>
            </a:extLst>
          </p:cNvPr>
          <p:cNvSpPr>
            <a:spLocks noGrp="1"/>
          </p:cNvSpPr>
          <p:nvPr>
            <p:ph type="pic" idx="15"/>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246695209"/>
      </p:ext>
    </p:extLst>
  </p:cSld>
  <p:clrMapOvr>
    <a:masterClrMapping/>
  </p:clrMapOvr>
  <p:hf hdr="0" dt="0"/>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759F189-1BF3-AA45-9AF7-14A7CDA4BF30}"/>
              </a:ext>
            </a:extLst>
          </p:cNvPr>
          <p:cNvGrpSpPr/>
          <p:nvPr userDrawn="1"/>
        </p:nvGrpSpPr>
        <p:grpSpPr>
          <a:xfrm>
            <a:off x="8283136" y="5958226"/>
            <a:ext cx="4137369" cy="926879"/>
            <a:chOff x="7994577" y="7729729"/>
            <a:chExt cx="9753466" cy="2185140"/>
          </a:xfrm>
        </p:grpSpPr>
        <p:sp>
          <p:nvSpPr>
            <p:cNvPr id="11" name="Graphic 56">
              <a:extLst>
                <a:ext uri="{FF2B5EF4-FFF2-40B4-BE49-F238E27FC236}">
                  <a16:creationId xmlns:a16="http://schemas.microsoft.com/office/drawing/2014/main" id="{D2E7BC4C-EB01-B545-B29B-6E21E0F8191F}"/>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12" name="Graphic 61">
              <a:extLst>
                <a:ext uri="{FF2B5EF4-FFF2-40B4-BE49-F238E27FC236}">
                  <a16:creationId xmlns:a16="http://schemas.microsoft.com/office/drawing/2014/main" id="{2B550610-FC85-9243-B201-759EB69E1653}"/>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sp>
        <p:nvSpPr>
          <p:cNvPr id="7" name="Text Placeholder 2">
            <a:extLst>
              <a:ext uri="{FF2B5EF4-FFF2-40B4-BE49-F238E27FC236}">
                <a16:creationId xmlns:a16="http://schemas.microsoft.com/office/drawing/2014/main" id="{5F287BA6-BAE2-F547-AC08-103A51CFAC56}"/>
              </a:ext>
            </a:extLst>
          </p:cNvPr>
          <p:cNvSpPr>
            <a:spLocks noGrp="1"/>
          </p:cNvSpPr>
          <p:nvPr>
            <p:ph idx="1"/>
          </p:nvPr>
        </p:nvSpPr>
        <p:spPr>
          <a:xfrm>
            <a:off x="508000" y="1828801"/>
            <a:ext cx="11176000" cy="4354513"/>
          </a:xfrm>
          <a:prstGeom prst="rect">
            <a:avLst/>
          </a:prstGeom>
        </p:spPr>
        <p:txBody>
          <a:bodyPr vert="horz" lIns="0" tIns="0" rIns="0" bIns="0" rtlCol="0">
            <a:normAutofit/>
          </a:bodyPr>
          <a:lstStyle>
            <a:lvl1pPr marL="0" indent="0">
              <a:buFont typeface="Arial" panose="020B0604020202020204" pitchFamily="34" charset="0"/>
              <a:buNone/>
              <a:defRPr>
                <a:solidFill>
                  <a:schemeClr val="tx1"/>
                </a:solidFill>
                <a:latin typeface="+mn-lt"/>
              </a:defRPr>
            </a:lvl1pPr>
            <a:lvl2pPr marL="393690" indent="-380990">
              <a:buFont typeface="Arial" panose="020B0604020202020204" pitchFamily="34" charset="0"/>
              <a:buChar char="•"/>
              <a:defRPr>
                <a:solidFill>
                  <a:schemeClr val="tx1"/>
                </a:solidFill>
                <a:latin typeface="+mn-lt"/>
              </a:defRPr>
            </a:lvl2pPr>
            <a:lvl3pPr marL="618051" indent="-380990">
              <a:buFont typeface="Arial" panose="020B0604020202020204" pitchFamily="34" charset="0"/>
              <a:buChar char="•"/>
              <a:defRPr>
                <a:solidFill>
                  <a:schemeClr val="tx1"/>
                </a:solidFill>
                <a:latin typeface="+mn-lt"/>
              </a:defRPr>
            </a:lvl3pPr>
            <a:lvl4pPr marL="842412" indent="-380990">
              <a:buFont typeface="Arial" panose="020B0604020202020204" pitchFamily="34" charset="0"/>
              <a:buChar char="•"/>
              <a:defRPr>
                <a:solidFill>
                  <a:schemeClr val="tx1"/>
                </a:solidFill>
                <a:latin typeface="+mn-lt"/>
              </a:defRPr>
            </a:lvl4pPr>
            <a:lvl5pPr marL="1068891" indent="-380990">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ID" sz="1800" b="0" i="0" u="none" strike="noStrike" kern="1200" cap="none" spc="0" normalizeH="0" baseline="0" noProof="0">
              <a:ln>
                <a:noFill/>
              </a:ln>
              <a:solidFill>
                <a:srgbClr val="313D48"/>
              </a:solidFill>
              <a:effectLst/>
              <a:uLnTx/>
              <a:uFillTx/>
              <a:latin typeface="Source Sans Pro" panose="020B0503030403020204" pitchFamily="34" charset="0"/>
              <a:ea typeface="+mn-ea"/>
              <a:cs typeface="+mn-cs"/>
            </a:endParaRPr>
          </a:p>
        </p:txBody>
      </p:sp>
      <p:sp>
        <p:nvSpPr>
          <p:cNvPr id="10" name="Title Placeholder 1">
            <a:extLst>
              <a:ext uri="{FF2B5EF4-FFF2-40B4-BE49-F238E27FC236}">
                <a16:creationId xmlns:a16="http://schemas.microsoft.com/office/drawing/2014/main" id="{A914963C-EC8B-BB4A-8185-1800E11027AE}"/>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41618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111">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w/ Subhead and content">
    <p:bg>
      <p:bgPr>
        <a:solidFill>
          <a:schemeClr val="accent5"/>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D64F5A1-A640-E844-9E78-830AFB890A35}"/>
              </a:ext>
            </a:extLst>
          </p:cNvPr>
          <p:cNvGrpSpPr/>
          <p:nvPr userDrawn="1"/>
        </p:nvGrpSpPr>
        <p:grpSpPr>
          <a:xfrm>
            <a:off x="8283136" y="5958226"/>
            <a:ext cx="4137369" cy="926879"/>
            <a:chOff x="7994577" y="7729729"/>
            <a:chExt cx="9753466" cy="2185140"/>
          </a:xfrm>
        </p:grpSpPr>
        <p:sp>
          <p:nvSpPr>
            <p:cNvPr id="13" name="Graphic 56">
              <a:extLst>
                <a:ext uri="{FF2B5EF4-FFF2-40B4-BE49-F238E27FC236}">
                  <a16:creationId xmlns:a16="http://schemas.microsoft.com/office/drawing/2014/main" id="{328A6A6E-C9D1-7540-B098-48DF62DBBE49}"/>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4" name="Graphic 61">
              <a:extLst>
                <a:ext uri="{FF2B5EF4-FFF2-40B4-BE49-F238E27FC236}">
                  <a16:creationId xmlns:a16="http://schemas.microsoft.com/office/drawing/2014/main" id="{975356DA-58EE-4842-95C2-AD3C95182A55}"/>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9" name="Content Placeholder 3">
            <a:extLst>
              <a:ext uri="{FF2B5EF4-FFF2-40B4-BE49-F238E27FC236}">
                <a16:creationId xmlns:a16="http://schemas.microsoft.com/office/drawing/2014/main" id="{DE7DD748-B570-204A-99FD-73ABDAB0EF8C}"/>
              </a:ext>
            </a:extLst>
          </p:cNvPr>
          <p:cNvSpPr>
            <a:spLocks noGrp="1"/>
          </p:cNvSpPr>
          <p:nvPr>
            <p:ph sz="quarter" idx="12"/>
          </p:nvPr>
        </p:nvSpPr>
        <p:spPr>
          <a:xfrm>
            <a:off x="507288" y="1828800"/>
            <a:ext cx="11176712" cy="4425696"/>
          </a:xfrm>
          <a:prstGeom prst="rect">
            <a:avLst/>
          </a:prstGeom>
          <a:ln>
            <a:noFill/>
          </a:ln>
        </p:spPr>
        <p:txBody>
          <a:bodyPr>
            <a:normAutofit/>
          </a:bodyPr>
          <a:lstStyle>
            <a:lvl1pPr marL="0" marR="0" indent="0" algn="l" defTabSz="914377" rtl="0" eaLnBrk="1" fontAlgn="base" latinLnBrk="0" hangingPunct="1">
              <a:lnSpc>
                <a:spcPct val="90000"/>
              </a:lnSpc>
              <a:spcBef>
                <a:spcPts val="1000"/>
              </a:spcBef>
              <a:spcAft>
                <a:spcPct val="0"/>
              </a:spcAft>
              <a:buClr>
                <a:schemeClr val="tx2"/>
              </a:buClr>
              <a:buSzTx/>
              <a:buFont typeface="Arial" panose="020B0604020202020204" pitchFamily="34" charset="0"/>
              <a:buNone/>
              <a:tabLst/>
              <a:defRPr b="0" i="0">
                <a:solidFill>
                  <a:schemeClr val="tx1"/>
                </a:solidFill>
                <a:latin typeface="+mn-lt"/>
                <a:ea typeface="Source Sans Pro" panose="020B0503030403020204" pitchFamily="34" charset="0"/>
                <a:cs typeface="Calibri" charset="0"/>
              </a:defRPr>
            </a:lvl1pPr>
            <a:lvl2pPr marL="393690" indent="-380990">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2pPr>
            <a:lvl3pPr marL="618051" indent="-380990">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3pPr>
            <a:lvl4pPr marL="842412" indent="-380990">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4pPr>
            <a:lvl5pPr marL="1068891" indent="-380990">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hasCustomPrompt="1"/>
          </p:nvPr>
        </p:nvSpPr>
        <p:spPr>
          <a:xfrm>
            <a:off x="507288" y="1097353"/>
            <a:ext cx="11176712" cy="461665"/>
          </a:xfrm>
          <a:prstGeom prst="rect">
            <a:avLst/>
          </a:prstGeom>
        </p:spPr>
        <p:txBody>
          <a:bodyPr tIns="0" bIns="0">
            <a:normAutofit/>
          </a:bodyPr>
          <a:lstStyle>
            <a:lvl1pPr marL="0" indent="0">
              <a:buNone/>
              <a:defRPr sz="2400" b="0" i="0">
                <a:solidFill>
                  <a:schemeClr val="tx1">
                    <a:lumMod val="50000"/>
                  </a:schemeClr>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8" name="Title Placeholder 1">
            <a:extLst>
              <a:ext uri="{FF2B5EF4-FFF2-40B4-BE49-F238E27FC236}">
                <a16:creationId xmlns:a16="http://schemas.microsoft.com/office/drawing/2014/main" id="{F3D94CF5-0FAD-0841-AA3E-C1932270326A}"/>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841469372"/>
      </p:ext>
    </p:extLst>
  </p:cSld>
  <p:clrMapOvr>
    <a:masterClrMapping/>
  </p:clrMapOvr>
  <p:transition spd="slow">
    <p:wipe dir="r"/>
  </p:transition>
  <p:extLst>
    <p:ext uri="{DCECCB84-F9BA-43D5-87BE-67443E8EF086}">
      <p15:sldGuideLst xmlns:p15="http://schemas.microsoft.com/office/powerpoint/2012/main">
        <p15:guide id="1" orient="horz" pos="3111">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Two Columns no Sub">
    <p:bg>
      <p:bgPr>
        <a:solidFill>
          <a:schemeClr val="accent5"/>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6097251-0BC9-3B48-9D63-54BA96B226AD}"/>
              </a:ext>
            </a:extLst>
          </p:cNvPr>
          <p:cNvGrpSpPr/>
          <p:nvPr userDrawn="1"/>
        </p:nvGrpSpPr>
        <p:grpSpPr>
          <a:xfrm>
            <a:off x="-733314" y="5049600"/>
            <a:ext cx="19125951" cy="1808401"/>
            <a:chOff x="7994577" y="7729729"/>
            <a:chExt cx="9753466" cy="2185140"/>
          </a:xfrm>
        </p:grpSpPr>
        <p:sp>
          <p:nvSpPr>
            <p:cNvPr id="9" name="Graphic 56">
              <a:extLst>
                <a:ext uri="{FF2B5EF4-FFF2-40B4-BE49-F238E27FC236}">
                  <a16:creationId xmlns:a16="http://schemas.microsoft.com/office/drawing/2014/main" id="{000DC3E1-4FC5-1F48-BCCC-44434BF66E91}"/>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1" name="Graphic 61">
              <a:extLst>
                <a:ext uri="{FF2B5EF4-FFF2-40B4-BE49-F238E27FC236}">
                  <a16:creationId xmlns:a16="http://schemas.microsoft.com/office/drawing/2014/main" id="{0D7B494F-2F55-C343-B20A-793DC309923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10" name="Content Placeholder 2">
            <a:extLst>
              <a:ext uri="{FF2B5EF4-FFF2-40B4-BE49-F238E27FC236}">
                <a16:creationId xmlns:a16="http://schemas.microsoft.com/office/drawing/2014/main" id="{D79A53FE-732E-834D-8F4C-C46FE15475A2}"/>
              </a:ext>
            </a:extLst>
          </p:cNvPr>
          <p:cNvSpPr>
            <a:spLocks noGrp="1"/>
          </p:cNvSpPr>
          <p:nvPr>
            <p:ph sz="half" idx="10"/>
          </p:nvPr>
        </p:nvSpPr>
        <p:spPr>
          <a:xfrm>
            <a:off x="6288621" y="1828801"/>
            <a:ext cx="5395384" cy="4142316"/>
          </a:xfrm>
        </p:spPr>
        <p:txBody>
          <a:bodyPr/>
          <a:lstStyle>
            <a:lvl1pPr marL="0" indent="0">
              <a:buFont typeface="Arial" panose="020B0604020202020204" pitchFamily="34" charset="0"/>
              <a:buNone/>
              <a:defRPr>
                <a:solidFill>
                  <a:schemeClr val="tx1"/>
                </a:solidFill>
              </a:defRPr>
            </a:lvl1pPr>
            <a:lvl2pPr marL="609585" indent="-380990">
              <a:buFont typeface="Arial" panose="020B0604020202020204" pitchFamily="34" charset="0"/>
              <a:buChar char="•"/>
              <a:defRPr>
                <a:solidFill>
                  <a:schemeClr val="tx1"/>
                </a:solidFill>
              </a:defRPr>
            </a:lvl2pPr>
            <a:lvl3pPr marL="838179" indent="-380990">
              <a:buFont typeface="Arial" panose="020B0604020202020204" pitchFamily="34" charset="0"/>
              <a:buChar char="•"/>
              <a:defRPr>
                <a:solidFill>
                  <a:schemeClr val="tx1"/>
                </a:solidFill>
              </a:defRPr>
            </a:lvl3pPr>
            <a:lvl4pPr marL="990575" indent="-380990">
              <a:buFont typeface="Arial" panose="020B0604020202020204" pitchFamily="34" charset="0"/>
              <a:buChar char="•"/>
              <a:defRPr>
                <a:solidFill>
                  <a:schemeClr val="tx1"/>
                </a:solidFill>
              </a:defRPr>
            </a:lvl4pPr>
            <a:lvl5pPr marL="1219170" indent="-38099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FA1C41A-DE44-EA45-A4CB-1327613AB5BC}"/>
              </a:ext>
            </a:extLst>
          </p:cNvPr>
          <p:cNvSpPr>
            <a:spLocks noGrp="1"/>
          </p:cNvSpPr>
          <p:nvPr>
            <p:ph sz="half" idx="1"/>
          </p:nvPr>
        </p:nvSpPr>
        <p:spPr>
          <a:xfrm>
            <a:off x="507997" y="1828801"/>
            <a:ext cx="5395384" cy="4142316"/>
          </a:xfrm>
        </p:spPr>
        <p:txBody>
          <a:bodyPr/>
          <a:lstStyle>
            <a:lvl1pPr marL="0" indent="0">
              <a:buFont typeface="Arial" panose="020B0604020202020204" pitchFamily="34" charset="0"/>
              <a:buNone/>
              <a:defRPr>
                <a:solidFill>
                  <a:schemeClr val="tx1"/>
                </a:solidFill>
              </a:defRPr>
            </a:lvl1pPr>
            <a:lvl2pPr marL="609585" indent="-380990">
              <a:buFont typeface="Arial" panose="020B0604020202020204" pitchFamily="34" charset="0"/>
              <a:buChar char="•"/>
              <a:defRPr>
                <a:solidFill>
                  <a:schemeClr val="tx1"/>
                </a:solidFill>
              </a:defRPr>
            </a:lvl2pPr>
            <a:lvl3pPr marL="838179" indent="-380990">
              <a:buFont typeface="Arial" panose="020B0604020202020204" pitchFamily="34" charset="0"/>
              <a:buChar char="•"/>
              <a:defRPr>
                <a:solidFill>
                  <a:schemeClr val="tx1"/>
                </a:solidFill>
              </a:defRPr>
            </a:lvl3pPr>
            <a:lvl4pPr marL="990575" indent="-380990">
              <a:buFont typeface="Arial" panose="020B0604020202020204" pitchFamily="34" charset="0"/>
              <a:buChar char="•"/>
              <a:defRPr>
                <a:solidFill>
                  <a:schemeClr val="tx1"/>
                </a:solidFill>
              </a:defRPr>
            </a:lvl4pPr>
            <a:lvl5pPr marL="1219170" indent="-38099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31D5F8AA-C676-0246-A86E-34AB1EF3B19C}"/>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384029047"/>
      </p:ext>
    </p:extLst>
  </p:cSld>
  <p:clrMapOvr>
    <a:masterClrMapping/>
  </p:clrMapOvr>
  <p:transition spd="slow">
    <p:wipe dir="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s no Sub">
    <p:bg>
      <p:bgPr>
        <a:solidFill>
          <a:schemeClr val="accent5"/>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F063466-9513-DD44-BC04-A34C2BC0DFA7}"/>
              </a:ext>
            </a:extLst>
          </p:cNvPr>
          <p:cNvGrpSpPr/>
          <p:nvPr userDrawn="1"/>
        </p:nvGrpSpPr>
        <p:grpSpPr>
          <a:xfrm>
            <a:off x="8283136" y="5958226"/>
            <a:ext cx="4137369" cy="926879"/>
            <a:chOff x="7994577" y="7729729"/>
            <a:chExt cx="9753466" cy="2185140"/>
          </a:xfrm>
        </p:grpSpPr>
        <p:sp>
          <p:nvSpPr>
            <p:cNvPr id="13" name="Graphic 56">
              <a:extLst>
                <a:ext uri="{FF2B5EF4-FFF2-40B4-BE49-F238E27FC236}">
                  <a16:creationId xmlns:a16="http://schemas.microsoft.com/office/drawing/2014/main" id="{4BB90C37-31EB-A64C-82CF-857AD4828F5E}"/>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4" name="Graphic 61">
              <a:extLst>
                <a:ext uri="{FF2B5EF4-FFF2-40B4-BE49-F238E27FC236}">
                  <a16:creationId xmlns:a16="http://schemas.microsoft.com/office/drawing/2014/main" id="{F860CFC4-C1CB-CC45-AB17-40B9553A1A73}"/>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11" name="Content Placeholder 2">
            <a:extLst>
              <a:ext uri="{FF2B5EF4-FFF2-40B4-BE49-F238E27FC236}">
                <a16:creationId xmlns:a16="http://schemas.microsoft.com/office/drawing/2014/main" id="{F3350AC8-846D-1640-9512-BDBDD188C00C}"/>
              </a:ext>
            </a:extLst>
          </p:cNvPr>
          <p:cNvSpPr>
            <a:spLocks noGrp="1"/>
          </p:cNvSpPr>
          <p:nvPr>
            <p:ph sz="half" idx="10"/>
          </p:nvPr>
        </p:nvSpPr>
        <p:spPr>
          <a:xfrm>
            <a:off x="6288621" y="1828800"/>
            <a:ext cx="5395384" cy="4158591"/>
          </a:xfrm>
        </p:spPr>
        <p:txBody>
          <a:bodyPr/>
          <a:lstStyle>
            <a:lvl1pPr marL="0" indent="0">
              <a:buFont typeface="Arial" panose="020B0604020202020204" pitchFamily="34" charset="0"/>
              <a:buNone/>
              <a:defRPr>
                <a:solidFill>
                  <a:schemeClr val="tx1"/>
                </a:solidFill>
              </a:defRPr>
            </a:lvl1pPr>
            <a:lvl2pPr marL="609585" indent="-380990">
              <a:buFont typeface="Arial" panose="020B0604020202020204" pitchFamily="34" charset="0"/>
              <a:buChar char="•"/>
              <a:defRPr>
                <a:solidFill>
                  <a:schemeClr val="tx1"/>
                </a:solidFill>
              </a:defRPr>
            </a:lvl2pPr>
            <a:lvl3pPr marL="838179" indent="-380990">
              <a:buFont typeface="Arial" panose="020B0604020202020204" pitchFamily="34" charset="0"/>
              <a:buChar char="•"/>
              <a:defRPr>
                <a:solidFill>
                  <a:schemeClr val="tx1"/>
                </a:solidFill>
              </a:defRPr>
            </a:lvl3pPr>
            <a:lvl4pPr marL="990575" indent="-380990">
              <a:buFont typeface="Arial" panose="020B0604020202020204" pitchFamily="34" charset="0"/>
              <a:buChar char="•"/>
              <a:defRPr>
                <a:solidFill>
                  <a:schemeClr val="tx1"/>
                </a:solidFill>
              </a:defRPr>
            </a:lvl4pPr>
            <a:lvl5pPr marL="1219170" indent="-38099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30A6A23-39AF-5C45-A0FA-5FB435ED6871}"/>
              </a:ext>
            </a:extLst>
          </p:cNvPr>
          <p:cNvSpPr>
            <a:spLocks noGrp="1"/>
          </p:cNvSpPr>
          <p:nvPr>
            <p:ph sz="half" idx="1"/>
          </p:nvPr>
        </p:nvSpPr>
        <p:spPr>
          <a:xfrm>
            <a:off x="507997" y="1828800"/>
            <a:ext cx="5395384" cy="4158591"/>
          </a:xfrm>
        </p:spPr>
        <p:txBody>
          <a:bodyPr/>
          <a:lstStyle>
            <a:lvl1pPr marL="0" indent="0">
              <a:buFont typeface="Arial" panose="020B0604020202020204" pitchFamily="34" charset="0"/>
              <a:buNone/>
              <a:defRPr>
                <a:solidFill>
                  <a:schemeClr val="tx1"/>
                </a:solidFill>
              </a:defRPr>
            </a:lvl1pPr>
            <a:lvl2pPr marL="609585" indent="-380990">
              <a:buFont typeface="Arial" panose="020B0604020202020204" pitchFamily="34" charset="0"/>
              <a:buChar char="•"/>
              <a:defRPr>
                <a:solidFill>
                  <a:schemeClr val="tx1"/>
                </a:solidFill>
              </a:defRPr>
            </a:lvl2pPr>
            <a:lvl3pPr marL="838179" indent="-380990">
              <a:buFont typeface="Arial" panose="020B0604020202020204" pitchFamily="34" charset="0"/>
              <a:buChar char="•"/>
              <a:defRPr>
                <a:solidFill>
                  <a:schemeClr val="tx1"/>
                </a:solidFill>
              </a:defRPr>
            </a:lvl3pPr>
            <a:lvl4pPr marL="990575" indent="-380990">
              <a:buFont typeface="Arial" panose="020B0604020202020204" pitchFamily="34" charset="0"/>
              <a:buChar char="•"/>
              <a:defRPr>
                <a:solidFill>
                  <a:schemeClr val="tx1"/>
                </a:solidFill>
              </a:defRPr>
            </a:lvl4pPr>
            <a:lvl5pPr marL="1219170" indent="-38099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C9A6BFDC-13E7-DA4C-9359-1F4AEC830590}"/>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971627615"/>
      </p:ext>
    </p:extLst>
  </p:cSld>
  <p:clrMapOvr>
    <a:masterClrMapping/>
  </p:clrMapOvr>
  <p:transition spd="slow">
    <p:wipe dir="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One Column no Sub">
    <p:bg>
      <p:bgPr>
        <a:solidFill>
          <a:schemeClr val="accent5"/>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E300BC-74FB-B94A-B9D2-B47024C40ED8}"/>
              </a:ext>
            </a:extLst>
          </p:cNvPr>
          <p:cNvGrpSpPr/>
          <p:nvPr userDrawn="1"/>
        </p:nvGrpSpPr>
        <p:grpSpPr>
          <a:xfrm>
            <a:off x="8283136" y="5958226"/>
            <a:ext cx="4137369" cy="926879"/>
            <a:chOff x="7994577" y="7729729"/>
            <a:chExt cx="9753466" cy="2185140"/>
          </a:xfrm>
        </p:grpSpPr>
        <p:sp>
          <p:nvSpPr>
            <p:cNvPr id="12" name="Graphic 56">
              <a:extLst>
                <a:ext uri="{FF2B5EF4-FFF2-40B4-BE49-F238E27FC236}">
                  <a16:creationId xmlns:a16="http://schemas.microsoft.com/office/drawing/2014/main" id="{1DEB5F64-C556-3147-9575-DB7125440025}"/>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3" name="Graphic 61">
              <a:extLst>
                <a:ext uri="{FF2B5EF4-FFF2-40B4-BE49-F238E27FC236}">
                  <a16:creationId xmlns:a16="http://schemas.microsoft.com/office/drawing/2014/main" id="{A906501C-2072-1942-B9F8-6E5D4A9DCC3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10" name="Content Placeholder 2">
            <a:extLst>
              <a:ext uri="{FF2B5EF4-FFF2-40B4-BE49-F238E27FC236}">
                <a16:creationId xmlns:a16="http://schemas.microsoft.com/office/drawing/2014/main" id="{1CA07685-568B-A744-B507-1296E5B4C61A}"/>
              </a:ext>
            </a:extLst>
          </p:cNvPr>
          <p:cNvSpPr>
            <a:spLocks noGrp="1"/>
          </p:cNvSpPr>
          <p:nvPr>
            <p:ph sz="half" idx="1"/>
          </p:nvPr>
        </p:nvSpPr>
        <p:spPr>
          <a:xfrm>
            <a:off x="508000" y="1828801"/>
            <a:ext cx="5395381" cy="4142316"/>
          </a:xfrm>
        </p:spPr>
        <p:txBody>
          <a:bodyPr/>
          <a:lstStyle>
            <a:lvl1pPr marL="0" indent="0">
              <a:buFont typeface="Arial" panose="020B0604020202020204" pitchFamily="34" charset="0"/>
              <a:buNone/>
              <a:defRPr/>
            </a:lvl1pPr>
            <a:lvl2pPr marL="609585" indent="-380990">
              <a:buFont typeface="Arial" panose="020B0604020202020204" pitchFamily="34" charset="0"/>
              <a:buChar char="•"/>
              <a:defRPr/>
            </a:lvl2pPr>
            <a:lvl3pPr marL="838179" indent="-380990">
              <a:buFont typeface="Arial" panose="020B0604020202020204" pitchFamily="34" charset="0"/>
              <a:buChar char="•"/>
              <a:defRPr/>
            </a:lvl3pPr>
            <a:lvl4pPr marL="990575" indent="-380990">
              <a:buFont typeface="Arial" panose="020B0604020202020204" pitchFamily="34" charset="0"/>
              <a:buChar char="•"/>
              <a:defRPr/>
            </a:lvl4pPr>
            <a:lvl5pPr marL="1219170" indent="-38099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130F4397-6A67-1D43-9EDE-874D323BF0B7}"/>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372294096"/>
      </p:ext>
    </p:extLst>
  </p:cSld>
  <p:clrMapOvr>
    <a:masterClrMapping/>
  </p:clrMapOvr>
  <p:transition spd="slow">
    <p:wipe dir="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 Sub">
    <p:bg>
      <p:bgPr>
        <a:solidFill>
          <a:schemeClr val="accent5"/>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D639B5-8120-2845-9975-60E54A1E23E9}"/>
              </a:ext>
            </a:extLst>
          </p:cNvPr>
          <p:cNvGrpSpPr/>
          <p:nvPr userDrawn="1"/>
        </p:nvGrpSpPr>
        <p:grpSpPr>
          <a:xfrm>
            <a:off x="8283136" y="5958226"/>
            <a:ext cx="4137369" cy="926879"/>
            <a:chOff x="7994577" y="7729729"/>
            <a:chExt cx="9753466" cy="2185140"/>
          </a:xfrm>
        </p:grpSpPr>
        <p:sp>
          <p:nvSpPr>
            <p:cNvPr id="12" name="Graphic 56">
              <a:extLst>
                <a:ext uri="{FF2B5EF4-FFF2-40B4-BE49-F238E27FC236}">
                  <a16:creationId xmlns:a16="http://schemas.microsoft.com/office/drawing/2014/main" id="{4037486C-72E5-A047-8369-596D613A0F62}"/>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3" name="Graphic 61">
              <a:extLst>
                <a:ext uri="{FF2B5EF4-FFF2-40B4-BE49-F238E27FC236}">
                  <a16:creationId xmlns:a16="http://schemas.microsoft.com/office/drawing/2014/main" id="{69C83946-7678-3C4A-AA9D-30D625944E94}"/>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5"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tx1">
                    <a:lumMod val="50000"/>
                  </a:schemeClr>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8" name="Title Placeholder 1">
            <a:extLst>
              <a:ext uri="{FF2B5EF4-FFF2-40B4-BE49-F238E27FC236}">
                <a16:creationId xmlns:a16="http://schemas.microsoft.com/office/drawing/2014/main" id="{3E1BC789-E9E8-774A-B30D-5186ABD63D95}"/>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2121542922"/>
      </p:ext>
    </p:extLst>
  </p:cSld>
  <p:clrMapOvr>
    <a:masterClrMapping/>
  </p:clrMapOvr>
  <p:transition spd="slow">
    <p:wipe dir="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_Title + Sub">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407DF6-37E6-EA4F-AD60-CA3C749E0206}"/>
              </a:ext>
            </a:extLst>
          </p:cNvPr>
          <p:cNvGrpSpPr/>
          <p:nvPr userDrawn="1"/>
        </p:nvGrpSpPr>
        <p:grpSpPr>
          <a:xfrm>
            <a:off x="-733314" y="5049600"/>
            <a:ext cx="19125951" cy="1808401"/>
            <a:chOff x="7994577" y="7729729"/>
            <a:chExt cx="9753466" cy="2185140"/>
          </a:xfrm>
        </p:grpSpPr>
        <p:sp>
          <p:nvSpPr>
            <p:cNvPr id="8" name="Graphic 56">
              <a:extLst>
                <a:ext uri="{FF2B5EF4-FFF2-40B4-BE49-F238E27FC236}">
                  <a16:creationId xmlns:a16="http://schemas.microsoft.com/office/drawing/2014/main" id="{C5EAA965-D0C2-0643-92E6-6C7DA18EA92C}"/>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9" name="Graphic 61">
              <a:extLst>
                <a:ext uri="{FF2B5EF4-FFF2-40B4-BE49-F238E27FC236}">
                  <a16:creationId xmlns:a16="http://schemas.microsoft.com/office/drawing/2014/main" id="{9E8AD697-3AF6-7D41-A26D-4D64AE8B043A}"/>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5"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tx1">
                    <a:lumMod val="50000"/>
                  </a:schemeClr>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11" name="Title Placeholder 1">
            <a:extLst>
              <a:ext uri="{FF2B5EF4-FFF2-40B4-BE49-F238E27FC236}">
                <a16:creationId xmlns:a16="http://schemas.microsoft.com/office/drawing/2014/main" id="{105C6C48-E02B-AE47-A15F-155D4C05E335}"/>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3331698835"/>
      </p:ext>
    </p:extLst>
  </p:cSld>
  <p:clrMapOvr>
    <a:masterClrMapping/>
  </p:clrMapOvr>
  <p:transition spd="slow">
    <p:wipe dir="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5"/>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991F156-471F-534E-8F7A-C0C2EBC51DEC}"/>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105879691"/>
      </p:ext>
    </p:extLst>
  </p:cSld>
  <p:clrMapOvr>
    <a:masterClrMapping/>
  </p:clrMapOvr>
  <p:transition spd="slow">
    <p:wipe dir="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5EE490-49CA-374A-9E36-16876715193F}"/>
              </a:ext>
            </a:extLst>
          </p:cNvPr>
          <p:cNvGrpSpPr/>
          <p:nvPr userDrawn="1"/>
        </p:nvGrpSpPr>
        <p:grpSpPr>
          <a:xfrm>
            <a:off x="8283136" y="5958226"/>
            <a:ext cx="4137369" cy="926879"/>
            <a:chOff x="7994577" y="7729729"/>
            <a:chExt cx="9753466" cy="2185140"/>
          </a:xfrm>
        </p:grpSpPr>
        <p:sp>
          <p:nvSpPr>
            <p:cNvPr id="11" name="Graphic 56">
              <a:extLst>
                <a:ext uri="{FF2B5EF4-FFF2-40B4-BE49-F238E27FC236}">
                  <a16:creationId xmlns:a16="http://schemas.microsoft.com/office/drawing/2014/main" id="{D4F387D8-2D74-1849-8404-55A7A059226A}"/>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2" name="Graphic 61">
              <a:extLst>
                <a:ext uri="{FF2B5EF4-FFF2-40B4-BE49-F238E27FC236}">
                  <a16:creationId xmlns:a16="http://schemas.microsoft.com/office/drawing/2014/main" id="{5945B192-BCFF-CC45-ADBE-584BE3751059}"/>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
        <p:nvSpPr>
          <p:cNvPr id="7" name="Title Placeholder 1">
            <a:extLst>
              <a:ext uri="{FF2B5EF4-FFF2-40B4-BE49-F238E27FC236}">
                <a16:creationId xmlns:a16="http://schemas.microsoft.com/office/drawing/2014/main" id="{47A25BD8-D7A3-814B-BF89-8EC8A8B37BF1}"/>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1397932667"/>
      </p:ext>
    </p:extLst>
  </p:cSld>
  <p:clrMapOvr>
    <a:masterClrMapping/>
  </p:clrMapOvr>
  <p:transition spd="slow">
    <p:wipe dir="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Customer List">
    <p:bg>
      <p:bgPr>
        <a:solidFill>
          <a:schemeClr val="accent5"/>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059F06-F561-AF4E-90C1-049AC7325FAE}"/>
              </a:ext>
            </a:extLst>
          </p:cNvPr>
          <p:cNvGrpSpPr/>
          <p:nvPr userDrawn="1"/>
        </p:nvGrpSpPr>
        <p:grpSpPr>
          <a:xfrm>
            <a:off x="508000" y="2247203"/>
            <a:ext cx="10805547" cy="3706435"/>
            <a:chOff x="381000" y="1685402"/>
            <a:chExt cx="8104160" cy="2779826"/>
          </a:xfrm>
        </p:grpSpPr>
        <p:cxnSp>
          <p:nvCxnSpPr>
            <p:cNvPr id="40" name="Straight Connector 39">
              <a:extLst>
                <a:ext uri="{FF2B5EF4-FFF2-40B4-BE49-F238E27FC236}">
                  <a16:creationId xmlns:a16="http://schemas.microsoft.com/office/drawing/2014/main" id="{9125FB73-B304-CD4E-B058-E9C347C99C84}"/>
                </a:ext>
              </a:extLst>
            </p:cNvPr>
            <p:cNvCxnSpPr/>
            <p:nvPr userDrawn="1"/>
          </p:nvCxnSpPr>
          <p:spPr>
            <a:xfrm>
              <a:off x="381000" y="168540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347020-7C4F-8D40-A3C7-CC2ABFB838A7}"/>
                </a:ext>
              </a:extLst>
            </p:cNvPr>
            <p:cNvCxnSpPr/>
            <p:nvPr userDrawn="1"/>
          </p:nvCxnSpPr>
          <p:spPr>
            <a:xfrm>
              <a:off x="381000" y="224136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27BE1F1-A4B7-A541-911E-D68F740D0B47}"/>
                </a:ext>
              </a:extLst>
            </p:cNvPr>
            <p:cNvCxnSpPr/>
            <p:nvPr userDrawn="1"/>
          </p:nvCxnSpPr>
          <p:spPr>
            <a:xfrm>
              <a:off x="381000" y="279733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FF053B6-1D8E-B149-B710-EEAC6CBE7EBB}"/>
                </a:ext>
              </a:extLst>
            </p:cNvPr>
            <p:cNvCxnSpPr/>
            <p:nvPr userDrawn="1"/>
          </p:nvCxnSpPr>
          <p:spPr>
            <a:xfrm>
              <a:off x="381000" y="335329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DEE9869-3E71-764A-B14D-ACACEC6B741F}"/>
                </a:ext>
              </a:extLst>
            </p:cNvPr>
            <p:cNvCxnSpPr/>
            <p:nvPr userDrawn="1"/>
          </p:nvCxnSpPr>
          <p:spPr>
            <a:xfrm>
              <a:off x="381000" y="390926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BF3EBEB-33A5-0649-924B-94F0867923DC}"/>
                </a:ext>
              </a:extLst>
            </p:cNvPr>
            <p:cNvCxnSpPr/>
            <p:nvPr userDrawn="1"/>
          </p:nvCxnSpPr>
          <p:spPr>
            <a:xfrm>
              <a:off x="381000" y="4465228"/>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8" name="Text Placeholder 5">
            <a:extLst>
              <a:ext uri="{FF2B5EF4-FFF2-40B4-BE49-F238E27FC236}">
                <a16:creationId xmlns:a16="http://schemas.microsoft.com/office/drawing/2014/main" id="{9A38BC63-F7F4-8C41-97BC-0140ADEE4173}"/>
              </a:ext>
            </a:extLst>
          </p:cNvPr>
          <p:cNvSpPr>
            <a:spLocks noGrp="1"/>
          </p:cNvSpPr>
          <p:nvPr>
            <p:ph type="body" sz="quarter" idx="10" hasCustomPrompt="1"/>
          </p:nvPr>
        </p:nvSpPr>
        <p:spPr>
          <a:xfrm>
            <a:off x="508002" y="1763849"/>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29" name="Text Placeholder 4">
            <a:extLst>
              <a:ext uri="{FF2B5EF4-FFF2-40B4-BE49-F238E27FC236}">
                <a16:creationId xmlns:a16="http://schemas.microsoft.com/office/drawing/2014/main" id="{6C13FDC1-9BBE-384A-AFA5-8C43E0454C50}"/>
              </a:ext>
            </a:extLst>
          </p:cNvPr>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tabLst>
                <a:tab pos="2259782" algn="l"/>
              </a:tabLst>
              <a:defRPr sz="2400" b="0" i="0">
                <a:solidFill>
                  <a:schemeClr val="tx1">
                    <a:lumMod val="50000"/>
                  </a:schemeClr>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30" name="Text Placeholder 5">
            <a:extLst>
              <a:ext uri="{FF2B5EF4-FFF2-40B4-BE49-F238E27FC236}">
                <a16:creationId xmlns:a16="http://schemas.microsoft.com/office/drawing/2014/main" id="{C9193154-DCD8-3A41-B762-E4083EF93906}"/>
              </a:ext>
            </a:extLst>
          </p:cNvPr>
          <p:cNvSpPr>
            <a:spLocks noGrp="1"/>
          </p:cNvSpPr>
          <p:nvPr>
            <p:ph type="body" sz="quarter" idx="12" hasCustomPrompt="1"/>
          </p:nvPr>
        </p:nvSpPr>
        <p:spPr>
          <a:xfrm>
            <a:off x="508002" y="2525791"/>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1" name="Text Placeholder 5">
            <a:extLst>
              <a:ext uri="{FF2B5EF4-FFF2-40B4-BE49-F238E27FC236}">
                <a16:creationId xmlns:a16="http://schemas.microsoft.com/office/drawing/2014/main" id="{95CC6ACE-F68C-3747-8A12-34C73CBFBD5C}"/>
              </a:ext>
            </a:extLst>
          </p:cNvPr>
          <p:cNvSpPr>
            <a:spLocks noGrp="1"/>
          </p:cNvSpPr>
          <p:nvPr>
            <p:ph type="body" sz="quarter" idx="13" hasCustomPrompt="1"/>
          </p:nvPr>
        </p:nvSpPr>
        <p:spPr>
          <a:xfrm>
            <a:off x="508002" y="3260990"/>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2" name="Text Placeholder 5">
            <a:extLst>
              <a:ext uri="{FF2B5EF4-FFF2-40B4-BE49-F238E27FC236}">
                <a16:creationId xmlns:a16="http://schemas.microsoft.com/office/drawing/2014/main" id="{9F99C333-1B5F-D64E-8617-475CA692747D}"/>
              </a:ext>
            </a:extLst>
          </p:cNvPr>
          <p:cNvSpPr>
            <a:spLocks noGrp="1"/>
          </p:cNvSpPr>
          <p:nvPr>
            <p:ph type="body" sz="quarter" idx="14" hasCustomPrompt="1"/>
          </p:nvPr>
        </p:nvSpPr>
        <p:spPr>
          <a:xfrm>
            <a:off x="508002" y="3993310"/>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3" name="Text Placeholder 5">
            <a:extLst>
              <a:ext uri="{FF2B5EF4-FFF2-40B4-BE49-F238E27FC236}">
                <a16:creationId xmlns:a16="http://schemas.microsoft.com/office/drawing/2014/main" id="{DFCEFBDF-2EA7-5E42-B544-804D34ABD676}"/>
              </a:ext>
            </a:extLst>
          </p:cNvPr>
          <p:cNvSpPr>
            <a:spLocks noGrp="1"/>
          </p:cNvSpPr>
          <p:nvPr>
            <p:ph type="body" sz="quarter" idx="15" hasCustomPrompt="1"/>
          </p:nvPr>
        </p:nvSpPr>
        <p:spPr>
          <a:xfrm>
            <a:off x="508002" y="4725630"/>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9" name="Text Placeholder 5">
            <a:extLst>
              <a:ext uri="{FF2B5EF4-FFF2-40B4-BE49-F238E27FC236}">
                <a16:creationId xmlns:a16="http://schemas.microsoft.com/office/drawing/2014/main" id="{49EF8C99-400D-3D4D-9A5F-D46AD22CBD6D}"/>
              </a:ext>
            </a:extLst>
          </p:cNvPr>
          <p:cNvSpPr>
            <a:spLocks noGrp="1"/>
          </p:cNvSpPr>
          <p:nvPr>
            <p:ph type="body" sz="quarter" idx="16" hasCustomPrompt="1"/>
          </p:nvPr>
        </p:nvSpPr>
        <p:spPr>
          <a:xfrm>
            <a:off x="508002" y="5468254"/>
            <a:ext cx="2447700" cy="203132"/>
          </a:xfrm>
          <a:prstGeom prst="rect">
            <a:avLst/>
          </a:prstGeom>
        </p:spPr>
        <p:txBody>
          <a:bodyPr wrap="square" tIns="0" bIns="0">
            <a:normAutofit/>
          </a:bodyPr>
          <a:lstStyle>
            <a:lvl1pPr marL="0" indent="0" algn="r">
              <a:buNone/>
              <a:defRPr sz="1400" b="0" i="0">
                <a:solidFill>
                  <a:schemeClr val="tx1"/>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18" name="Title Placeholder 1">
            <a:extLst>
              <a:ext uri="{FF2B5EF4-FFF2-40B4-BE49-F238E27FC236}">
                <a16:creationId xmlns:a16="http://schemas.microsoft.com/office/drawing/2014/main" id="{F4C47984-33FF-1048-ACB9-34F8C597C91E}"/>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874707219"/>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4B9C-16AD-6247-87EF-1591C4E80E85}"/>
              </a:ext>
            </a:extLst>
          </p:cNvPr>
          <p:cNvSpPr>
            <a:spLocks noGrp="1"/>
          </p:cNvSpPr>
          <p:nvPr>
            <p:ph type="ctrTitle" hasCustomPrompt="1"/>
          </p:nvPr>
        </p:nvSpPr>
        <p:spPr>
          <a:xfrm>
            <a:off x="450574" y="1811992"/>
            <a:ext cx="5645426" cy="2309172"/>
          </a:xfrm>
          <a:prstGeom prst="rect">
            <a:avLst/>
          </a:prstGeom>
        </p:spPr>
        <p:txBody>
          <a:bodyPr anchor="b">
            <a:noAutofit/>
          </a:bodyPr>
          <a:lstStyle>
            <a:lvl1pPr algn="l">
              <a:defRPr sz="4000">
                <a:solidFill>
                  <a:schemeClr val="tx1"/>
                </a:solidFill>
              </a:defRPr>
            </a:lvl1pPr>
          </a:lstStyle>
          <a:p>
            <a:r>
              <a:rPr lang="en-US"/>
              <a:t>This is a cover slide option with three lines for a long title</a:t>
            </a:r>
          </a:p>
        </p:txBody>
      </p:sp>
      <p:sp>
        <p:nvSpPr>
          <p:cNvPr id="3" name="Subtitle 2">
            <a:extLst>
              <a:ext uri="{FF2B5EF4-FFF2-40B4-BE49-F238E27FC236}">
                <a16:creationId xmlns:a16="http://schemas.microsoft.com/office/drawing/2014/main" id="{58A45E54-7E07-7B9B-3D30-CE879F2ADA48}"/>
              </a:ext>
            </a:extLst>
          </p:cNvPr>
          <p:cNvSpPr>
            <a:spLocks noGrp="1"/>
          </p:cNvSpPr>
          <p:nvPr>
            <p:ph type="subTitle" idx="1" hasCustomPrompt="1"/>
          </p:nvPr>
        </p:nvSpPr>
        <p:spPr>
          <a:xfrm>
            <a:off x="450574" y="4275802"/>
            <a:ext cx="5645426" cy="365126"/>
          </a:xfrm>
        </p:spPr>
        <p:txBody>
          <a:bodyPr anchor="ctr">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sp>
        <p:nvSpPr>
          <p:cNvPr id="4" name="Text Placeholder 11">
            <a:extLst>
              <a:ext uri="{FF2B5EF4-FFF2-40B4-BE49-F238E27FC236}">
                <a16:creationId xmlns:a16="http://schemas.microsoft.com/office/drawing/2014/main" id="{D6B88179-8E19-AEEA-7C12-2193874EC835}"/>
              </a:ext>
            </a:extLst>
          </p:cNvPr>
          <p:cNvSpPr>
            <a:spLocks noGrp="1"/>
          </p:cNvSpPr>
          <p:nvPr>
            <p:ph type="body" sz="quarter" idx="13" hasCustomPrompt="1"/>
          </p:nvPr>
        </p:nvSpPr>
        <p:spPr>
          <a:xfrm>
            <a:off x="450850" y="5102124"/>
            <a:ext cx="5645150" cy="270771"/>
          </a:xfrm>
        </p:spPr>
        <p:txBody>
          <a:bodyPr>
            <a:noAutofit/>
          </a:bodyPr>
          <a:lstStyle>
            <a:lvl1pPr marL="0" indent="0">
              <a:buNone/>
              <a:defRPr sz="1600" b="1" i="0">
                <a:solidFill>
                  <a:schemeClr val="tx1"/>
                </a:solidFill>
                <a:latin typeface="Inter" panose="02000503000000020004" pitchFamily="2" charset="0"/>
                <a:ea typeface="Inter" panose="02000503000000020004" pitchFamily="2" charset="0"/>
              </a:defRPr>
            </a:lvl1pPr>
            <a:lvl2pPr>
              <a:defRPr sz="1000"/>
            </a:lvl2pPr>
            <a:lvl3pPr>
              <a:defRPr sz="1000"/>
            </a:lvl3pPr>
            <a:lvl4pPr>
              <a:defRPr sz="1000"/>
            </a:lvl4pPr>
            <a:lvl5pPr>
              <a:defRPr sz="1000"/>
            </a:lvl5pPr>
          </a:lstStyle>
          <a:p>
            <a:pPr lvl="0"/>
            <a:r>
              <a:rPr lang="en-US"/>
              <a:t>Name</a:t>
            </a:r>
          </a:p>
        </p:txBody>
      </p:sp>
      <p:sp>
        <p:nvSpPr>
          <p:cNvPr id="5" name="Text Placeholder 14">
            <a:extLst>
              <a:ext uri="{FF2B5EF4-FFF2-40B4-BE49-F238E27FC236}">
                <a16:creationId xmlns:a16="http://schemas.microsoft.com/office/drawing/2014/main" id="{852DBD6C-6393-4015-5BE5-E756963B7F33}"/>
              </a:ext>
            </a:extLst>
          </p:cNvPr>
          <p:cNvSpPr>
            <a:spLocks noGrp="1"/>
          </p:cNvSpPr>
          <p:nvPr>
            <p:ph type="body" sz="quarter" idx="14" hasCustomPrompt="1"/>
          </p:nvPr>
        </p:nvSpPr>
        <p:spPr>
          <a:xfrm>
            <a:off x="450574" y="5396346"/>
            <a:ext cx="5645150" cy="270771"/>
          </a:xfrm>
        </p:spPr>
        <p:txBody>
          <a:bodyPr>
            <a:noAutofit/>
          </a:bodyPr>
          <a:lstStyle>
            <a:lvl1pPr marL="0" indent="0">
              <a:buNone/>
              <a:defRPr sz="1600" b="0" i="0">
                <a:solidFill>
                  <a:schemeClr val="tx1"/>
                </a:solidFill>
                <a:latin typeface="Inter" panose="02000503000000020004" pitchFamily="2" charset="0"/>
                <a:ea typeface="Inter" panose="02000503000000020004" pitchFamily="2" charset="0"/>
              </a:defRPr>
            </a:lvl1pPr>
          </a:lstStyle>
          <a:p>
            <a:pPr lvl="0"/>
            <a:r>
              <a:rPr lang="en-US"/>
              <a:t>Job Title</a:t>
            </a:r>
          </a:p>
        </p:txBody>
      </p:sp>
      <p:sp>
        <p:nvSpPr>
          <p:cNvPr id="6" name="Text Placeholder 14">
            <a:extLst>
              <a:ext uri="{FF2B5EF4-FFF2-40B4-BE49-F238E27FC236}">
                <a16:creationId xmlns:a16="http://schemas.microsoft.com/office/drawing/2014/main" id="{B1065577-E891-979D-F5BB-7C6B755F9BDD}"/>
              </a:ext>
            </a:extLst>
          </p:cNvPr>
          <p:cNvSpPr>
            <a:spLocks noGrp="1"/>
          </p:cNvSpPr>
          <p:nvPr>
            <p:ph type="body" sz="quarter" idx="15" hasCustomPrompt="1"/>
          </p:nvPr>
        </p:nvSpPr>
        <p:spPr>
          <a:xfrm>
            <a:off x="450297" y="6104862"/>
            <a:ext cx="5645426" cy="270772"/>
          </a:xfrm>
        </p:spPr>
        <p:txBody>
          <a:bodyPr anchor="ctr">
            <a:noAutofit/>
          </a:bodyPr>
          <a:lstStyle>
            <a:lvl1pPr marL="0" indent="0">
              <a:buNone/>
              <a:defRPr sz="1200" b="0" i="0">
                <a:solidFill>
                  <a:schemeClr val="accent6"/>
                </a:solidFill>
                <a:latin typeface="Inter" panose="02000503000000020004" pitchFamily="2" charset="0"/>
                <a:ea typeface="Inter" panose="02000503000000020004" pitchFamily="2" charset="0"/>
              </a:defRPr>
            </a:lvl1pPr>
          </a:lstStyle>
          <a:p>
            <a:pPr lvl="0"/>
            <a:r>
              <a:rPr lang="en-US"/>
              <a:t>Optional Date</a:t>
            </a:r>
          </a:p>
        </p:txBody>
      </p:sp>
      <p:pic>
        <p:nvPicPr>
          <p:cNvPr id="10" name="Graphic 9">
            <a:extLst>
              <a:ext uri="{FF2B5EF4-FFF2-40B4-BE49-F238E27FC236}">
                <a16:creationId xmlns:a16="http://schemas.microsoft.com/office/drawing/2014/main" id="{69C2FCF2-4E29-EED1-5D84-0DBE995AEAAD}"/>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3738" t="38097" r="41958" b="-1231"/>
          <a:stretch/>
        </p:blipFill>
        <p:spPr>
          <a:xfrm>
            <a:off x="6293224" y="1"/>
            <a:ext cx="5898776" cy="6858000"/>
          </a:xfrm>
          <a:prstGeom prst="rect">
            <a:avLst/>
          </a:prstGeom>
        </p:spPr>
      </p:pic>
      <p:pic>
        <p:nvPicPr>
          <p:cNvPr id="8" name="Graphic 7">
            <a:extLst>
              <a:ext uri="{FF2B5EF4-FFF2-40B4-BE49-F238E27FC236}">
                <a16:creationId xmlns:a16="http://schemas.microsoft.com/office/drawing/2014/main" id="{CA8F80E2-71AF-1BF6-A1DE-D1941FF58BD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3111" y="283678"/>
            <a:ext cx="1741194" cy="967330"/>
          </a:xfrm>
          <a:prstGeom prst="rect">
            <a:avLst/>
          </a:prstGeom>
        </p:spPr>
      </p:pic>
    </p:spTree>
    <p:extLst>
      <p:ext uri="{BB962C8B-B14F-4D97-AF65-F5344CB8AC3E}">
        <p14:creationId xmlns:p14="http://schemas.microsoft.com/office/powerpoint/2010/main" val="4192161067"/>
      </p:ext>
    </p:extLst>
  </p:cSld>
  <p:clrMapOvr>
    <a:overrideClrMapping bg1="lt1" tx1="dk1" bg2="lt2" tx2="dk2" accent1="accent1" accent2="accent2" accent3="accent3" accent4="accent4" accent5="accent5" accent6="accent6" hlink="hlink" folHlink="folHlink"/>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with Logo">
    <p:spTree>
      <p:nvGrpSpPr>
        <p:cNvPr id="1" name=""/>
        <p:cNvGrpSpPr/>
        <p:nvPr/>
      </p:nvGrpSpPr>
      <p:grpSpPr>
        <a:xfrm>
          <a:off x="0" y="0"/>
          <a:ext cx="0" cy="0"/>
          <a:chOff x="0" y="0"/>
          <a:chExt cx="0" cy="0"/>
        </a:xfrm>
      </p:grpSpPr>
      <p:sp>
        <p:nvSpPr>
          <p:cNvPr id="3" name="Slide Number Placeholder 13">
            <a:extLst>
              <a:ext uri="{FF2B5EF4-FFF2-40B4-BE49-F238E27FC236}">
                <a16:creationId xmlns:a16="http://schemas.microsoft.com/office/drawing/2014/main" id="{722CC027-6B6E-85B0-A8C3-64578F0614DB}"/>
              </a:ext>
            </a:extLst>
          </p:cNvPr>
          <p:cNvSpPr>
            <a:spLocks noGrp="1"/>
          </p:cNvSpPr>
          <p:nvPr>
            <p:ph type="sldNum" sz="quarter" idx="17"/>
          </p:nvPr>
        </p:nvSpPr>
        <p:spPr>
          <a:xfrm>
            <a:off x="8998226" y="6370592"/>
            <a:ext cx="2743200" cy="365125"/>
          </a:xfrm>
          <a:prstGeom prst="rect">
            <a:avLst/>
          </a:prstGeom>
        </p:spPr>
        <p:txBody>
          <a:bodyPr/>
          <a:lstStyle>
            <a:lvl1pPr>
              <a:defRPr>
                <a:solidFill>
                  <a:schemeClr val="accent6"/>
                </a:solidFill>
              </a:defRPr>
            </a:lvl1pPr>
          </a:lstStyle>
          <a:p>
            <a:fld id="{93BFCDF7-B76A-EE4A-9647-B0AB61850522}" type="slidenum">
              <a:rPr lang="en-US" smtClean="0"/>
              <a:pPr/>
              <a:t>‹#›</a:t>
            </a:fld>
            <a:endParaRPr lang="en-US"/>
          </a:p>
        </p:txBody>
      </p:sp>
      <p:pic>
        <p:nvPicPr>
          <p:cNvPr id="4" name="Graphic 3">
            <a:extLst>
              <a:ext uri="{FF2B5EF4-FFF2-40B4-BE49-F238E27FC236}">
                <a16:creationId xmlns:a16="http://schemas.microsoft.com/office/drawing/2014/main" id="{30464A75-ACAF-6AE4-1FDC-1DB8F307FA5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9134" y="6289908"/>
            <a:ext cx="802456" cy="445809"/>
          </a:xfrm>
          <a:prstGeom prst="rect">
            <a:avLst/>
          </a:prstGeom>
        </p:spPr>
      </p:pic>
    </p:spTree>
    <p:extLst>
      <p:ext uri="{BB962C8B-B14F-4D97-AF65-F5344CB8AC3E}">
        <p14:creationId xmlns:p14="http://schemas.microsoft.com/office/powerpoint/2010/main" val="3240725875"/>
      </p:ext>
    </p:extLst>
  </p:cSld>
  <p:clrMapOvr>
    <a:masterClrMapping/>
  </p:clrMapOvr>
  <p:hf hdr="0" dt="0"/>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3_Title + Sub">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407DF6-37E6-EA4F-AD60-CA3C749E0206}"/>
              </a:ext>
            </a:extLst>
          </p:cNvPr>
          <p:cNvGrpSpPr/>
          <p:nvPr userDrawn="1"/>
        </p:nvGrpSpPr>
        <p:grpSpPr>
          <a:xfrm>
            <a:off x="-733314" y="5049600"/>
            <a:ext cx="19125951" cy="1808401"/>
            <a:chOff x="7994577" y="7729729"/>
            <a:chExt cx="9753466" cy="2185140"/>
          </a:xfrm>
        </p:grpSpPr>
        <p:sp>
          <p:nvSpPr>
            <p:cNvPr id="8" name="Graphic 56">
              <a:extLst>
                <a:ext uri="{FF2B5EF4-FFF2-40B4-BE49-F238E27FC236}">
                  <a16:creationId xmlns:a16="http://schemas.microsoft.com/office/drawing/2014/main" id="{C5EAA965-D0C2-0643-92E6-6C7DA18EA92C}"/>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9" name="Graphic 61">
              <a:extLst>
                <a:ext uri="{FF2B5EF4-FFF2-40B4-BE49-F238E27FC236}">
                  <a16:creationId xmlns:a16="http://schemas.microsoft.com/office/drawing/2014/main" id="{9E8AD697-3AF6-7D41-A26D-4D64AE8B043A}"/>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sp>
        <p:nvSpPr>
          <p:cNvPr id="11" name="Rounded Rectangle 10">
            <a:extLst>
              <a:ext uri="{FF2B5EF4-FFF2-40B4-BE49-F238E27FC236}">
                <a16:creationId xmlns:a16="http://schemas.microsoft.com/office/drawing/2014/main" id="{9723A827-6415-894A-AE8C-A04E55FB4315}"/>
              </a:ext>
            </a:extLst>
          </p:cNvPr>
          <p:cNvSpPr/>
          <p:nvPr/>
        </p:nvSpPr>
        <p:spPr>
          <a:xfrm>
            <a:off x="835040" y="2159001"/>
            <a:ext cx="3236715" cy="2858401"/>
          </a:xfrm>
          <a:prstGeom prst="roundRect">
            <a:avLst>
              <a:gd name="adj" fmla="val 2753"/>
            </a:avLst>
          </a:prstGeom>
          <a:solidFill>
            <a:schemeClr val="accent5"/>
          </a:solid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15" name="Rounded Rectangle 14">
            <a:extLst>
              <a:ext uri="{FF2B5EF4-FFF2-40B4-BE49-F238E27FC236}">
                <a16:creationId xmlns:a16="http://schemas.microsoft.com/office/drawing/2014/main" id="{6D7B6BA5-9285-E54A-84EE-C700626EEC50}"/>
              </a:ext>
            </a:extLst>
          </p:cNvPr>
          <p:cNvSpPr/>
          <p:nvPr/>
        </p:nvSpPr>
        <p:spPr>
          <a:xfrm>
            <a:off x="4440607" y="2159001"/>
            <a:ext cx="3236715" cy="2858401"/>
          </a:xfrm>
          <a:prstGeom prst="roundRect">
            <a:avLst>
              <a:gd name="adj" fmla="val 2753"/>
            </a:avLst>
          </a:prstGeom>
          <a:solidFill>
            <a:schemeClr val="accent5"/>
          </a:solid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19" name="Rounded Rectangle 18">
            <a:extLst>
              <a:ext uri="{FF2B5EF4-FFF2-40B4-BE49-F238E27FC236}">
                <a16:creationId xmlns:a16="http://schemas.microsoft.com/office/drawing/2014/main" id="{807A0533-856D-284E-83D8-6CA6728E2C6A}"/>
              </a:ext>
            </a:extLst>
          </p:cNvPr>
          <p:cNvSpPr/>
          <p:nvPr/>
        </p:nvSpPr>
        <p:spPr>
          <a:xfrm>
            <a:off x="8042277" y="2159001"/>
            <a:ext cx="3236715" cy="2858401"/>
          </a:xfrm>
          <a:prstGeom prst="roundRect">
            <a:avLst>
              <a:gd name="adj" fmla="val 2753"/>
            </a:avLst>
          </a:prstGeom>
          <a:solidFill>
            <a:schemeClr val="accent5"/>
          </a:solid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grpSp>
        <p:nvGrpSpPr>
          <p:cNvPr id="22" name="4 Xs">
            <a:extLst>
              <a:ext uri="{FF2B5EF4-FFF2-40B4-BE49-F238E27FC236}">
                <a16:creationId xmlns:a16="http://schemas.microsoft.com/office/drawing/2014/main" id="{CDF23870-10E4-8E4C-9863-F6C2723026D8}"/>
              </a:ext>
            </a:extLst>
          </p:cNvPr>
          <p:cNvGrpSpPr/>
          <p:nvPr userDrawn="1"/>
        </p:nvGrpSpPr>
        <p:grpSpPr>
          <a:xfrm>
            <a:off x="10187145" y="5496168"/>
            <a:ext cx="1738833" cy="955859"/>
            <a:chOff x="4350238" y="4169018"/>
            <a:chExt cx="1298751" cy="713976"/>
          </a:xfrm>
          <a:solidFill>
            <a:schemeClr val="accent5"/>
          </a:solidFill>
        </p:grpSpPr>
        <p:sp>
          <p:nvSpPr>
            <p:cNvPr id="23" name="Graphic 37">
              <a:extLst>
                <a:ext uri="{FF2B5EF4-FFF2-40B4-BE49-F238E27FC236}">
                  <a16:creationId xmlns:a16="http://schemas.microsoft.com/office/drawing/2014/main" id="{85E434E0-615B-1842-9DC4-FA4F618D527C}"/>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4" name="Graphic 37">
              <a:extLst>
                <a:ext uri="{FF2B5EF4-FFF2-40B4-BE49-F238E27FC236}">
                  <a16:creationId xmlns:a16="http://schemas.microsoft.com/office/drawing/2014/main" id="{96C7BEE3-C811-8F49-BAAF-4459F6B288E7}"/>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5" name="Graphic 37">
              <a:extLst>
                <a:ext uri="{FF2B5EF4-FFF2-40B4-BE49-F238E27FC236}">
                  <a16:creationId xmlns:a16="http://schemas.microsoft.com/office/drawing/2014/main" id="{790FDBA2-0C73-8D40-8862-EEA3745F1D53}"/>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6" name="Graphic 37">
              <a:extLst>
                <a:ext uri="{FF2B5EF4-FFF2-40B4-BE49-F238E27FC236}">
                  <a16:creationId xmlns:a16="http://schemas.microsoft.com/office/drawing/2014/main" id="{6D6B29E4-D4FB-E140-BA0C-1E43C374BE3C}"/>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27" name="4 Xs">
            <a:extLst>
              <a:ext uri="{FF2B5EF4-FFF2-40B4-BE49-F238E27FC236}">
                <a16:creationId xmlns:a16="http://schemas.microsoft.com/office/drawing/2014/main" id="{4C02BC42-F92B-4B4C-B206-C13B61AF74AE}"/>
              </a:ext>
            </a:extLst>
          </p:cNvPr>
          <p:cNvGrpSpPr/>
          <p:nvPr userDrawn="1"/>
        </p:nvGrpSpPr>
        <p:grpSpPr>
          <a:xfrm flipH="1">
            <a:off x="7595390" y="1579676"/>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28" name="Graphic 37">
              <a:extLst>
                <a:ext uri="{FF2B5EF4-FFF2-40B4-BE49-F238E27FC236}">
                  <a16:creationId xmlns:a16="http://schemas.microsoft.com/office/drawing/2014/main" id="{199BD5DC-8314-834E-AA26-2469707738B4}"/>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A351309D-9F29-F54D-954D-35280C45B456}"/>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9383EEB7-5115-5946-AF46-0D5CC21E0806}"/>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34" name="Text Placeholder 5">
            <a:extLst>
              <a:ext uri="{FF2B5EF4-FFF2-40B4-BE49-F238E27FC236}">
                <a16:creationId xmlns:a16="http://schemas.microsoft.com/office/drawing/2014/main" id="{DA70048F-C474-0A48-86FD-0556F88C8473}"/>
              </a:ext>
            </a:extLst>
          </p:cNvPr>
          <p:cNvSpPr>
            <a:spLocks noGrp="1"/>
          </p:cNvSpPr>
          <p:nvPr>
            <p:ph type="body" sz="quarter" idx="10" hasCustomPrompt="1"/>
          </p:nvPr>
        </p:nvSpPr>
        <p:spPr>
          <a:xfrm>
            <a:off x="831145" y="3525769"/>
            <a:ext cx="3231300" cy="384873"/>
          </a:xfrm>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36" name="Text Placeholder 5">
            <a:extLst>
              <a:ext uri="{FF2B5EF4-FFF2-40B4-BE49-F238E27FC236}">
                <a16:creationId xmlns:a16="http://schemas.microsoft.com/office/drawing/2014/main" id="{AD6F22B9-E263-4C45-84AA-8B7F3E432CD3}"/>
              </a:ext>
            </a:extLst>
          </p:cNvPr>
          <p:cNvSpPr>
            <a:spLocks noGrp="1"/>
          </p:cNvSpPr>
          <p:nvPr>
            <p:ph type="body" sz="quarter" idx="15" hasCustomPrompt="1"/>
          </p:nvPr>
        </p:nvSpPr>
        <p:spPr>
          <a:xfrm>
            <a:off x="4442737" y="3525769"/>
            <a:ext cx="3231300" cy="384873"/>
          </a:xfrm>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38" name="Text Placeholder 5">
            <a:extLst>
              <a:ext uri="{FF2B5EF4-FFF2-40B4-BE49-F238E27FC236}">
                <a16:creationId xmlns:a16="http://schemas.microsoft.com/office/drawing/2014/main" id="{751441BA-3056-D347-8A19-047A50B4B54C}"/>
              </a:ext>
            </a:extLst>
          </p:cNvPr>
          <p:cNvSpPr>
            <a:spLocks noGrp="1"/>
          </p:cNvSpPr>
          <p:nvPr>
            <p:ph type="body" sz="quarter" idx="17" hasCustomPrompt="1"/>
          </p:nvPr>
        </p:nvSpPr>
        <p:spPr>
          <a:xfrm>
            <a:off x="8054329" y="3525769"/>
            <a:ext cx="3231300" cy="384873"/>
          </a:xfrm>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40" name="Text Placeholder 3">
            <a:extLst>
              <a:ext uri="{FF2B5EF4-FFF2-40B4-BE49-F238E27FC236}">
                <a16:creationId xmlns:a16="http://schemas.microsoft.com/office/drawing/2014/main" id="{61A4D3CC-26DB-0D41-AEC9-523F93F9CDCB}"/>
              </a:ext>
            </a:extLst>
          </p:cNvPr>
          <p:cNvSpPr>
            <a:spLocks noGrp="1"/>
          </p:cNvSpPr>
          <p:nvPr>
            <p:ph type="body" sz="quarter" idx="19"/>
          </p:nvPr>
        </p:nvSpPr>
        <p:spPr>
          <a:xfrm>
            <a:off x="835041" y="3945196"/>
            <a:ext cx="3226844" cy="765913"/>
          </a:xfrm>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41" name="Text Placeholder 3">
            <a:extLst>
              <a:ext uri="{FF2B5EF4-FFF2-40B4-BE49-F238E27FC236}">
                <a16:creationId xmlns:a16="http://schemas.microsoft.com/office/drawing/2014/main" id="{89B71643-676F-A74B-BA38-3067336C984F}"/>
              </a:ext>
            </a:extLst>
          </p:cNvPr>
          <p:cNvSpPr>
            <a:spLocks noGrp="1"/>
          </p:cNvSpPr>
          <p:nvPr>
            <p:ph type="body" sz="quarter" idx="20"/>
          </p:nvPr>
        </p:nvSpPr>
        <p:spPr>
          <a:xfrm>
            <a:off x="4438853" y="3945196"/>
            <a:ext cx="3226844" cy="765913"/>
          </a:xfrm>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42" name="Text Placeholder 3">
            <a:extLst>
              <a:ext uri="{FF2B5EF4-FFF2-40B4-BE49-F238E27FC236}">
                <a16:creationId xmlns:a16="http://schemas.microsoft.com/office/drawing/2014/main" id="{48603562-A9F7-324F-91DC-921B8FEDC6F6}"/>
              </a:ext>
            </a:extLst>
          </p:cNvPr>
          <p:cNvSpPr>
            <a:spLocks noGrp="1"/>
          </p:cNvSpPr>
          <p:nvPr>
            <p:ph type="body" sz="quarter" idx="21"/>
          </p:nvPr>
        </p:nvSpPr>
        <p:spPr>
          <a:xfrm>
            <a:off x="8042665" y="3945196"/>
            <a:ext cx="3226844" cy="765913"/>
          </a:xfrm>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5"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tx1">
                    <a:lumMod val="50000"/>
                  </a:schemeClr>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32" name="Title Placeholder 1">
            <a:extLst>
              <a:ext uri="{FF2B5EF4-FFF2-40B4-BE49-F238E27FC236}">
                <a16:creationId xmlns:a16="http://schemas.microsoft.com/office/drawing/2014/main" id="{9AE24853-D7E3-2D4A-86FE-71BFD9042D09}"/>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590534431"/>
      </p:ext>
    </p:extLst>
  </p:cSld>
  <p:clrMapOvr>
    <a:masterClrMapping/>
  </p:clrMapOvr>
  <p:transition spd="slow">
    <p:wipe dir="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Four categories">
    <p:bg>
      <p:bgPr>
        <a:solidFill>
          <a:schemeClr val="accent5"/>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0CEF9E5-5EE1-AC4E-A59A-418CAB13F291}"/>
              </a:ext>
            </a:extLst>
          </p:cNvPr>
          <p:cNvGrpSpPr/>
          <p:nvPr userDrawn="1"/>
        </p:nvGrpSpPr>
        <p:grpSpPr>
          <a:xfrm>
            <a:off x="-733314" y="5049600"/>
            <a:ext cx="19125951" cy="1808401"/>
            <a:chOff x="7994577" y="7729729"/>
            <a:chExt cx="9753466" cy="2185140"/>
          </a:xfrm>
        </p:grpSpPr>
        <p:sp>
          <p:nvSpPr>
            <p:cNvPr id="36" name="Graphic 56">
              <a:extLst>
                <a:ext uri="{FF2B5EF4-FFF2-40B4-BE49-F238E27FC236}">
                  <a16:creationId xmlns:a16="http://schemas.microsoft.com/office/drawing/2014/main" id="{BE563D97-3012-2642-A626-52DD93C86E53}"/>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37" name="Graphic 61">
              <a:extLst>
                <a:ext uri="{FF2B5EF4-FFF2-40B4-BE49-F238E27FC236}">
                  <a16:creationId xmlns:a16="http://schemas.microsoft.com/office/drawing/2014/main" id="{C715D77A-BEEE-2C41-9F11-2374D512B670}"/>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grpSp>
        <p:nvGrpSpPr>
          <p:cNvPr id="38" name="4 Xs">
            <a:extLst>
              <a:ext uri="{FF2B5EF4-FFF2-40B4-BE49-F238E27FC236}">
                <a16:creationId xmlns:a16="http://schemas.microsoft.com/office/drawing/2014/main" id="{CD5B8F98-1B44-7A43-B046-F47E3BD07A8C}"/>
              </a:ext>
            </a:extLst>
          </p:cNvPr>
          <p:cNvGrpSpPr/>
          <p:nvPr userDrawn="1"/>
        </p:nvGrpSpPr>
        <p:grpSpPr>
          <a:xfrm>
            <a:off x="10187145" y="5496168"/>
            <a:ext cx="1738833" cy="955859"/>
            <a:chOff x="4350238" y="4169018"/>
            <a:chExt cx="1298751" cy="713976"/>
          </a:xfrm>
          <a:solidFill>
            <a:schemeClr val="accent5"/>
          </a:solidFill>
        </p:grpSpPr>
        <p:sp>
          <p:nvSpPr>
            <p:cNvPr id="39" name="Graphic 37">
              <a:extLst>
                <a:ext uri="{FF2B5EF4-FFF2-40B4-BE49-F238E27FC236}">
                  <a16:creationId xmlns:a16="http://schemas.microsoft.com/office/drawing/2014/main" id="{8380F6B1-237B-9040-8282-0AFB56804CC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0" name="Graphic 37">
              <a:extLst>
                <a:ext uri="{FF2B5EF4-FFF2-40B4-BE49-F238E27FC236}">
                  <a16:creationId xmlns:a16="http://schemas.microsoft.com/office/drawing/2014/main" id="{0EEB6FFB-8564-9A49-9DB7-2B65080A87FC}"/>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1" name="Graphic 37">
              <a:extLst>
                <a:ext uri="{FF2B5EF4-FFF2-40B4-BE49-F238E27FC236}">
                  <a16:creationId xmlns:a16="http://schemas.microsoft.com/office/drawing/2014/main" id="{A228105D-AB6D-0F4E-BBF4-F132130A268E}"/>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2" name="Graphic 37">
              <a:extLst>
                <a:ext uri="{FF2B5EF4-FFF2-40B4-BE49-F238E27FC236}">
                  <a16:creationId xmlns:a16="http://schemas.microsoft.com/office/drawing/2014/main" id="{7254356B-4B14-5745-96EC-4381E54DCDAF}"/>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43" name="4 Xs">
            <a:extLst>
              <a:ext uri="{FF2B5EF4-FFF2-40B4-BE49-F238E27FC236}">
                <a16:creationId xmlns:a16="http://schemas.microsoft.com/office/drawing/2014/main" id="{2301CA40-3340-6146-8A31-6E89031E1898}"/>
              </a:ext>
            </a:extLst>
          </p:cNvPr>
          <p:cNvGrpSpPr/>
          <p:nvPr userDrawn="1"/>
        </p:nvGrpSpPr>
        <p:grpSpPr>
          <a:xfrm flipH="1">
            <a:off x="5566174" y="1086348"/>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44" name="Graphic 37">
              <a:extLst>
                <a:ext uri="{FF2B5EF4-FFF2-40B4-BE49-F238E27FC236}">
                  <a16:creationId xmlns:a16="http://schemas.microsoft.com/office/drawing/2014/main" id="{CD1ADBD2-BA32-8747-9A60-45B35F209844}"/>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5" name="Graphic 37">
              <a:extLst>
                <a:ext uri="{FF2B5EF4-FFF2-40B4-BE49-F238E27FC236}">
                  <a16:creationId xmlns:a16="http://schemas.microsoft.com/office/drawing/2014/main" id="{4DA158DD-4713-EE4B-97B3-F67845BE2466}"/>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6" name="Graphic 37">
              <a:extLst>
                <a:ext uri="{FF2B5EF4-FFF2-40B4-BE49-F238E27FC236}">
                  <a16:creationId xmlns:a16="http://schemas.microsoft.com/office/drawing/2014/main" id="{C8DDDDC4-103D-BE4F-99D8-7D7F7586667B}"/>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23" name="Rounded Rectangle 22">
            <a:extLst>
              <a:ext uri="{FF2B5EF4-FFF2-40B4-BE49-F238E27FC236}">
                <a16:creationId xmlns:a16="http://schemas.microsoft.com/office/drawing/2014/main" id="{711458F1-BB8D-FA4F-866B-C4FB30ACD608}"/>
              </a:ext>
            </a:extLst>
          </p:cNvPr>
          <p:cNvSpPr/>
          <p:nvPr userDrawn="1"/>
        </p:nvSpPr>
        <p:spPr>
          <a:xfrm>
            <a:off x="508000" y="2141332"/>
            <a:ext cx="2349384" cy="3654145"/>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26" name="Rounded Rectangle 25">
            <a:extLst>
              <a:ext uri="{FF2B5EF4-FFF2-40B4-BE49-F238E27FC236}">
                <a16:creationId xmlns:a16="http://schemas.microsoft.com/office/drawing/2014/main" id="{E760A4D3-3C44-EC4D-9A5D-AA8B07463802}"/>
              </a:ext>
            </a:extLst>
          </p:cNvPr>
          <p:cNvSpPr/>
          <p:nvPr userDrawn="1"/>
        </p:nvSpPr>
        <p:spPr>
          <a:xfrm>
            <a:off x="3458817" y="2141332"/>
            <a:ext cx="2349384" cy="3654145"/>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29" name="Rounded Rectangle 28">
            <a:extLst>
              <a:ext uri="{FF2B5EF4-FFF2-40B4-BE49-F238E27FC236}">
                <a16:creationId xmlns:a16="http://schemas.microsoft.com/office/drawing/2014/main" id="{E1B9E6FB-83AD-324D-9C0D-70A5737BA570}"/>
              </a:ext>
            </a:extLst>
          </p:cNvPr>
          <p:cNvSpPr/>
          <p:nvPr userDrawn="1"/>
        </p:nvSpPr>
        <p:spPr>
          <a:xfrm>
            <a:off x="6409635" y="2141332"/>
            <a:ext cx="2349384" cy="3654145"/>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32" name="Rounded Rectangle 31">
            <a:extLst>
              <a:ext uri="{FF2B5EF4-FFF2-40B4-BE49-F238E27FC236}">
                <a16:creationId xmlns:a16="http://schemas.microsoft.com/office/drawing/2014/main" id="{CC91BED6-6924-1E43-86B1-4F3E278D81F5}"/>
              </a:ext>
            </a:extLst>
          </p:cNvPr>
          <p:cNvSpPr/>
          <p:nvPr userDrawn="1"/>
        </p:nvSpPr>
        <p:spPr>
          <a:xfrm>
            <a:off x="9351617" y="2141332"/>
            <a:ext cx="2349384" cy="3654145"/>
          </a:xfrm>
          <a:prstGeom prst="roundRect">
            <a:avLst>
              <a:gd name="adj" fmla="val 2753"/>
            </a:avLst>
          </a:prstGeom>
          <a:noFill/>
          <a:ln>
            <a:gradFill>
              <a:gsLst>
                <a:gs pos="0">
                  <a:schemeClr val="accent3"/>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F3EF"/>
              </a:solidFill>
              <a:effectLst/>
              <a:uLnTx/>
              <a:uFillTx/>
              <a:latin typeface="+mn-lt"/>
              <a:ea typeface="+mn-ea"/>
              <a:cs typeface="+mn-cs"/>
            </a:endParaRPr>
          </a:p>
        </p:txBody>
      </p:sp>
      <p:sp>
        <p:nvSpPr>
          <p:cNvPr id="47" name="Text Placeholder 5">
            <a:extLst>
              <a:ext uri="{FF2B5EF4-FFF2-40B4-BE49-F238E27FC236}">
                <a16:creationId xmlns:a16="http://schemas.microsoft.com/office/drawing/2014/main" id="{EA13333B-91BE-024E-894A-DB44D5538976}"/>
              </a:ext>
            </a:extLst>
          </p:cNvPr>
          <p:cNvSpPr>
            <a:spLocks noGrp="1"/>
          </p:cNvSpPr>
          <p:nvPr>
            <p:ph type="body" sz="quarter" idx="10" hasCustomPrompt="1"/>
          </p:nvPr>
        </p:nvSpPr>
        <p:spPr>
          <a:xfrm>
            <a:off x="504105" y="3154100"/>
            <a:ext cx="2353056" cy="492017"/>
          </a:xfrm>
          <a:noFill/>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48" name="Text Placeholder 3">
            <a:extLst>
              <a:ext uri="{FF2B5EF4-FFF2-40B4-BE49-F238E27FC236}">
                <a16:creationId xmlns:a16="http://schemas.microsoft.com/office/drawing/2014/main" id="{23F6963E-D008-EA40-8A20-78226BDFD9D8}"/>
              </a:ext>
            </a:extLst>
          </p:cNvPr>
          <p:cNvSpPr>
            <a:spLocks noGrp="1"/>
          </p:cNvSpPr>
          <p:nvPr>
            <p:ph type="body" sz="quarter" idx="19"/>
          </p:nvPr>
        </p:nvSpPr>
        <p:spPr>
          <a:xfrm>
            <a:off x="508001" y="3699398"/>
            <a:ext cx="2353056" cy="1687453"/>
          </a:xfrm>
          <a:noFill/>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49" name="Text Placeholder 5">
            <a:extLst>
              <a:ext uri="{FF2B5EF4-FFF2-40B4-BE49-F238E27FC236}">
                <a16:creationId xmlns:a16="http://schemas.microsoft.com/office/drawing/2014/main" id="{AAAE38AC-C3F1-8241-9E55-FE813546FFFA}"/>
              </a:ext>
            </a:extLst>
          </p:cNvPr>
          <p:cNvSpPr>
            <a:spLocks noGrp="1"/>
          </p:cNvSpPr>
          <p:nvPr>
            <p:ph type="body" sz="quarter" idx="26" hasCustomPrompt="1"/>
          </p:nvPr>
        </p:nvSpPr>
        <p:spPr>
          <a:xfrm>
            <a:off x="3454923" y="3154100"/>
            <a:ext cx="2353056" cy="492017"/>
          </a:xfrm>
          <a:noFill/>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50" name="Text Placeholder 3">
            <a:extLst>
              <a:ext uri="{FF2B5EF4-FFF2-40B4-BE49-F238E27FC236}">
                <a16:creationId xmlns:a16="http://schemas.microsoft.com/office/drawing/2014/main" id="{9B931278-6B35-A143-B728-53709980A9EB}"/>
              </a:ext>
            </a:extLst>
          </p:cNvPr>
          <p:cNvSpPr>
            <a:spLocks noGrp="1"/>
          </p:cNvSpPr>
          <p:nvPr>
            <p:ph type="body" sz="quarter" idx="27"/>
          </p:nvPr>
        </p:nvSpPr>
        <p:spPr>
          <a:xfrm>
            <a:off x="3458819" y="3699397"/>
            <a:ext cx="2353056" cy="1687455"/>
          </a:xfrm>
          <a:noFill/>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51" name="Text Placeholder 5">
            <a:extLst>
              <a:ext uri="{FF2B5EF4-FFF2-40B4-BE49-F238E27FC236}">
                <a16:creationId xmlns:a16="http://schemas.microsoft.com/office/drawing/2014/main" id="{6EE3E50B-DADA-1247-A1AA-A4A9A4DF9D61}"/>
              </a:ext>
            </a:extLst>
          </p:cNvPr>
          <p:cNvSpPr>
            <a:spLocks noGrp="1"/>
          </p:cNvSpPr>
          <p:nvPr>
            <p:ph type="body" sz="quarter" idx="28" hasCustomPrompt="1"/>
          </p:nvPr>
        </p:nvSpPr>
        <p:spPr>
          <a:xfrm>
            <a:off x="6401809" y="3154100"/>
            <a:ext cx="2357209" cy="492017"/>
          </a:xfrm>
          <a:noFill/>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52" name="Text Placeholder 3">
            <a:extLst>
              <a:ext uri="{FF2B5EF4-FFF2-40B4-BE49-F238E27FC236}">
                <a16:creationId xmlns:a16="http://schemas.microsoft.com/office/drawing/2014/main" id="{AE2C9F18-5B17-2847-8CB3-A7BF11ED0273}"/>
              </a:ext>
            </a:extLst>
          </p:cNvPr>
          <p:cNvSpPr>
            <a:spLocks noGrp="1"/>
          </p:cNvSpPr>
          <p:nvPr>
            <p:ph type="body" sz="quarter" idx="29"/>
          </p:nvPr>
        </p:nvSpPr>
        <p:spPr>
          <a:xfrm>
            <a:off x="6402471" y="3699397"/>
            <a:ext cx="2356547" cy="1687455"/>
          </a:xfrm>
          <a:noFill/>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53" name="Text Placeholder 5">
            <a:extLst>
              <a:ext uri="{FF2B5EF4-FFF2-40B4-BE49-F238E27FC236}">
                <a16:creationId xmlns:a16="http://schemas.microsoft.com/office/drawing/2014/main" id="{F73AEDB4-6053-8A42-90A3-2E66DCC4B14E}"/>
              </a:ext>
            </a:extLst>
          </p:cNvPr>
          <p:cNvSpPr>
            <a:spLocks noGrp="1"/>
          </p:cNvSpPr>
          <p:nvPr>
            <p:ph type="body" sz="quarter" idx="30" hasCustomPrompt="1"/>
          </p:nvPr>
        </p:nvSpPr>
        <p:spPr>
          <a:xfrm>
            <a:off x="9347723" y="3151650"/>
            <a:ext cx="2353056" cy="492017"/>
          </a:xfrm>
          <a:noFill/>
        </p:spPr>
        <p:txBody>
          <a:bodyPr tIns="0" bIns="0">
            <a:normAutofit/>
          </a:bodyPr>
          <a:lstStyle>
            <a:lvl1pPr marL="0" indent="0" algn="ctr">
              <a:buFontTx/>
              <a:buNone/>
              <a:defRPr sz="2133" b="1" i="0">
                <a:solidFill>
                  <a:schemeClr val="tx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54" name="Text Placeholder 3">
            <a:extLst>
              <a:ext uri="{FF2B5EF4-FFF2-40B4-BE49-F238E27FC236}">
                <a16:creationId xmlns:a16="http://schemas.microsoft.com/office/drawing/2014/main" id="{F97F7A33-1798-6040-A8B3-5D14242BA9DF}"/>
              </a:ext>
            </a:extLst>
          </p:cNvPr>
          <p:cNvSpPr>
            <a:spLocks noGrp="1"/>
          </p:cNvSpPr>
          <p:nvPr>
            <p:ph type="body" sz="quarter" idx="31"/>
          </p:nvPr>
        </p:nvSpPr>
        <p:spPr>
          <a:xfrm>
            <a:off x="9347723" y="3696948"/>
            <a:ext cx="2357173" cy="1687453"/>
          </a:xfrm>
          <a:noFill/>
        </p:spPr>
        <p:txBody>
          <a:bodyPr>
            <a:normAutofit/>
          </a:bodyPr>
          <a:lstStyle>
            <a:lvl1pPr marL="0" indent="0" algn="ctr">
              <a:buFontTx/>
              <a:buNone/>
              <a:defRPr sz="1600">
                <a:solidFill>
                  <a:schemeClr val="tx1"/>
                </a:solidFill>
                <a:latin typeface="+mn-lt"/>
              </a:defRPr>
            </a:lvl1pPr>
          </a:lstStyle>
          <a:p>
            <a:pPr lvl="0"/>
            <a:r>
              <a:rPr lang="en-US"/>
              <a:t>Click to edit Master text styles</a:t>
            </a:r>
          </a:p>
        </p:txBody>
      </p:sp>
      <p:sp>
        <p:nvSpPr>
          <p:cNvPr id="28" name="Title Placeholder 1">
            <a:extLst>
              <a:ext uri="{FF2B5EF4-FFF2-40B4-BE49-F238E27FC236}">
                <a16:creationId xmlns:a16="http://schemas.microsoft.com/office/drawing/2014/main" id="{6D59666F-DE9E-3649-9563-51A4476322BE}"/>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4246936826"/>
      </p:ext>
    </p:extLst>
  </p:cSld>
  <p:clrMapOvr>
    <a:masterClrMapping/>
  </p:clrMapOvr>
  <p:transition spd="slow">
    <p:wipe dir="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3_Four categories">
    <p:bg>
      <p:bgPr>
        <a:solidFill>
          <a:schemeClr val="accent5"/>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0CEF9E5-5EE1-AC4E-A59A-418CAB13F291}"/>
              </a:ext>
            </a:extLst>
          </p:cNvPr>
          <p:cNvGrpSpPr/>
          <p:nvPr userDrawn="1"/>
        </p:nvGrpSpPr>
        <p:grpSpPr>
          <a:xfrm>
            <a:off x="-733314" y="5049600"/>
            <a:ext cx="19125951" cy="1808401"/>
            <a:chOff x="7994577" y="7729729"/>
            <a:chExt cx="9753466" cy="2185140"/>
          </a:xfrm>
        </p:grpSpPr>
        <p:sp>
          <p:nvSpPr>
            <p:cNvPr id="36" name="Graphic 56">
              <a:extLst>
                <a:ext uri="{FF2B5EF4-FFF2-40B4-BE49-F238E27FC236}">
                  <a16:creationId xmlns:a16="http://schemas.microsoft.com/office/drawing/2014/main" id="{BE563D97-3012-2642-A626-52DD93C86E53}"/>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37" name="Graphic 61">
              <a:extLst>
                <a:ext uri="{FF2B5EF4-FFF2-40B4-BE49-F238E27FC236}">
                  <a16:creationId xmlns:a16="http://schemas.microsoft.com/office/drawing/2014/main" id="{C715D77A-BEEE-2C41-9F11-2374D512B670}"/>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sp>
        <p:nvSpPr>
          <p:cNvPr id="28" name="Title Placeholder 1">
            <a:extLst>
              <a:ext uri="{FF2B5EF4-FFF2-40B4-BE49-F238E27FC236}">
                <a16:creationId xmlns:a16="http://schemas.microsoft.com/office/drawing/2014/main" id="{6D59666F-DE9E-3649-9563-51A4476322BE}"/>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1117197644"/>
      </p:ext>
    </p:extLst>
  </p:cSld>
  <p:clrMapOvr>
    <a:masterClrMapping/>
  </p:clrMapOvr>
  <p:transition spd="slow">
    <p:wipe dir="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3_Numbers + Three Stats">
    <p:bg>
      <p:bgPr>
        <a:solidFill>
          <a:schemeClr val="accent5"/>
        </a:solidFill>
        <a:effectLst/>
      </p:bgPr>
    </p:bg>
    <p:spTree>
      <p:nvGrpSpPr>
        <p:cNvPr id="1" name=""/>
        <p:cNvGrpSpPr/>
        <p:nvPr/>
      </p:nvGrpSpPr>
      <p:grpSpPr>
        <a:xfrm>
          <a:off x="0" y="0"/>
          <a:ext cx="0" cy="0"/>
          <a:chOff x="0" y="0"/>
          <a:chExt cx="0" cy="0"/>
        </a:xfrm>
      </p:grpSpPr>
      <p:grpSp>
        <p:nvGrpSpPr>
          <p:cNvPr id="31" name="4 Xs">
            <a:extLst>
              <a:ext uri="{FF2B5EF4-FFF2-40B4-BE49-F238E27FC236}">
                <a16:creationId xmlns:a16="http://schemas.microsoft.com/office/drawing/2014/main" id="{BCC77331-47BC-9E48-A0B1-AA5D2D4A763D}"/>
              </a:ext>
            </a:extLst>
          </p:cNvPr>
          <p:cNvGrpSpPr/>
          <p:nvPr userDrawn="1"/>
        </p:nvGrpSpPr>
        <p:grpSpPr>
          <a:xfrm flipH="1">
            <a:off x="5566174" y="1086348"/>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32" name="Graphic 37">
              <a:extLst>
                <a:ext uri="{FF2B5EF4-FFF2-40B4-BE49-F238E27FC236}">
                  <a16:creationId xmlns:a16="http://schemas.microsoft.com/office/drawing/2014/main" id="{5F4B3125-7A58-654E-BF3C-269C6A0FB6AF}"/>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3" name="Graphic 37">
              <a:extLst>
                <a:ext uri="{FF2B5EF4-FFF2-40B4-BE49-F238E27FC236}">
                  <a16:creationId xmlns:a16="http://schemas.microsoft.com/office/drawing/2014/main" id="{89541E5A-629B-C544-B106-6998BAB55313}"/>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4" name="Graphic 37">
              <a:extLst>
                <a:ext uri="{FF2B5EF4-FFF2-40B4-BE49-F238E27FC236}">
                  <a16:creationId xmlns:a16="http://schemas.microsoft.com/office/drawing/2014/main" id="{F0EC43E4-21F4-9D4A-98B9-188FA2378DEC}"/>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16" name="Group 15">
            <a:extLst>
              <a:ext uri="{FF2B5EF4-FFF2-40B4-BE49-F238E27FC236}">
                <a16:creationId xmlns:a16="http://schemas.microsoft.com/office/drawing/2014/main" id="{9A19DB36-C6C4-C547-9CE0-08ADBB5356E6}"/>
              </a:ext>
            </a:extLst>
          </p:cNvPr>
          <p:cNvGrpSpPr/>
          <p:nvPr userDrawn="1"/>
        </p:nvGrpSpPr>
        <p:grpSpPr>
          <a:xfrm>
            <a:off x="-733314" y="5049600"/>
            <a:ext cx="19125951" cy="1808401"/>
            <a:chOff x="7994577" y="7729729"/>
            <a:chExt cx="9753466" cy="2185140"/>
          </a:xfrm>
        </p:grpSpPr>
        <p:sp>
          <p:nvSpPr>
            <p:cNvPr id="20" name="Graphic 56">
              <a:extLst>
                <a:ext uri="{FF2B5EF4-FFF2-40B4-BE49-F238E27FC236}">
                  <a16:creationId xmlns:a16="http://schemas.microsoft.com/office/drawing/2014/main" id="{D3FD8CBF-CE8F-9B4D-8C99-A24082316957}"/>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24" name="Graphic 61">
              <a:extLst>
                <a:ext uri="{FF2B5EF4-FFF2-40B4-BE49-F238E27FC236}">
                  <a16:creationId xmlns:a16="http://schemas.microsoft.com/office/drawing/2014/main" id="{81A9FB49-2EB0-1947-8805-F964FEAF5D8A}"/>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grpSp>
        <p:nvGrpSpPr>
          <p:cNvPr id="25" name="4 Xs">
            <a:extLst>
              <a:ext uri="{FF2B5EF4-FFF2-40B4-BE49-F238E27FC236}">
                <a16:creationId xmlns:a16="http://schemas.microsoft.com/office/drawing/2014/main" id="{A052CCE7-6EC9-344D-8F95-DCB469528CCA}"/>
              </a:ext>
            </a:extLst>
          </p:cNvPr>
          <p:cNvGrpSpPr/>
          <p:nvPr userDrawn="1"/>
        </p:nvGrpSpPr>
        <p:grpSpPr>
          <a:xfrm>
            <a:off x="10187145" y="5496168"/>
            <a:ext cx="1738833" cy="955859"/>
            <a:chOff x="4350238" y="4169018"/>
            <a:chExt cx="1298751" cy="713976"/>
          </a:xfrm>
          <a:solidFill>
            <a:schemeClr val="accent5"/>
          </a:solidFill>
        </p:grpSpPr>
        <p:sp>
          <p:nvSpPr>
            <p:cNvPr id="27" name="Graphic 37">
              <a:extLst>
                <a:ext uri="{FF2B5EF4-FFF2-40B4-BE49-F238E27FC236}">
                  <a16:creationId xmlns:a16="http://schemas.microsoft.com/office/drawing/2014/main" id="{76C825A4-C5A4-3E4E-A55D-2BF12832B11B}"/>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8" name="Graphic 37">
              <a:extLst>
                <a:ext uri="{FF2B5EF4-FFF2-40B4-BE49-F238E27FC236}">
                  <a16:creationId xmlns:a16="http://schemas.microsoft.com/office/drawing/2014/main" id="{101CEB57-3EF9-7345-B215-C18D2D9571EF}"/>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27D75E57-1F16-6B43-A339-F0CAFF110EE3}"/>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E4F2C01E-2BCA-F74C-92AE-C0C5CCF70948}"/>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21" name="Oval 20">
            <a:extLst>
              <a:ext uri="{FF2B5EF4-FFF2-40B4-BE49-F238E27FC236}">
                <a16:creationId xmlns:a16="http://schemas.microsoft.com/office/drawing/2014/main" id="{87F0B90B-8C4B-46FD-9ABA-ABAC12327BE3}"/>
              </a:ext>
            </a:extLst>
          </p:cNvPr>
          <p:cNvSpPr/>
          <p:nvPr userDrawn="1"/>
        </p:nvSpPr>
        <p:spPr>
          <a:xfrm>
            <a:off x="829493" y="1631395"/>
            <a:ext cx="2746103" cy="2746103"/>
          </a:xfrm>
          <a:prstGeom prst="ellipse">
            <a:avLst/>
          </a:prstGeom>
          <a:solidFill>
            <a:srgbClr val="045D9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2" name="Oval 21">
            <a:extLst>
              <a:ext uri="{FF2B5EF4-FFF2-40B4-BE49-F238E27FC236}">
                <a16:creationId xmlns:a16="http://schemas.microsoft.com/office/drawing/2014/main" id="{A340EA5C-70F1-4C5E-B694-DEBBAA74234C}"/>
              </a:ext>
            </a:extLst>
          </p:cNvPr>
          <p:cNvSpPr/>
          <p:nvPr userDrawn="1"/>
        </p:nvSpPr>
        <p:spPr>
          <a:xfrm>
            <a:off x="4719321" y="1631395"/>
            <a:ext cx="2746103" cy="2746103"/>
          </a:xfrm>
          <a:prstGeom prst="ellipse">
            <a:avLst/>
          </a:prstGeom>
          <a:solidFill>
            <a:srgbClr val="0675C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3" name="Oval 22">
            <a:extLst>
              <a:ext uri="{FF2B5EF4-FFF2-40B4-BE49-F238E27FC236}">
                <a16:creationId xmlns:a16="http://schemas.microsoft.com/office/drawing/2014/main" id="{77C6CF2B-D27F-4BF4-937E-26BB630C822C}"/>
              </a:ext>
            </a:extLst>
          </p:cNvPr>
          <p:cNvSpPr/>
          <p:nvPr userDrawn="1"/>
        </p:nvSpPr>
        <p:spPr>
          <a:xfrm>
            <a:off x="8507550" y="1631395"/>
            <a:ext cx="2746103" cy="2746103"/>
          </a:xfrm>
          <a:prstGeom prst="ellipse">
            <a:avLst/>
          </a:prstGeom>
          <a:solidFill>
            <a:srgbClr val="52B8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9" name="Text Placeholder 5"/>
          <p:cNvSpPr>
            <a:spLocks noGrp="1"/>
          </p:cNvSpPr>
          <p:nvPr>
            <p:ph type="body" sz="quarter" idx="10" hasCustomPrompt="1"/>
          </p:nvPr>
        </p:nvSpPr>
        <p:spPr>
          <a:xfrm>
            <a:off x="617948" y="4576675"/>
            <a:ext cx="316919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762000"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92959"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3" name="Text Placeholder 5"/>
          <p:cNvSpPr>
            <a:spLocks noGrp="1"/>
          </p:cNvSpPr>
          <p:nvPr>
            <p:ph type="body" sz="quarter" idx="13" hasCustomPrompt="1"/>
          </p:nvPr>
        </p:nvSpPr>
        <p:spPr>
          <a:xfrm>
            <a:off x="4507777" y="4576675"/>
            <a:ext cx="3169193" cy="992992"/>
          </a:xfrm>
        </p:spPr>
        <p:txBody>
          <a:bodyPr tIns="0" bIns="0">
            <a:no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4" name="Text Placeholder 5"/>
          <p:cNvSpPr>
            <a:spLocks noGrp="1"/>
          </p:cNvSpPr>
          <p:nvPr>
            <p:ph type="body" sz="quarter" idx="14" hasCustomPrompt="1"/>
          </p:nvPr>
        </p:nvSpPr>
        <p:spPr>
          <a:xfrm>
            <a:off x="4651830"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5" name="Text Placeholder 5"/>
          <p:cNvSpPr>
            <a:spLocks noGrp="1"/>
          </p:cNvSpPr>
          <p:nvPr>
            <p:ph type="body" sz="quarter" idx="15" hasCustomPrompt="1"/>
          </p:nvPr>
        </p:nvSpPr>
        <p:spPr>
          <a:xfrm>
            <a:off x="4782788"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7" name="Text Placeholder 5"/>
          <p:cNvSpPr>
            <a:spLocks noGrp="1"/>
          </p:cNvSpPr>
          <p:nvPr>
            <p:ph type="body" sz="quarter" idx="16" hasCustomPrompt="1"/>
          </p:nvPr>
        </p:nvSpPr>
        <p:spPr>
          <a:xfrm>
            <a:off x="8296005" y="4576675"/>
            <a:ext cx="316919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8" name="Text Placeholder 5"/>
          <p:cNvSpPr>
            <a:spLocks noGrp="1"/>
          </p:cNvSpPr>
          <p:nvPr>
            <p:ph type="body" sz="quarter" idx="17" hasCustomPrompt="1"/>
          </p:nvPr>
        </p:nvSpPr>
        <p:spPr>
          <a:xfrm>
            <a:off x="8440058"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9" name="Text Placeholder 5"/>
          <p:cNvSpPr>
            <a:spLocks noGrp="1"/>
          </p:cNvSpPr>
          <p:nvPr>
            <p:ph type="body" sz="quarter" idx="18" hasCustomPrompt="1"/>
          </p:nvPr>
        </p:nvSpPr>
        <p:spPr>
          <a:xfrm>
            <a:off x="8571016"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38" name="Title Placeholder 1">
            <a:extLst>
              <a:ext uri="{FF2B5EF4-FFF2-40B4-BE49-F238E27FC236}">
                <a16:creationId xmlns:a16="http://schemas.microsoft.com/office/drawing/2014/main" id="{58DE1D7F-B22D-CD49-964E-CA5B53C6DBBD}"/>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3091510652"/>
      </p:ext>
    </p:extLst>
  </p:cSld>
  <p:clrMapOvr>
    <a:masterClrMapping/>
  </p:clrMapOvr>
  <p:transition spd="slow">
    <p:wipe dir="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_Numbers + Three Stats">
    <p:bg>
      <p:bgPr>
        <a:solidFill>
          <a:schemeClr val="accent5"/>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6273FA3-50AE-D042-8839-8D59D9B6975D}"/>
              </a:ext>
            </a:extLst>
          </p:cNvPr>
          <p:cNvGrpSpPr/>
          <p:nvPr userDrawn="1"/>
        </p:nvGrpSpPr>
        <p:grpSpPr>
          <a:xfrm>
            <a:off x="-733314" y="5049600"/>
            <a:ext cx="19125951" cy="1808401"/>
            <a:chOff x="7994577" y="7729729"/>
            <a:chExt cx="9753466" cy="2185140"/>
          </a:xfrm>
        </p:grpSpPr>
        <p:sp>
          <p:nvSpPr>
            <p:cNvPr id="20" name="Graphic 56">
              <a:extLst>
                <a:ext uri="{FF2B5EF4-FFF2-40B4-BE49-F238E27FC236}">
                  <a16:creationId xmlns:a16="http://schemas.microsoft.com/office/drawing/2014/main" id="{484B433A-B365-AF40-AF18-78D38827D42C}"/>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24" name="Graphic 61">
              <a:extLst>
                <a:ext uri="{FF2B5EF4-FFF2-40B4-BE49-F238E27FC236}">
                  <a16:creationId xmlns:a16="http://schemas.microsoft.com/office/drawing/2014/main" id="{21F15D07-80FD-AD40-9056-4F75EBFC2761}"/>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grpSp>
        <p:nvGrpSpPr>
          <p:cNvPr id="25" name="4 Xs">
            <a:extLst>
              <a:ext uri="{FF2B5EF4-FFF2-40B4-BE49-F238E27FC236}">
                <a16:creationId xmlns:a16="http://schemas.microsoft.com/office/drawing/2014/main" id="{84C52E1C-6DCD-1E4D-9E79-30F196D9B56A}"/>
              </a:ext>
            </a:extLst>
          </p:cNvPr>
          <p:cNvGrpSpPr/>
          <p:nvPr userDrawn="1"/>
        </p:nvGrpSpPr>
        <p:grpSpPr>
          <a:xfrm>
            <a:off x="10187145" y="5496168"/>
            <a:ext cx="1738833" cy="955859"/>
            <a:chOff x="4350238" y="4169018"/>
            <a:chExt cx="1298751" cy="713976"/>
          </a:xfrm>
          <a:solidFill>
            <a:schemeClr val="accent5"/>
          </a:solidFill>
        </p:grpSpPr>
        <p:sp>
          <p:nvSpPr>
            <p:cNvPr id="27" name="Graphic 37">
              <a:extLst>
                <a:ext uri="{FF2B5EF4-FFF2-40B4-BE49-F238E27FC236}">
                  <a16:creationId xmlns:a16="http://schemas.microsoft.com/office/drawing/2014/main" id="{A8BD694A-0A7C-8345-811A-2F10688E9E38}"/>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8" name="Graphic 37">
              <a:extLst>
                <a:ext uri="{FF2B5EF4-FFF2-40B4-BE49-F238E27FC236}">
                  <a16:creationId xmlns:a16="http://schemas.microsoft.com/office/drawing/2014/main" id="{4C40E611-7C34-B946-B2F7-526516D22192}"/>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92CC11EC-761B-5740-A203-575E4C31A839}"/>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1AE7C0C5-48B0-FA44-AAE2-332F00450257}"/>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31" name="4 Xs">
            <a:extLst>
              <a:ext uri="{FF2B5EF4-FFF2-40B4-BE49-F238E27FC236}">
                <a16:creationId xmlns:a16="http://schemas.microsoft.com/office/drawing/2014/main" id="{9A709863-AE10-674F-BF39-9282B5510B9F}"/>
              </a:ext>
            </a:extLst>
          </p:cNvPr>
          <p:cNvGrpSpPr/>
          <p:nvPr userDrawn="1"/>
        </p:nvGrpSpPr>
        <p:grpSpPr>
          <a:xfrm flipH="1">
            <a:off x="5566174" y="1086348"/>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32" name="Graphic 37">
              <a:extLst>
                <a:ext uri="{FF2B5EF4-FFF2-40B4-BE49-F238E27FC236}">
                  <a16:creationId xmlns:a16="http://schemas.microsoft.com/office/drawing/2014/main" id="{9865CCEC-144C-CF42-B7A2-814888040BF4}"/>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3" name="Graphic 37">
              <a:extLst>
                <a:ext uri="{FF2B5EF4-FFF2-40B4-BE49-F238E27FC236}">
                  <a16:creationId xmlns:a16="http://schemas.microsoft.com/office/drawing/2014/main" id="{FC8C3DEA-C34F-E747-90F7-CFE68B54CB16}"/>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4" name="Graphic 37">
              <a:extLst>
                <a:ext uri="{FF2B5EF4-FFF2-40B4-BE49-F238E27FC236}">
                  <a16:creationId xmlns:a16="http://schemas.microsoft.com/office/drawing/2014/main" id="{36F7CC0E-012B-F54F-8168-5C76C6CB87DE}"/>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21" name="Oval 20">
            <a:extLst>
              <a:ext uri="{FF2B5EF4-FFF2-40B4-BE49-F238E27FC236}">
                <a16:creationId xmlns:a16="http://schemas.microsoft.com/office/drawing/2014/main" id="{87F0B90B-8C4B-46FD-9ABA-ABAC12327BE3}"/>
              </a:ext>
            </a:extLst>
          </p:cNvPr>
          <p:cNvSpPr/>
          <p:nvPr userDrawn="1"/>
        </p:nvSpPr>
        <p:spPr>
          <a:xfrm>
            <a:off x="829493" y="1631395"/>
            <a:ext cx="2746103" cy="2746103"/>
          </a:xfrm>
          <a:prstGeom prst="ellipse">
            <a:avLst/>
          </a:prstGeom>
          <a:solidFill>
            <a:srgbClr val="5C0CA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2" name="Oval 21">
            <a:extLst>
              <a:ext uri="{FF2B5EF4-FFF2-40B4-BE49-F238E27FC236}">
                <a16:creationId xmlns:a16="http://schemas.microsoft.com/office/drawing/2014/main" id="{A340EA5C-70F1-4C5E-B694-DEBBAA74234C}"/>
              </a:ext>
            </a:extLst>
          </p:cNvPr>
          <p:cNvSpPr/>
          <p:nvPr userDrawn="1"/>
        </p:nvSpPr>
        <p:spPr>
          <a:xfrm>
            <a:off x="4719321" y="1631395"/>
            <a:ext cx="2746103" cy="2746103"/>
          </a:xfrm>
          <a:prstGeom prst="ellipse">
            <a:avLst/>
          </a:prstGeom>
          <a:solidFill>
            <a:srgbClr val="730FCC"/>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3" name="Oval 22">
            <a:extLst>
              <a:ext uri="{FF2B5EF4-FFF2-40B4-BE49-F238E27FC236}">
                <a16:creationId xmlns:a16="http://schemas.microsoft.com/office/drawing/2014/main" id="{77C6CF2B-D27F-4BF4-937E-26BB630C822C}"/>
              </a:ext>
            </a:extLst>
          </p:cNvPr>
          <p:cNvSpPr/>
          <p:nvPr userDrawn="1"/>
        </p:nvSpPr>
        <p:spPr>
          <a:xfrm>
            <a:off x="8507550" y="1631395"/>
            <a:ext cx="2746103" cy="2746103"/>
          </a:xfrm>
          <a:prstGeom prst="ellipse">
            <a:avLst/>
          </a:prstGeom>
          <a:solidFill>
            <a:srgbClr val="8F3FD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9" name="Text Placeholder 5"/>
          <p:cNvSpPr>
            <a:spLocks noGrp="1"/>
          </p:cNvSpPr>
          <p:nvPr>
            <p:ph type="body" sz="quarter" idx="10" hasCustomPrompt="1"/>
          </p:nvPr>
        </p:nvSpPr>
        <p:spPr>
          <a:xfrm>
            <a:off x="617948" y="4576675"/>
            <a:ext cx="316919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762000"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92959"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3" name="Text Placeholder 5"/>
          <p:cNvSpPr>
            <a:spLocks noGrp="1"/>
          </p:cNvSpPr>
          <p:nvPr>
            <p:ph type="body" sz="quarter" idx="13" hasCustomPrompt="1"/>
          </p:nvPr>
        </p:nvSpPr>
        <p:spPr>
          <a:xfrm>
            <a:off x="4507777" y="4576675"/>
            <a:ext cx="3169193" cy="992992"/>
          </a:xfrm>
        </p:spPr>
        <p:txBody>
          <a:bodyPr tIns="0" bIns="0">
            <a:no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4" name="Text Placeholder 5"/>
          <p:cNvSpPr>
            <a:spLocks noGrp="1"/>
          </p:cNvSpPr>
          <p:nvPr>
            <p:ph type="body" sz="quarter" idx="14" hasCustomPrompt="1"/>
          </p:nvPr>
        </p:nvSpPr>
        <p:spPr>
          <a:xfrm>
            <a:off x="4651830"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5" name="Text Placeholder 5"/>
          <p:cNvSpPr>
            <a:spLocks noGrp="1"/>
          </p:cNvSpPr>
          <p:nvPr>
            <p:ph type="body" sz="quarter" idx="15" hasCustomPrompt="1"/>
          </p:nvPr>
        </p:nvSpPr>
        <p:spPr>
          <a:xfrm>
            <a:off x="4782788"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7" name="Text Placeholder 5"/>
          <p:cNvSpPr>
            <a:spLocks noGrp="1"/>
          </p:cNvSpPr>
          <p:nvPr>
            <p:ph type="body" sz="quarter" idx="16" hasCustomPrompt="1"/>
          </p:nvPr>
        </p:nvSpPr>
        <p:spPr>
          <a:xfrm>
            <a:off x="8296005" y="4576675"/>
            <a:ext cx="316919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8" name="Text Placeholder 5"/>
          <p:cNvSpPr>
            <a:spLocks noGrp="1"/>
          </p:cNvSpPr>
          <p:nvPr>
            <p:ph type="body" sz="quarter" idx="17" hasCustomPrompt="1"/>
          </p:nvPr>
        </p:nvSpPr>
        <p:spPr>
          <a:xfrm>
            <a:off x="8440058" y="2394841"/>
            <a:ext cx="2881085" cy="711207"/>
          </a:xfrm>
        </p:spPr>
        <p:txBody>
          <a:bodyPr tIns="0" bIns="0">
            <a:normAutofit/>
          </a:bodyPr>
          <a:lstStyle>
            <a:lvl1pPr marL="0" indent="0" algn="ctr">
              <a:buFontTx/>
              <a:buNone/>
              <a:defRPr sz="5867"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9" name="Text Placeholder 5"/>
          <p:cNvSpPr>
            <a:spLocks noGrp="1"/>
          </p:cNvSpPr>
          <p:nvPr>
            <p:ph type="body" sz="quarter" idx="18" hasCustomPrompt="1"/>
          </p:nvPr>
        </p:nvSpPr>
        <p:spPr>
          <a:xfrm>
            <a:off x="8571016" y="3098523"/>
            <a:ext cx="2619168"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37" name="Title Placeholder 1">
            <a:extLst>
              <a:ext uri="{FF2B5EF4-FFF2-40B4-BE49-F238E27FC236}">
                <a16:creationId xmlns:a16="http://schemas.microsoft.com/office/drawing/2014/main" id="{BC7984D9-928F-FA4F-907D-342A80F80EF3}"/>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2915949987"/>
      </p:ext>
    </p:extLst>
  </p:cSld>
  <p:clrMapOvr>
    <a:masterClrMapping/>
  </p:clrMapOvr>
  <p:transition spd="slow">
    <p:wipe dir="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_Numbers + Four Stats">
    <p:bg>
      <p:bgPr>
        <a:solidFill>
          <a:schemeClr val="accent5"/>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134C094-16EF-6A4B-A253-6761F48C6414}"/>
              </a:ext>
            </a:extLst>
          </p:cNvPr>
          <p:cNvGrpSpPr/>
          <p:nvPr userDrawn="1"/>
        </p:nvGrpSpPr>
        <p:grpSpPr>
          <a:xfrm>
            <a:off x="-733314" y="5049600"/>
            <a:ext cx="19125951" cy="1808401"/>
            <a:chOff x="7994577" y="7729729"/>
            <a:chExt cx="9753466" cy="2185140"/>
          </a:xfrm>
        </p:grpSpPr>
        <p:sp>
          <p:nvSpPr>
            <p:cNvPr id="32" name="Graphic 56">
              <a:extLst>
                <a:ext uri="{FF2B5EF4-FFF2-40B4-BE49-F238E27FC236}">
                  <a16:creationId xmlns:a16="http://schemas.microsoft.com/office/drawing/2014/main" id="{D79F5567-1C92-254B-A0E7-A7C3D8122097}"/>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34" name="Graphic 61">
              <a:extLst>
                <a:ext uri="{FF2B5EF4-FFF2-40B4-BE49-F238E27FC236}">
                  <a16:creationId xmlns:a16="http://schemas.microsoft.com/office/drawing/2014/main" id="{2042D32A-8737-2A4D-B978-AA5D7BF7EB22}"/>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grpSp>
        <p:nvGrpSpPr>
          <p:cNvPr id="39" name="4 Xs">
            <a:extLst>
              <a:ext uri="{FF2B5EF4-FFF2-40B4-BE49-F238E27FC236}">
                <a16:creationId xmlns:a16="http://schemas.microsoft.com/office/drawing/2014/main" id="{76826722-F6C7-0544-8DDF-CB858053D6AF}"/>
              </a:ext>
            </a:extLst>
          </p:cNvPr>
          <p:cNvGrpSpPr/>
          <p:nvPr userDrawn="1"/>
        </p:nvGrpSpPr>
        <p:grpSpPr>
          <a:xfrm>
            <a:off x="10187145" y="5496168"/>
            <a:ext cx="1738833" cy="955859"/>
            <a:chOff x="4350238" y="4169018"/>
            <a:chExt cx="1298751" cy="713976"/>
          </a:xfrm>
          <a:solidFill>
            <a:schemeClr val="accent5"/>
          </a:solidFill>
        </p:grpSpPr>
        <p:sp>
          <p:nvSpPr>
            <p:cNvPr id="40" name="Graphic 37">
              <a:extLst>
                <a:ext uri="{FF2B5EF4-FFF2-40B4-BE49-F238E27FC236}">
                  <a16:creationId xmlns:a16="http://schemas.microsoft.com/office/drawing/2014/main" id="{601BE00A-C35D-B047-9E37-BE8D5D66D53C}"/>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1" name="Graphic 37">
              <a:extLst>
                <a:ext uri="{FF2B5EF4-FFF2-40B4-BE49-F238E27FC236}">
                  <a16:creationId xmlns:a16="http://schemas.microsoft.com/office/drawing/2014/main" id="{40FAB52F-C175-A544-95B9-C28B0DC849C2}"/>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2" name="Graphic 37">
              <a:extLst>
                <a:ext uri="{FF2B5EF4-FFF2-40B4-BE49-F238E27FC236}">
                  <a16:creationId xmlns:a16="http://schemas.microsoft.com/office/drawing/2014/main" id="{E6BFBDB9-61C4-0245-82C6-239C7EACB0E8}"/>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3" name="Graphic 37">
              <a:extLst>
                <a:ext uri="{FF2B5EF4-FFF2-40B4-BE49-F238E27FC236}">
                  <a16:creationId xmlns:a16="http://schemas.microsoft.com/office/drawing/2014/main" id="{7F6BD677-5BA1-E74F-966D-C139014C935A}"/>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44" name="4 Xs">
            <a:extLst>
              <a:ext uri="{FF2B5EF4-FFF2-40B4-BE49-F238E27FC236}">
                <a16:creationId xmlns:a16="http://schemas.microsoft.com/office/drawing/2014/main" id="{C11012F5-6B8E-4245-85BB-7DBBAD9A2B62}"/>
              </a:ext>
            </a:extLst>
          </p:cNvPr>
          <p:cNvGrpSpPr/>
          <p:nvPr userDrawn="1"/>
        </p:nvGrpSpPr>
        <p:grpSpPr>
          <a:xfrm flipH="1">
            <a:off x="5566174" y="1086348"/>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45" name="Graphic 37">
              <a:extLst>
                <a:ext uri="{FF2B5EF4-FFF2-40B4-BE49-F238E27FC236}">
                  <a16:creationId xmlns:a16="http://schemas.microsoft.com/office/drawing/2014/main" id="{D5813350-B3A9-5447-8874-C66EA2C0D939}"/>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6" name="Graphic 37">
              <a:extLst>
                <a:ext uri="{FF2B5EF4-FFF2-40B4-BE49-F238E27FC236}">
                  <a16:creationId xmlns:a16="http://schemas.microsoft.com/office/drawing/2014/main" id="{527ACA28-A69B-4F48-952F-DE8B9BC96278}"/>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7" name="Graphic 37">
              <a:extLst>
                <a:ext uri="{FF2B5EF4-FFF2-40B4-BE49-F238E27FC236}">
                  <a16:creationId xmlns:a16="http://schemas.microsoft.com/office/drawing/2014/main" id="{EFD42C4E-7D12-9F41-8C5F-1827BC3CD0DD}"/>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33" name="Oval 32">
            <a:extLst>
              <a:ext uri="{FF2B5EF4-FFF2-40B4-BE49-F238E27FC236}">
                <a16:creationId xmlns:a16="http://schemas.microsoft.com/office/drawing/2014/main" id="{FAA74FCB-F0AE-436D-9371-588D5655D148}"/>
              </a:ext>
            </a:extLst>
          </p:cNvPr>
          <p:cNvSpPr/>
          <p:nvPr userDrawn="1"/>
        </p:nvSpPr>
        <p:spPr>
          <a:xfrm>
            <a:off x="623431" y="1863387"/>
            <a:ext cx="2339972" cy="2339972"/>
          </a:xfrm>
          <a:prstGeom prst="ellipse">
            <a:avLst/>
          </a:prstGeom>
          <a:solidFill>
            <a:srgbClr val="045D9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35" name="Oval 34">
            <a:extLst>
              <a:ext uri="{FF2B5EF4-FFF2-40B4-BE49-F238E27FC236}">
                <a16:creationId xmlns:a16="http://schemas.microsoft.com/office/drawing/2014/main" id="{62BDEED5-F962-4D02-94C8-D36F92D39D1C}"/>
              </a:ext>
            </a:extLst>
          </p:cNvPr>
          <p:cNvSpPr/>
          <p:nvPr userDrawn="1"/>
        </p:nvSpPr>
        <p:spPr>
          <a:xfrm>
            <a:off x="3491821" y="1863387"/>
            <a:ext cx="2339972" cy="2339972"/>
          </a:xfrm>
          <a:prstGeom prst="ellipse">
            <a:avLst/>
          </a:prstGeom>
          <a:solidFill>
            <a:srgbClr val="0675C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36" name="Oval 35">
            <a:extLst>
              <a:ext uri="{FF2B5EF4-FFF2-40B4-BE49-F238E27FC236}">
                <a16:creationId xmlns:a16="http://schemas.microsoft.com/office/drawing/2014/main" id="{C29FC565-BFF2-4618-92A7-080870EC7C50}"/>
              </a:ext>
            </a:extLst>
          </p:cNvPr>
          <p:cNvSpPr/>
          <p:nvPr userDrawn="1"/>
        </p:nvSpPr>
        <p:spPr>
          <a:xfrm>
            <a:off x="6360210" y="1863387"/>
            <a:ext cx="2339972" cy="2339972"/>
          </a:xfrm>
          <a:prstGeom prst="ellipse">
            <a:avLst/>
          </a:prstGeom>
          <a:solidFill>
            <a:srgbClr val="52B8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37" name="Oval 36">
            <a:extLst>
              <a:ext uri="{FF2B5EF4-FFF2-40B4-BE49-F238E27FC236}">
                <a16:creationId xmlns:a16="http://schemas.microsoft.com/office/drawing/2014/main" id="{50017439-FA79-4AF1-8E3A-E4AEAD1D05ED}"/>
              </a:ext>
            </a:extLst>
          </p:cNvPr>
          <p:cNvSpPr/>
          <p:nvPr userDrawn="1"/>
        </p:nvSpPr>
        <p:spPr>
          <a:xfrm>
            <a:off x="9228601" y="1863387"/>
            <a:ext cx="2339972" cy="2339972"/>
          </a:xfrm>
          <a:prstGeom prst="ellipse">
            <a:avLst/>
          </a:prstGeom>
          <a:solidFill>
            <a:srgbClr val="8ACD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9" name="Text Placeholder 5"/>
          <p:cNvSpPr>
            <a:spLocks noGrp="1"/>
          </p:cNvSpPr>
          <p:nvPr>
            <p:ph type="body" sz="quarter" idx="10" hasCustomPrompt="1"/>
          </p:nvPr>
        </p:nvSpPr>
        <p:spPr>
          <a:xfrm>
            <a:off x="617948"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837274"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37274"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3" name="Oval 2"/>
          <p:cNvSpPr/>
          <p:nvPr/>
        </p:nvSpPr>
        <p:spPr>
          <a:xfrm>
            <a:off x="62343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1" name="Oval 20"/>
          <p:cNvSpPr/>
          <p:nvPr/>
        </p:nvSpPr>
        <p:spPr>
          <a:xfrm>
            <a:off x="922860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2" name="Text Placeholder 5"/>
          <p:cNvSpPr>
            <a:spLocks noGrp="1"/>
          </p:cNvSpPr>
          <p:nvPr>
            <p:ph type="body" sz="quarter" idx="13" hasCustomPrompt="1"/>
          </p:nvPr>
        </p:nvSpPr>
        <p:spPr>
          <a:xfrm>
            <a:off x="3486336"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3" name="Text Placeholder 5"/>
          <p:cNvSpPr>
            <a:spLocks noGrp="1"/>
          </p:cNvSpPr>
          <p:nvPr>
            <p:ph type="body" sz="quarter" idx="14" hasCustomPrompt="1"/>
          </p:nvPr>
        </p:nvSpPr>
        <p:spPr>
          <a:xfrm>
            <a:off x="3705662"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24" name="Text Placeholder 5"/>
          <p:cNvSpPr>
            <a:spLocks noGrp="1"/>
          </p:cNvSpPr>
          <p:nvPr>
            <p:ph type="body" sz="quarter" idx="15" hasCustomPrompt="1"/>
          </p:nvPr>
        </p:nvSpPr>
        <p:spPr>
          <a:xfrm>
            <a:off x="3705662"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5" name="Text Placeholder 5"/>
          <p:cNvSpPr>
            <a:spLocks noGrp="1"/>
          </p:cNvSpPr>
          <p:nvPr>
            <p:ph type="body" sz="quarter" idx="16" hasCustomPrompt="1"/>
          </p:nvPr>
        </p:nvSpPr>
        <p:spPr>
          <a:xfrm>
            <a:off x="6354727"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6" name="Text Placeholder 5"/>
          <p:cNvSpPr>
            <a:spLocks noGrp="1"/>
          </p:cNvSpPr>
          <p:nvPr>
            <p:ph type="body" sz="quarter" idx="17" hasCustomPrompt="1"/>
          </p:nvPr>
        </p:nvSpPr>
        <p:spPr>
          <a:xfrm>
            <a:off x="657405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27" name="Text Placeholder 5"/>
          <p:cNvSpPr>
            <a:spLocks noGrp="1"/>
          </p:cNvSpPr>
          <p:nvPr>
            <p:ph type="body" sz="quarter" idx="18" hasCustomPrompt="1"/>
          </p:nvPr>
        </p:nvSpPr>
        <p:spPr>
          <a:xfrm>
            <a:off x="657405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8" name="Text Placeholder 5"/>
          <p:cNvSpPr>
            <a:spLocks noGrp="1"/>
          </p:cNvSpPr>
          <p:nvPr>
            <p:ph type="body" sz="quarter" idx="19" hasCustomPrompt="1"/>
          </p:nvPr>
        </p:nvSpPr>
        <p:spPr>
          <a:xfrm>
            <a:off x="9223118"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9" name="Text Placeholder 5"/>
          <p:cNvSpPr>
            <a:spLocks noGrp="1"/>
          </p:cNvSpPr>
          <p:nvPr>
            <p:ph type="body" sz="quarter" idx="20" hasCustomPrompt="1"/>
          </p:nvPr>
        </p:nvSpPr>
        <p:spPr>
          <a:xfrm>
            <a:off x="944244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30" name="Text Placeholder 5"/>
          <p:cNvSpPr>
            <a:spLocks noGrp="1"/>
          </p:cNvSpPr>
          <p:nvPr>
            <p:ph type="body" sz="quarter" idx="21" hasCustomPrompt="1"/>
          </p:nvPr>
        </p:nvSpPr>
        <p:spPr>
          <a:xfrm>
            <a:off x="944244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49" name="Title Placeholder 1">
            <a:extLst>
              <a:ext uri="{FF2B5EF4-FFF2-40B4-BE49-F238E27FC236}">
                <a16:creationId xmlns:a16="http://schemas.microsoft.com/office/drawing/2014/main" id="{E0D3249D-71C2-F241-970D-119CC7AC8B17}"/>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684072306"/>
      </p:ext>
    </p:extLst>
  </p:cSld>
  <p:clrMapOvr>
    <a:masterClrMapping/>
  </p:clrMapOvr>
  <p:transition spd="slow">
    <p:wipe dir="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_Numbers + Four Stats">
    <p:bg>
      <p:bgPr>
        <a:solidFill>
          <a:schemeClr val="accent5"/>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96AC085-0D37-CF42-9F7A-D747F370A731}"/>
              </a:ext>
            </a:extLst>
          </p:cNvPr>
          <p:cNvGrpSpPr/>
          <p:nvPr userDrawn="1"/>
        </p:nvGrpSpPr>
        <p:grpSpPr>
          <a:xfrm>
            <a:off x="-733314" y="5049600"/>
            <a:ext cx="19125951" cy="1808401"/>
            <a:chOff x="7994577" y="7729729"/>
            <a:chExt cx="9753466" cy="2185140"/>
          </a:xfrm>
        </p:grpSpPr>
        <p:sp>
          <p:nvSpPr>
            <p:cNvPr id="32" name="Graphic 56">
              <a:extLst>
                <a:ext uri="{FF2B5EF4-FFF2-40B4-BE49-F238E27FC236}">
                  <a16:creationId xmlns:a16="http://schemas.microsoft.com/office/drawing/2014/main" id="{1E6429A0-66BF-FA40-8EBB-80EBE83F1498}"/>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latin typeface="+mn-lt"/>
              </a:endParaRPr>
            </a:p>
          </p:txBody>
        </p:sp>
        <p:sp>
          <p:nvSpPr>
            <p:cNvPr id="34" name="Graphic 61">
              <a:extLst>
                <a:ext uri="{FF2B5EF4-FFF2-40B4-BE49-F238E27FC236}">
                  <a16:creationId xmlns:a16="http://schemas.microsoft.com/office/drawing/2014/main" id="{C1681864-16C9-3248-9C33-97F96F290175}"/>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latin typeface="+mn-lt"/>
              </a:endParaRPr>
            </a:p>
          </p:txBody>
        </p:sp>
      </p:grpSp>
      <p:grpSp>
        <p:nvGrpSpPr>
          <p:cNvPr id="39" name="4 Xs">
            <a:extLst>
              <a:ext uri="{FF2B5EF4-FFF2-40B4-BE49-F238E27FC236}">
                <a16:creationId xmlns:a16="http://schemas.microsoft.com/office/drawing/2014/main" id="{F0A5A24D-DC52-9F4B-855F-3EEED2C487E6}"/>
              </a:ext>
            </a:extLst>
          </p:cNvPr>
          <p:cNvGrpSpPr/>
          <p:nvPr userDrawn="1"/>
        </p:nvGrpSpPr>
        <p:grpSpPr>
          <a:xfrm>
            <a:off x="10187145" y="5496168"/>
            <a:ext cx="1738833" cy="955859"/>
            <a:chOff x="4350238" y="4169018"/>
            <a:chExt cx="1298751" cy="713976"/>
          </a:xfrm>
          <a:solidFill>
            <a:schemeClr val="accent5"/>
          </a:solidFill>
        </p:grpSpPr>
        <p:sp>
          <p:nvSpPr>
            <p:cNvPr id="40" name="Graphic 37">
              <a:extLst>
                <a:ext uri="{FF2B5EF4-FFF2-40B4-BE49-F238E27FC236}">
                  <a16:creationId xmlns:a16="http://schemas.microsoft.com/office/drawing/2014/main" id="{04E1D99A-F2B2-894A-B7D3-D88426FF878F}"/>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1" name="Graphic 37">
              <a:extLst>
                <a:ext uri="{FF2B5EF4-FFF2-40B4-BE49-F238E27FC236}">
                  <a16:creationId xmlns:a16="http://schemas.microsoft.com/office/drawing/2014/main" id="{9FEF5679-6E1C-DA47-BAE6-459D5C14E8C9}"/>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2" name="Graphic 37">
              <a:extLst>
                <a:ext uri="{FF2B5EF4-FFF2-40B4-BE49-F238E27FC236}">
                  <a16:creationId xmlns:a16="http://schemas.microsoft.com/office/drawing/2014/main" id="{0C0B72FD-442F-F544-ACDB-FB9FF14F6C2D}"/>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3" name="Graphic 37">
              <a:extLst>
                <a:ext uri="{FF2B5EF4-FFF2-40B4-BE49-F238E27FC236}">
                  <a16:creationId xmlns:a16="http://schemas.microsoft.com/office/drawing/2014/main" id="{FC59287E-D24D-4543-B6D4-BCE45E210C01}"/>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grpSp>
        <p:nvGrpSpPr>
          <p:cNvPr id="44" name="4 Xs">
            <a:extLst>
              <a:ext uri="{FF2B5EF4-FFF2-40B4-BE49-F238E27FC236}">
                <a16:creationId xmlns:a16="http://schemas.microsoft.com/office/drawing/2014/main" id="{C6AD74EF-8F56-854E-963E-B1E55A318B7F}"/>
              </a:ext>
            </a:extLst>
          </p:cNvPr>
          <p:cNvGrpSpPr/>
          <p:nvPr userDrawn="1"/>
        </p:nvGrpSpPr>
        <p:grpSpPr>
          <a:xfrm flipH="1">
            <a:off x="5566174" y="1086348"/>
            <a:ext cx="776348" cy="502003"/>
            <a:chOff x="4544881" y="4169018"/>
            <a:chExt cx="1104108" cy="713976"/>
          </a:xfrm>
          <a:gradFill>
            <a:gsLst>
              <a:gs pos="0">
                <a:schemeClr val="accent3">
                  <a:alpha val="42000"/>
                </a:schemeClr>
              </a:gs>
              <a:gs pos="100000">
                <a:schemeClr val="accent1">
                  <a:lumMod val="60000"/>
                  <a:lumOff val="40000"/>
                  <a:alpha val="38893"/>
                </a:schemeClr>
              </a:gs>
            </a:gsLst>
            <a:lin ang="5400000" scaled="1"/>
          </a:gradFill>
        </p:grpSpPr>
        <p:sp>
          <p:nvSpPr>
            <p:cNvPr id="45" name="Graphic 37">
              <a:extLst>
                <a:ext uri="{FF2B5EF4-FFF2-40B4-BE49-F238E27FC236}">
                  <a16:creationId xmlns:a16="http://schemas.microsoft.com/office/drawing/2014/main" id="{652252A5-8F3E-7647-96C9-A8E5F2C29A4A}"/>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6" name="Graphic 37">
              <a:extLst>
                <a:ext uri="{FF2B5EF4-FFF2-40B4-BE49-F238E27FC236}">
                  <a16:creationId xmlns:a16="http://schemas.microsoft.com/office/drawing/2014/main" id="{EA7B6DED-4184-3449-91D9-B947DCD36102}"/>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47" name="Graphic 37">
              <a:extLst>
                <a:ext uri="{FF2B5EF4-FFF2-40B4-BE49-F238E27FC236}">
                  <a16:creationId xmlns:a16="http://schemas.microsoft.com/office/drawing/2014/main" id="{75564F9E-E463-1443-884C-0B298E6706C9}"/>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33" name="Oval 32">
            <a:extLst>
              <a:ext uri="{FF2B5EF4-FFF2-40B4-BE49-F238E27FC236}">
                <a16:creationId xmlns:a16="http://schemas.microsoft.com/office/drawing/2014/main" id="{FAA74FCB-F0AE-436D-9371-588D5655D148}"/>
              </a:ext>
            </a:extLst>
          </p:cNvPr>
          <p:cNvSpPr/>
          <p:nvPr userDrawn="1"/>
        </p:nvSpPr>
        <p:spPr>
          <a:xfrm>
            <a:off x="623431" y="1863387"/>
            <a:ext cx="2339972" cy="2339972"/>
          </a:xfrm>
          <a:prstGeom prst="ellipse">
            <a:avLst/>
          </a:prstGeom>
          <a:solidFill>
            <a:srgbClr val="5C0CA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35" name="Oval 34">
            <a:extLst>
              <a:ext uri="{FF2B5EF4-FFF2-40B4-BE49-F238E27FC236}">
                <a16:creationId xmlns:a16="http://schemas.microsoft.com/office/drawing/2014/main" id="{62BDEED5-F962-4D02-94C8-D36F92D39D1C}"/>
              </a:ext>
            </a:extLst>
          </p:cNvPr>
          <p:cNvSpPr/>
          <p:nvPr userDrawn="1"/>
        </p:nvSpPr>
        <p:spPr>
          <a:xfrm>
            <a:off x="3491821" y="1863387"/>
            <a:ext cx="2339972" cy="2339972"/>
          </a:xfrm>
          <a:prstGeom prst="ellipse">
            <a:avLst/>
          </a:prstGeom>
          <a:solidFill>
            <a:srgbClr val="730FCC"/>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36" name="Oval 35">
            <a:extLst>
              <a:ext uri="{FF2B5EF4-FFF2-40B4-BE49-F238E27FC236}">
                <a16:creationId xmlns:a16="http://schemas.microsoft.com/office/drawing/2014/main" id="{C29FC565-BFF2-4618-92A7-080870EC7C50}"/>
              </a:ext>
            </a:extLst>
          </p:cNvPr>
          <p:cNvSpPr/>
          <p:nvPr userDrawn="1"/>
        </p:nvSpPr>
        <p:spPr>
          <a:xfrm>
            <a:off x="6360210" y="1863387"/>
            <a:ext cx="2339972" cy="2339972"/>
          </a:xfrm>
          <a:prstGeom prst="ellipse">
            <a:avLst/>
          </a:prstGeom>
          <a:solidFill>
            <a:srgbClr val="8F3FD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37" name="Oval 36">
            <a:extLst>
              <a:ext uri="{FF2B5EF4-FFF2-40B4-BE49-F238E27FC236}">
                <a16:creationId xmlns:a16="http://schemas.microsoft.com/office/drawing/2014/main" id="{50017439-FA79-4AF1-8E3A-E4AEAD1D05ED}"/>
              </a:ext>
            </a:extLst>
          </p:cNvPr>
          <p:cNvSpPr/>
          <p:nvPr userDrawn="1"/>
        </p:nvSpPr>
        <p:spPr>
          <a:xfrm>
            <a:off x="9228601" y="1863387"/>
            <a:ext cx="2339972" cy="2339972"/>
          </a:xfrm>
          <a:prstGeom prst="ellipse">
            <a:avLst/>
          </a:prstGeom>
          <a:solidFill>
            <a:srgbClr val="9F61D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9" name="Text Placeholder 5"/>
          <p:cNvSpPr>
            <a:spLocks noGrp="1"/>
          </p:cNvSpPr>
          <p:nvPr>
            <p:ph type="body" sz="quarter" idx="10" hasCustomPrompt="1"/>
          </p:nvPr>
        </p:nvSpPr>
        <p:spPr>
          <a:xfrm>
            <a:off x="617948"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837274"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37274"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3" name="Oval 2"/>
          <p:cNvSpPr/>
          <p:nvPr/>
        </p:nvSpPr>
        <p:spPr>
          <a:xfrm>
            <a:off x="62343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1" name="Oval 20"/>
          <p:cNvSpPr/>
          <p:nvPr/>
        </p:nvSpPr>
        <p:spPr>
          <a:xfrm>
            <a:off x="922860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2" name="Text Placeholder 5"/>
          <p:cNvSpPr>
            <a:spLocks noGrp="1"/>
          </p:cNvSpPr>
          <p:nvPr>
            <p:ph type="body" sz="quarter" idx="13" hasCustomPrompt="1"/>
          </p:nvPr>
        </p:nvSpPr>
        <p:spPr>
          <a:xfrm>
            <a:off x="3486336"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3" name="Text Placeholder 5"/>
          <p:cNvSpPr>
            <a:spLocks noGrp="1"/>
          </p:cNvSpPr>
          <p:nvPr>
            <p:ph type="body" sz="quarter" idx="14" hasCustomPrompt="1"/>
          </p:nvPr>
        </p:nvSpPr>
        <p:spPr>
          <a:xfrm>
            <a:off x="3705662"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24" name="Text Placeholder 5"/>
          <p:cNvSpPr>
            <a:spLocks noGrp="1"/>
          </p:cNvSpPr>
          <p:nvPr>
            <p:ph type="body" sz="quarter" idx="15" hasCustomPrompt="1"/>
          </p:nvPr>
        </p:nvSpPr>
        <p:spPr>
          <a:xfrm>
            <a:off x="3705662"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5" name="Text Placeholder 5"/>
          <p:cNvSpPr>
            <a:spLocks noGrp="1"/>
          </p:cNvSpPr>
          <p:nvPr>
            <p:ph type="body" sz="quarter" idx="16" hasCustomPrompt="1"/>
          </p:nvPr>
        </p:nvSpPr>
        <p:spPr>
          <a:xfrm>
            <a:off x="6354727"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6" name="Text Placeholder 5"/>
          <p:cNvSpPr>
            <a:spLocks noGrp="1"/>
          </p:cNvSpPr>
          <p:nvPr>
            <p:ph type="body" sz="quarter" idx="17" hasCustomPrompt="1"/>
          </p:nvPr>
        </p:nvSpPr>
        <p:spPr>
          <a:xfrm>
            <a:off x="657405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27" name="Text Placeholder 5"/>
          <p:cNvSpPr>
            <a:spLocks noGrp="1"/>
          </p:cNvSpPr>
          <p:nvPr>
            <p:ph type="body" sz="quarter" idx="18" hasCustomPrompt="1"/>
          </p:nvPr>
        </p:nvSpPr>
        <p:spPr>
          <a:xfrm>
            <a:off x="657405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8" name="Text Placeholder 5"/>
          <p:cNvSpPr>
            <a:spLocks noGrp="1"/>
          </p:cNvSpPr>
          <p:nvPr>
            <p:ph type="body" sz="quarter" idx="19" hasCustomPrompt="1"/>
          </p:nvPr>
        </p:nvSpPr>
        <p:spPr>
          <a:xfrm>
            <a:off x="9223118" y="4485939"/>
            <a:ext cx="2345453" cy="992992"/>
          </a:xfrm>
        </p:spPr>
        <p:txBody>
          <a:bodyPr tIns="0" bIns="0">
            <a:normAutofit/>
          </a:bodyPr>
          <a:lstStyle>
            <a:lvl1pPr marL="0" indent="0" algn="ctr">
              <a:buFontTx/>
              <a:buNone/>
              <a:defRPr sz="2133" b="0" i="0">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9" name="Text Placeholder 5"/>
          <p:cNvSpPr>
            <a:spLocks noGrp="1"/>
          </p:cNvSpPr>
          <p:nvPr>
            <p:ph type="body" sz="quarter" idx="20" hasCustomPrompt="1"/>
          </p:nvPr>
        </p:nvSpPr>
        <p:spPr>
          <a:xfrm>
            <a:off x="944244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30" name="Text Placeholder 5"/>
          <p:cNvSpPr>
            <a:spLocks noGrp="1"/>
          </p:cNvSpPr>
          <p:nvPr>
            <p:ph type="body" sz="quarter" idx="21" hasCustomPrompt="1"/>
          </p:nvPr>
        </p:nvSpPr>
        <p:spPr>
          <a:xfrm>
            <a:off x="944244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50" name="Title Placeholder 1">
            <a:extLst>
              <a:ext uri="{FF2B5EF4-FFF2-40B4-BE49-F238E27FC236}">
                <a16:creationId xmlns:a16="http://schemas.microsoft.com/office/drawing/2014/main" id="{18E10BBB-E512-E74F-A80B-6B2BB1C793B3}"/>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2458709935"/>
      </p:ext>
    </p:extLst>
  </p:cSld>
  <p:clrMapOvr>
    <a:masterClrMapping/>
  </p:clrMapOvr>
  <p:transition spd="slow">
    <p:wipe dir="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1_Blank - white BG">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9344E7-5F1E-E84E-A4EC-E9959CDC9F8D}"/>
              </a:ext>
            </a:extLst>
          </p:cNvPr>
          <p:cNvGrpSpPr/>
          <p:nvPr userDrawn="1"/>
        </p:nvGrpSpPr>
        <p:grpSpPr>
          <a:xfrm>
            <a:off x="8283136" y="5958226"/>
            <a:ext cx="4137369" cy="926879"/>
            <a:chOff x="7994577" y="7729729"/>
            <a:chExt cx="9753466" cy="2185140"/>
          </a:xfrm>
        </p:grpSpPr>
        <p:sp>
          <p:nvSpPr>
            <p:cNvPr id="10" name="Graphic 56">
              <a:extLst>
                <a:ext uri="{FF2B5EF4-FFF2-40B4-BE49-F238E27FC236}">
                  <a16:creationId xmlns:a16="http://schemas.microsoft.com/office/drawing/2014/main" id="{7F88F3C6-8BDB-524F-9003-F642DBE46B1E}"/>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11" name="Graphic 61">
              <a:extLst>
                <a:ext uri="{FF2B5EF4-FFF2-40B4-BE49-F238E27FC236}">
                  <a16:creationId xmlns:a16="http://schemas.microsoft.com/office/drawing/2014/main" id="{539C6D13-0422-7B49-953D-C8FEA60E2F4D}"/>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Tree>
    <p:extLst>
      <p:ext uri="{BB962C8B-B14F-4D97-AF65-F5344CB8AC3E}">
        <p14:creationId xmlns:p14="http://schemas.microsoft.com/office/powerpoint/2010/main" val="417588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ext on Right">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EEDB29-E958-45A1-AD1E-A08D8E5E7A25}"/>
              </a:ext>
            </a:extLst>
          </p:cNvPr>
          <p:cNvSpPr/>
          <p:nvPr userDrawn="1"/>
        </p:nvSpPr>
        <p:spPr>
          <a:xfrm>
            <a:off x="6096000" y="0"/>
            <a:ext cx="6096000" cy="6858000"/>
          </a:xfrm>
          <a:prstGeom prst="rect">
            <a:avLst/>
          </a:prstGeom>
          <a:gradFill>
            <a:gsLst>
              <a:gs pos="18000">
                <a:srgbClr val="06273C"/>
              </a:gs>
              <a:gs pos="100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5" name="Text Placeholder 6">
            <a:extLst>
              <a:ext uri="{FF2B5EF4-FFF2-40B4-BE49-F238E27FC236}">
                <a16:creationId xmlns:a16="http://schemas.microsoft.com/office/drawing/2014/main" id="{6217CAC6-76F4-FA48-9ABA-3EC19E869E08}"/>
              </a:ext>
            </a:extLst>
          </p:cNvPr>
          <p:cNvSpPr>
            <a:spLocks noGrp="1"/>
          </p:cNvSpPr>
          <p:nvPr>
            <p:ph type="body" sz="quarter" idx="10"/>
          </p:nvPr>
        </p:nvSpPr>
        <p:spPr>
          <a:xfrm>
            <a:off x="6867526" y="1822451"/>
            <a:ext cx="4816473" cy="3158851"/>
          </a:xfrm>
        </p:spPr>
        <p:txBody>
          <a:bodyPr/>
          <a:lstStyle>
            <a:lvl1pPr marL="0" indent="0">
              <a:buFont typeface="Arial" panose="020B0604020202020204" pitchFamily="34" charset="0"/>
              <a:buNone/>
              <a:defRPr>
                <a:solidFill>
                  <a:schemeClr val="bg1"/>
                </a:solidFill>
                <a:latin typeface="+mn-lt"/>
              </a:defRPr>
            </a:lvl1pPr>
            <a:lvl2pPr marL="393690" indent="-380990">
              <a:buFont typeface="Arial" panose="020B0604020202020204" pitchFamily="34" charset="0"/>
              <a:buChar char="•"/>
              <a:defRPr>
                <a:solidFill>
                  <a:schemeClr val="bg1"/>
                </a:solidFill>
                <a:latin typeface="+mn-lt"/>
              </a:defRPr>
            </a:lvl2pPr>
            <a:lvl3pPr marL="618051" indent="-380990">
              <a:buFont typeface="Arial" panose="020B0604020202020204" pitchFamily="34" charset="0"/>
              <a:buChar char="•"/>
              <a:defRPr>
                <a:solidFill>
                  <a:schemeClr val="bg1"/>
                </a:solidFill>
                <a:latin typeface="+mn-lt"/>
              </a:defRPr>
            </a:lvl3pPr>
            <a:lvl4pPr marL="842412" indent="-380990">
              <a:buFont typeface="Arial" panose="020B0604020202020204" pitchFamily="34" charset="0"/>
              <a:buChar char="•"/>
              <a:defRPr>
                <a:solidFill>
                  <a:schemeClr val="bg1"/>
                </a:solidFill>
                <a:latin typeface="+mn-lt"/>
              </a:defRPr>
            </a:lvl4pPr>
            <a:lvl5pPr marL="1068891" indent="-380990">
              <a:buFont typeface="Arial" panose="020B0604020202020204" pitchFamily="34" charset="0"/>
              <a:buChar cha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508000" y="2888193"/>
            <a:ext cx="5051552" cy="1081616"/>
          </a:xfrm>
        </p:spPr>
        <p:txBody>
          <a:bodyPr anchor="ctr" anchorCtr="0">
            <a:noAutofit/>
          </a:bodyPr>
          <a:lstStyle>
            <a:lvl1pPr algn="l">
              <a:lnSpc>
                <a:spcPct val="80000"/>
              </a:lnSpc>
              <a:defRPr sz="3733"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1797779868"/>
      </p:ext>
    </p:extLst>
  </p:cSld>
  <p:clrMapOvr>
    <a:masterClrMapping/>
  </p:clrMapOvr>
  <p:transition spd="slow">
    <p:wipe dir="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ext on Left + image">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EEDB29-E958-45A1-AD1E-A08D8E5E7A25}"/>
              </a:ext>
            </a:extLst>
          </p:cNvPr>
          <p:cNvSpPr/>
          <p:nvPr userDrawn="1"/>
        </p:nvSpPr>
        <p:spPr>
          <a:xfrm>
            <a:off x="6096000" y="0"/>
            <a:ext cx="6096000" cy="6858000"/>
          </a:xfrm>
          <a:prstGeom prst="rect">
            <a:avLst/>
          </a:prstGeom>
          <a:gradFill>
            <a:gsLst>
              <a:gs pos="0">
                <a:srgbClr val="06273C"/>
              </a:gs>
              <a:gs pos="100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3" name="Picture Placeholder 2">
            <a:extLst>
              <a:ext uri="{FF2B5EF4-FFF2-40B4-BE49-F238E27FC236}">
                <a16:creationId xmlns:a16="http://schemas.microsoft.com/office/drawing/2014/main" id="{511B2D52-B2E7-46FA-84A1-46BFDE8502CB}"/>
              </a:ext>
            </a:extLst>
          </p:cNvPr>
          <p:cNvSpPr>
            <a:spLocks noGrp="1"/>
          </p:cNvSpPr>
          <p:nvPr>
            <p:ph type="pic" sz="quarter" idx="11"/>
          </p:nvPr>
        </p:nvSpPr>
        <p:spPr>
          <a:xfrm>
            <a:off x="6096000" y="552"/>
            <a:ext cx="6096000" cy="6858000"/>
          </a:xfrm>
        </p:spPr>
        <p:txBody>
          <a:bodyPr/>
          <a:lstStyle>
            <a:lvl1pPr>
              <a:defRPr>
                <a:solidFill>
                  <a:schemeClr val="bg2"/>
                </a:solidFill>
                <a:latin typeface="+mn-lt"/>
              </a:defRPr>
            </a:lvl1pPr>
          </a:lstStyle>
          <a:p>
            <a:r>
              <a:rPr lang="en-US"/>
              <a:t>Click icon to add picture</a:t>
            </a:r>
          </a:p>
        </p:txBody>
      </p:sp>
      <p:sp>
        <p:nvSpPr>
          <p:cNvPr id="6" name="Text Placeholder 6">
            <a:extLst>
              <a:ext uri="{FF2B5EF4-FFF2-40B4-BE49-F238E27FC236}">
                <a16:creationId xmlns:a16="http://schemas.microsoft.com/office/drawing/2014/main" id="{065DB2D7-C908-8046-BFD7-4A9D972EAA83}"/>
              </a:ext>
            </a:extLst>
          </p:cNvPr>
          <p:cNvSpPr>
            <a:spLocks noGrp="1"/>
          </p:cNvSpPr>
          <p:nvPr>
            <p:ph type="body" sz="quarter" idx="10"/>
          </p:nvPr>
        </p:nvSpPr>
        <p:spPr>
          <a:xfrm>
            <a:off x="508231" y="1828800"/>
            <a:ext cx="5194197" cy="2533859"/>
          </a:xfrm>
        </p:spPr>
        <p:txBody>
          <a:bodyPr/>
          <a:lstStyle>
            <a:lvl1pPr marL="0" indent="0">
              <a:buFont typeface="Arial" panose="020B0604020202020204" pitchFamily="34" charset="0"/>
              <a:buNone/>
              <a:defRPr>
                <a:solidFill>
                  <a:schemeClr val="tx1"/>
                </a:solidFill>
                <a:latin typeface="+mn-lt"/>
              </a:defRPr>
            </a:lvl1pPr>
            <a:lvl2pPr marL="393690" indent="-380990">
              <a:buFont typeface="Arial" panose="020B0604020202020204" pitchFamily="34" charset="0"/>
              <a:buChar char="•"/>
              <a:defRPr>
                <a:solidFill>
                  <a:schemeClr val="tx1"/>
                </a:solidFill>
                <a:latin typeface="+mn-lt"/>
              </a:defRPr>
            </a:lvl2pPr>
            <a:lvl3pPr marL="618051" indent="-380990">
              <a:buFont typeface="Arial" panose="020B0604020202020204" pitchFamily="34" charset="0"/>
              <a:buChar char="•"/>
              <a:defRPr>
                <a:solidFill>
                  <a:schemeClr val="tx1"/>
                </a:solidFill>
                <a:latin typeface="+mn-lt"/>
              </a:defRPr>
            </a:lvl3pPr>
            <a:lvl4pPr marL="842412" indent="-380990">
              <a:buFont typeface="Arial" panose="020B0604020202020204" pitchFamily="34" charset="0"/>
              <a:buChar char="•"/>
              <a:defRPr>
                <a:solidFill>
                  <a:schemeClr val="tx1"/>
                </a:solidFill>
                <a:latin typeface="+mn-lt"/>
              </a:defRPr>
            </a:lvl4pPr>
            <a:lvl5pPr marL="1068891" indent="-380990">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508231" y="516468"/>
            <a:ext cx="5194197" cy="1081616"/>
          </a:xfrm>
        </p:spPr>
        <p:txBody>
          <a:bodyPr anchor="ctr" anchorCtr="0">
            <a:noAutofit/>
          </a:bodyPr>
          <a:lstStyle>
            <a:lvl1pPr algn="l">
              <a:lnSpc>
                <a:spcPct val="80000"/>
              </a:lnSpc>
              <a:defRPr sz="3733"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3975172287"/>
      </p:ext>
    </p:extLst>
  </p:cSld>
  <p:clrMapOvr>
    <a:masterClrMapping/>
  </p:clrMapOvr>
  <p:transition spd="slow">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356797"/>
      </p:ext>
    </p:extLst>
  </p:cSld>
  <p:clrMapOvr>
    <a:masterClrMapping/>
  </p:clrMapOvr>
  <p:hf hdr="0" dt="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ext on Left">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6096000" cy="6858000"/>
          </a:xfrm>
          <a:prstGeom prst="rect">
            <a:avLst/>
          </a:prstGeom>
          <a:gradFill>
            <a:gsLst>
              <a:gs pos="0">
                <a:srgbClr val="06273C"/>
              </a:gs>
              <a:gs pos="99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5" name="Text Placeholder 6">
            <a:extLst>
              <a:ext uri="{FF2B5EF4-FFF2-40B4-BE49-F238E27FC236}">
                <a16:creationId xmlns:a16="http://schemas.microsoft.com/office/drawing/2014/main" id="{F2E6EE80-2B0C-9A42-9CE7-59F8E97E35C8}"/>
              </a:ext>
            </a:extLst>
          </p:cNvPr>
          <p:cNvSpPr>
            <a:spLocks noGrp="1"/>
          </p:cNvSpPr>
          <p:nvPr>
            <p:ph type="body" sz="quarter" idx="10" hasCustomPrompt="1"/>
          </p:nvPr>
        </p:nvSpPr>
        <p:spPr>
          <a:xfrm>
            <a:off x="508230" y="1828801"/>
            <a:ext cx="4769165" cy="3397249"/>
          </a:xfrm>
        </p:spPr>
        <p:txBody>
          <a:bodyPr/>
          <a:lstStyle>
            <a:lvl1pPr>
              <a:defRPr>
                <a:solidFill>
                  <a:schemeClr val="bg1"/>
                </a:solidFill>
                <a:latin typeface="+mn-lt"/>
              </a:defRPr>
            </a:lvl1pPr>
            <a:lvl2pPr marL="393690" indent="-380990">
              <a:buFont typeface="Arial" panose="020B0604020202020204" pitchFamily="34" charset="0"/>
              <a:buChar char="•"/>
              <a:defRPr>
                <a:solidFill>
                  <a:schemeClr val="bg1"/>
                </a:solidFill>
                <a:latin typeface="+mn-lt"/>
              </a:defRPr>
            </a:lvl2pPr>
            <a:lvl3pPr marL="618051" indent="-380990">
              <a:buFont typeface="Arial" panose="020B0604020202020204" pitchFamily="34" charset="0"/>
              <a:buChar char="•"/>
              <a:defRPr>
                <a:solidFill>
                  <a:schemeClr val="bg1"/>
                </a:solidFill>
                <a:latin typeface="+mn-lt"/>
              </a:defRPr>
            </a:lvl3pPr>
            <a:lvl4pPr marL="842412" indent="-380990">
              <a:buFont typeface="Arial" panose="020B0604020202020204" pitchFamily="34" charset="0"/>
              <a:buChar char="•"/>
              <a:defRPr>
                <a:solidFill>
                  <a:schemeClr val="bg1"/>
                </a:solidFill>
                <a:latin typeface="+mn-lt"/>
              </a:defRPr>
            </a:lvl4pPr>
            <a:lvl5pPr marL="1068891" indent="-380990">
              <a:buFont typeface="Arial" panose="020B0604020202020204" pitchFamily="34" charset="0"/>
              <a:buChar cha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6797548" y="2888193"/>
            <a:ext cx="4886223" cy="1081616"/>
          </a:xfrm>
        </p:spPr>
        <p:txBody>
          <a:bodyPr anchor="ctr" anchorCtr="0">
            <a:noAutofit/>
          </a:bodyPr>
          <a:lstStyle>
            <a:lvl1pPr algn="l">
              <a:lnSpc>
                <a:spcPct val="80000"/>
              </a:lnSpc>
              <a:defRPr sz="3733"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3109839128"/>
      </p:ext>
    </p:extLst>
  </p:cSld>
  <p:clrMapOvr>
    <a:masterClrMapping/>
  </p:clrMapOvr>
  <p:transition spd="slow">
    <p:wipe dir="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ext on Right + Imag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6096000" cy="6858000"/>
          </a:xfrm>
          <a:prstGeom prst="rect">
            <a:avLst/>
          </a:prstGeom>
          <a:gradFill>
            <a:gsLst>
              <a:gs pos="0">
                <a:srgbClr val="06273C"/>
              </a:gs>
              <a:gs pos="100000">
                <a:srgbClr val="2C1F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5" name="Picture Placeholder 4">
            <a:extLst>
              <a:ext uri="{FF2B5EF4-FFF2-40B4-BE49-F238E27FC236}">
                <a16:creationId xmlns:a16="http://schemas.microsoft.com/office/drawing/2014/main" id="{25753F52-C453-4A8A-930B-17FCBCC028BB}"/>
              </a:ext>
            </a:extLst>
          </p:cNvPr>
          <p:cNvSpPr>
            <a:spLocks noGrp="1"/>
          </p:cNvSpPr>
          <p:nvPr>
            <p:ph type="pic" sz="quarter" idx="11"/>
          </p:nvPr>
        </p:nvSpPr>
        <p:spPr>
          <a:xfrm>
            <a:off x="1" y="0"/>
            <a:ext cx="6096551" cy="6858000"/>
          </a:xfrm>
        </p:spPr>
        <p:txBody>
          <a:bodyPr/>
          <a:lstStyle>
            <a:lvl1pPr>
              <a:defRPr>
                <a:solidFill>
                  <a:schemeClr val="bg2"/>
                </a:solidFill>
                <a:latin typeface="+mn-lt"/>
              </a:defRPr>
            </a:lvl1pPr>
          </a:lstStyle>
          <a:p>
            <a:r>
              <a:rPr lang="en-US"/>
              <a:t>Click icon to add picture</a:t>
            </a:r>
          </a:p>
        </p:txBody>
      </p:sp>
      <p:sp>
        <p:nvSpPr>
          <p:cNvPr id="6" name="Text Placeholder 6">
            <a:extLst>
              <a:ext uri="{FF2B5EF4-FFF2-40B4-BE49-F238E27FC236}">
                <a16:creationId xmlns:a16="http://schemas.microsoft.com/office/drawing/2014/main" id="{6F2525D6-15B3-1445-92B9-7E555F446141}"/>
              </a:ext>
            </a:extLst>
          </p:cNvPr>
          <p:cNvSpPr>
            <a:spLocks noGrp="1"/>
          </p:cNvSpPr>
          <p:nvPr>
            <p:ph type="body" sz="quarter" idx="10" hasCustomPrompt="1"/>
          </p:nvPr>
        </p:nvSpPr>
        <p:spPr>
          <a:xfrm>
            <a:off x="6591301" y="1828801"/>
            <a:ext cx="5092700" cy="3568700"/>
          </a:xfrm>
        </p:spPr>
        <p:txBody>
          <a:bodyPr/>
          <a:lstStyle>
            <a:lvl1pPr>
              <a:defRPr>
                <a:solidFill>
                  <a:schemeClr val="tx1"/>
                </a:solidFill>
                <a:latin typeface="+mn-lt"/>
              </a:defRPr>
            </a:lvl1pPr>
            <a:lvl2pPr marL="393690" indent="-380990">
              <a:buFont typeface="Arial" panose="020B0604020202020204" pitchFamily="34" charset="0"/>
              <a:buChar char="•"/>
              <a:defRPr>
                <a:solidFill>
                  <a:schemeClr val="tx1"/>
                </a:solidFill>
                <a:latin typeface="+mn-lt"/>
              </a:defRPr>
            </a:lvl2pPr>
            <a:lvl3pPr marL="618051" indent="-380990">
              <a:buFont typeface="Arial" panose="020B0604020202020204" pitchFamily="34" charset="0"/>
              <a:buChar char="•"/>
              <a:defRPr>
                <a:solidFill>
                  <a:schemeClr val="tx1"/>
                </a:solidFill>
                <a:latin typeface="+mn-lt"/>
              </a:defRPr>
            </a:lvl3pPr>
            <a:lvl4pPr marL="842412" indent="-380990">
              <a:buFont typeface="Arial" panose="020B0604020202020204" pitchFamily="34" charset="0"/>
              <a:buChar char="•"/>
              <a:defRPr>
                <a:solidFill>
                  <a:schemeClr val="tx1"/>
                </a:solidFill>
                <a:latin typeface="+mn-lt"/>
              </a:defRPr>
            </a:lvl4pPr>
            <a:lvl5pPr marL="1068891" indent="-380990">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6591299" y="423864"/>
            <a:ext cx="5092700" cy="1081616"/>
          </a:xfrm>
        </p:spPr>
        <p:txBody>
          <a:bodyPr anchor="ctr" anchorCtr="0">
            <a:noAutofit/>
          </a:bodyPr>
          <a:lstStyle>
            <a:lvl1pPr algn="l">
              <a:lnSpc>
                <a:spcPct val="80000"/>
              </a:lnSpc>
              <a:defRPr sz="3733" b="1" i="0" cap="none" baseline="0">
                <a:solidFill>
                  <a:schemeClr val="tx1">
                    <a:lumMod val="50000"/>
                  </a:schemeClr>
                </a:solidFill>
                <a:latin typeface="+mn-lt"/>
                <a:ea typeface="Gelasio SemiBold" pitchFamily="2" charset="77"/>
                <a:cs typeface="Calibri" charset="0"/>
              </a:defRPr>
            </a:lvl1pPr>
          </a:lstStyle>
          <a:p>
            <a:r>
              <a:rPr lang="en-US"/>
              <a:t>Click to edit master title style</a:t>
            </a:r>
          </a:p>
        </p:txBody>
      </p:sp>
    </p:spTree>
    <p:extLst>
      <p:ext uri="{BB962C8B-B14F-4D97-AF65-F5344CB8AC3E}">
        <p14:creationId xmlns:p14="http://schemas.microsoft.com/office/powerpoint/2010/main" val="2972216161"/>
      </p:ext>
    </p:extLst>
  </p:cSld>
  <p:clrMapOvr>
    <a:masterClrMapping/>
  </p:clrMapOvr>
  <p:transition spd="slow">
    <p:wipe dir="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Product">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2ECCD5-5EFD-432B-A6AB-33C099254F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25465" y="847435"/>
            <a:ext cx="6356825" cy="5497383"/>
          </a:xfrm>
          <a:prstGeom prst="rect">
            <a:avLst/>
          </a:prstGeom>
        </p:spPr>
      </p:pic>
      <p:sp>
        <p:nvSpPr>
          <p:cNvPr id="14" name="Picture Placeholder 9">
            <a:extLst>
              <a:ext uri="{FF2B5EF4-FFF2-40B4-BE49-F238E27FC236}">
                <a16:creationId xmlns:a16="http://schemas.microsoft.com/office/drawing/2014/main" id="{9E856C2D-5E3B-4ABA-AC59-1F521C087856}"/>
              </a:ext>
            </a:extLst>
          </p:cNvPr>
          <p:cNvSpPr>
            <a:spLocks noGrp="1"/>
          </p:cNvSpPr>
          <p:nvPr>
            <p:ph type="pic" sz="quarter" idx="13"/>
          </p:nvPr>
        </p:nvSpPr>
        <p:spPr>
          <a:xfrm>
            <a:off x="7177795" y="1107016"/>
            <a:ext cx="5852160" cy="3291840"/>
          </a:xfrm>
          <a:prstGeom prst="round2SameRect">
            <a:avLst>
              <a:gd name="adj1" fmla="val 0"/>
              <a:gd name="adj2" fmla="val 451"/>
            </a:avLst>
          </a:prstGeom>
        </p:spPr>
        <p:txBody>
          <a:bodyPr/>
          <a:lstStyle>
            <a:lvl1pPr marL="0" indent="0">
              <a:buFontTx/>
              <a:buNone/>
              <a:defRPr/>
            </a:lvl1pPr>
          </a:lstStyle>
          <a:p>
            <a:r>
              <a:rPr lang="en-US"/>
              <a:t>Click icon to add picture</a:t>
            </a:r>
          </a:p>
        </p:txBody>
      </p:sp>
      <p:sp>
        <p:nvSpPr>
          <p:cNvPr id="6" name="Content Placeholder 2">
            <a:extLst>
              <a:ext uri="{FF2B5EF4-FFF2-40B4-BE49-F238E27FC236}">
                <a16:creationId xmlns:a16="http://schemas.microsoft.com/office/drawing/2014/main" id="{FA2F5356-67CE-7741-808F-A8690394A141}"/>
              </a:ext>
            </a:extLst>
          </p:cNvPr>
          <p:cNvSpPr>
            <a:spLocks noGrp="1"/>
          </p:cNvSpPr>
          <p:nvPr>
            <p:ph sz="half" idx="1"/>
          </p:nvPr>
        </p:nvSpPr>
        <p:spPr>
          <a:xfrm>
            <a:off x="507773" y="1828801"/>
            <a:ext cx="5395609" cy="4243916"/>
          </a:xfrm>
        </p:spPr>
        <p:txBody>
          <a:bodyPr/>
          <a:lstStyle>
            <a:lvl1pPr marL="0" indent="0">
              <a:buFont typeface="Arial" panose="020B0604020202020204" pitchFamily="34" charset="0"/>
              <a:buNone/>
              <a:defRPr/>
            </a:lvl1pPr>
            <a:lvl2pPr marL="609585" indent="-380990">
              <a:buFont typeface="Arial" panose="020B0604020202020204" pitchFamily="34" charset="0"/>
              <a:buChar char="•"/>
              <a:defRPr/>
            </a:lvl2pPr>
            <a:lvl3pPr marL="838179" indent="-380990">
              <a:buFont typeface="Arial" panose="020B0604020202020204" pitchFamily="34" charset="0"/>
              <a:buChar char="•"/>
              <a:defRPr/>
            </a:lvl3pPr>
            <a:lvl4pPr marL="990575" indent="-380990">
              <a:buFont typeface="Arial" panose="020B0604020202020204" pitchFamily="34" charset="0"/>
              <a:buChar char="•"/>
              <a:defRPr/>
            </a:lvl4pPr>
            <a:lvl5pPr marL="1219170" indent="-38099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7C302FAD-8AA3-4C49-ABD7-C4738AE17503}"/>
              </a:ext>
            </a:extLst>
          </p:cNvPr>
          <p:cNvSpPr>
            <a:spLocks noGrp="1"/>
          </p:cNvSpPr>
          <p:nvPr>
            <p:ph type="title" hasCustomPrompt="1"/>
          </p:nvPr>
        </p:nvSpPr>
        <p:spPr>
          <a:xfrm>
            <a:off x="507772" y="365127"/>
            <a:ext cx="5709920" cy="1048492"/>
          </a:xfrm>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80560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Produc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2ECCD5-5EFD-432B-A6AB-33C099254F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25465" y="847435"/>
            <a:ext cx="6356825" cy="5497383"/>
          </a:xfrm>
          <a:prstGeom prst="rect">
            <a:avLst/>
          </a:prstGeom>
        </p:spPr>
      </p:pic>
      <p:sp>
        <p:nvSpPr>
          <p:cNvPr id="14" name="Picture Placeholder 9">
            <a:extLst>
              <a:ext uri="{FF2B5EF4-FFF2-40B4-BE49-F238E27FC236}">
                <a16:creationId xmlns:a16="http://schemas.microsoft.com/office/drawing/2014/main" id="{9E856C2D-5E3B-4ABA-AC59-1F521C087856}"/>
              </a:ext>
            </a:extLst>
          </p:cNvPr>
          <p:cNvSpPr>
            <a:spLocks noGrp="1"/>
          </p:cNvSpPr>
          <p:nvPr>
            <p:ph type="pic" sz="quarter" idx="13"/>
          </p:nvPr>
        </p:nvSpPr>
        <p:spPr>
          <a:xfrm>
            <a:off x="7177795" y="1107016"/>
            <a:ext cx="5852160" cy="3291840"/>
          </a:xfrm>
          <a:prstGeom prst="round2SameRect">
            <a:avLst>
              <a:gd name="adj1" fmla="val 0"/>
              <a:gd name="adj2" fmla="val 451"/>
            </a:avLst>
          </a:prstGeom>
        </p:spPr>
        <p:txBody>
          <a:bodyPr/>
          <a:lstStyle>
            <a:lvl1pPr marL="0" indent="0">
              <a:buNone/>
              <a:defRPr/>
            </a:lvl1pPr>
          </a:lstStyle>
          <a:p>
            <a:r>
              <a:rPr lang="en-US"/>
              <a:t>Click icon to add picture</a:t>
            </a:r>
          </a:p>
        </p:txBody>
      </p:sp>
      <p:sp>
        <p:nvSpPr>
          <p:cNvPr id="6" name="Content Placeholder 2">
            <a:extLst>
              <a:ext uri="{FF2B5EF4-FFF2-40B4-BE49-F238E27FC236}">
                <a16:creationId xmlns:a16="http://schemas.microsoft.com/office/drawing/2014/main" id="{BE088932-2492-824A-B653-FF4025680447}"/>
              </a:ext>
            </a:extLst>
          </p:cNvPr>
          <p:cNvSpPr>
            <a:spLocks noGrp="1"/>
          </p:cNvSpPr>
          <p:nvPr>
            <p:ph sz="half" idx="1"/>
          </p:nvPr>
        </p:nvSpPr>
        <p:spPr>
          <a:xfrm>
            <a:off x="508000" y="1828801"/>
            <a:ext cx="5395381" cy="42439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7C302FAD-8AA3-4C49-ABD7-C4738AE17503}"/>
              </a:ext>
            </a:extLst>
          </p:cNvPr>
          <p:cNvSpPr>
            <a:spLocks noGrp="1"/>
          </p:cNvSpPr>
          <p:nvPr>
            <p:ph type="title" hasCustomPrompt="1"/>
          </p:nvPr>
        </p:nvSpPr>
        <p:spPr>
          <a:xfrm>
            <a:off x="507772" y="365127"/>
            <a:ext cx="5709920" cy="104849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8121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D14881E-A2BD-4349-804B-EF0474149158}"/>
              </a:ext>
            </a:extLst>
          </p:cNvPr>
          <p:cNvGrpSpPr/>
          <p:nvPr userDrawn="1"/>
        </p:nvGrpSpPr>
        <p:grpSpPr>
          <a:xfrm>
            <a:off x="8283136" y="5958226"/>
            <a:ext cx="4137369" cy="926879"/>
            <a:chOff x="7994577" y="7729729"/>
            <a:chExt cx="9753466" cy="2185140"/>
          </a:xfrm>
        </p:grpSpPr>
        <p:sp>
          <p:nvSpPr>
            <p:cNvPr id="12" name="Graphic 56">
              <a:extLst>
                <a:ext uri="{FF2B5EF4-FFF2-40B4-BE49-F238E27FC236}">
                  <a16:creationId xmlns:a16="http://schemas.microsoft.com/office/drawing/2014/main" id="{51951C46-E991-0B4D-A0CD-9877FAAE5CBA}"/>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latin typeface="+mn-lt"/>
              </a:endParaRPr>
            </a:p>
          </p:txBody>
        </p:sp>
        <p:sp>
          <p:nvSpPr>
            <p:cNvPr id="13" name="Graphic 61">
              <a:extLst>
                <a:ext uri="{FF2B5EF4-FFF2-40B4-BE49-F238E27FC236}">
                  <a16:creationId xmlns:a16="http://schemas.microsoft.com/office/drawing/2014/main" id="{50B9B9A2-C8CC-2E48-ADF7-1B11F9663FE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latin typeface="+mn-lt"/>
              </a:endParaRPr>
            </a:p>
          </p:txBody>
        </p:sp>
      </p:grpSp>
      <p:sp>
        <p:nvSpPr>
          <p:cNvPr id="7" name="Content Placeholder 2">
            <a:extLst>
              <a:ext uri="{FF2B5EF4-FFF2-40B4-BE49-F238E27FC236}">
                <a16:creationId xmlns:a16="http://schemas.microsoft.com/office/drawing/2014/main" id="{DA29B1AB-9392-CC45-9C4F-C942055E0A30}"/>
              </a:ext>
            </a:extLst>
          </p:cNvPr>
          <p:cNvSpPr>
            <a:spLocks noGrp="1"/>
          </p:cNvSpPr>
          <p:nvPr>
            <p:ph idx="1" hasCustomPrompt="1"/>
          </p:nvPr>
        </p:nvSpPr>
        <p:spPr>
          <a:xfrm>
            <a:off x="508000" y="1828801"/>
            <a:ext cx="11176000" cy="4354513"/>
          </a:xfrm>
          <a:prstGeom prst="rect">
            <a:avLst/>
          </a:prstGeom>
        </p:spPr>
        <p:txBody>
          <a:bodyPr/>
          <a:lstStyle>
            <a:lvl1pPr marL="0" indent="0">
              <a:buClr>
                <a:schemeClr val="tx2"/>
              </a:buClr>
              <a:buSzPct val="80000"/>
              <a:buFont typeface="Arial" panose="020B0604020202020204" pitchFamily="34" charset="0"/>
              <a:buNone/>
              <a:defRPr>
                <a:solidFill>
                  <a:schemeClr val="accent5"/>
                </a:solidFill>
                <a:latin typeface="+mn-lt"/>
              </a:defRPr>
            </a:lvl1pPr>
            <a:lvl2pPr marL="393690" indent="-380990">
              <a:buClr>
                <a:schemeClr val="tx2"/>
              </a:buClr>
              <a:buSzPct val="80000"/>
              <a:buFont typeface="Arial" panose="020B0604020202020204" pitchFamily="34" charset="0"/>
              <a:buChar char="•"/>
              <a:tabLst/>
              <a:defRPr>
                <a:solidFill>
                  <a:schemeClr val="accent5"/>
                </a:solidFill>
                <a:latin typeface="+mn-lt"/>
              </a:defRPr>
            </a:lvl2pPr>
            <a:lvl3pPr marL="618051" indent="-380990">
              <a:buClr>
                <a:schemeClr val="tx2"/>
              </a:buClr>
              <a:buSzPct val="80000"/>
              <a:buFont typeface="Arial" panose="020B0604020202020204" pitchFamily="34" charset="0"/>
              <a:buChar char="•"/>
              <a:tabLst/>
              <a:defRPr>
                <a:solidFill>
                  <a:schemeClr val="accent5"/>
                </a:solidFill>
                <a:latin typeface="+mn-lt"/>
              </a:defRPr>
            </a:lvl3pPr>
            <a:lvl4pPr marL="842412" indent="-380990">
              <a:buClr>
                <a:schemeClr val="tx2"/>
              </a:buClr>
              <a:buSzPct val="80000"/>
              <a:buFont typeface="Arial" panose="020B0604020202020204" pitchFamily="34" charset="0"/>
              <a:buChar char="•"/>
              <a:tabLst/>
              <a:defRPr>
                <a:solidFill>
                  <a:schemeClr val="accent5"/>
                </a:solidFill>
                <a:latin typeface="+mn-lt"/>
              </a:defRPr>
            </a:lvl4pPr>
            <a:lvl5pPr marL="1068891" indent="-380990">
              <a:buClr>
                <a:schemeClr val="tx2"/>
              </a:buClr>
              <a:buSzPct val="80000"/>
              <a:buFont typeface="Arial" panose="020B0604020202020204" pitchFamily="34" charset="0"/>
              <a:buChar char="•"/>
              <a:tabLst/>
              <a:defRPr>
                <a:solidFill>
                  <a:schemeClr val="accent5"/>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Title Placeholder 1">
            <a:extLst>
              <a:ext uri="{FF2B5EF4-FFF2-40B4-BE49-F238E27FC236}">
                <a16:creationId xmlns:a16="http://schemas.microsoft.com/office/drawing/2014/main" id="{A34EE994-CC4B-6247-A547-6FBBF184828E}"/>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309458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111">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Content w/ Subhead and conten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4DF65C1-058C-2E4A-BDC4-877E82187F8A}"/>
              </a:ext>
            </a:extLst>
          </p:cNvPr>
          <p:cNvGrpSpPr/>
          <p:nvPr userDrawn="1"/>
        </p:nvGrpSpPr>
        <p:grpSpPr>
          <a:xfrm>
            <a:off x="8283136" y="5958226"/>
            <a:ext cx="4137369" cy="926879"/>
            <a:chOff x="7994577" y="7729729"/>
            <a:chExt cx="9753466" cy="2185140"/>
          </a:xfrm>
        </p:grpSpPr>
        <p:sp>
          <p:nvSpPr>
            <p:cNvPr id="13" name="Graphic 56">
              <a:extLst>
                <a:ext uri="{FF2B5EF4-FFF2-40B4-BE49-F238E27FC236}">
                  <a16:creationId xmlns:a16="http://schemas.microsoft.com/office/drawing/2014/main" id="{CFB88C54-BEEF-5C47-9A6F-9139AD229259}"/>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8" name="Graphic 61">
              <a:extLst>
                <a:ext uri="{FF2B5EF4-FFF2-40B4-BE49-F238E27FC236}">
                  <a16:creationId xmlns:a16="http://schemas.microsoft.com/office/drawing/2014/main" id="{D918878A-0A51-5F4A-AE27-F3C911C1EC8E}"/>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8" name="Content Placeholder 2">
            <a:extLst>
              <a:ext uri="{FF2B5EF4-FFF2-40B4-BE49-F238E27FC236}">
                <a16:creationId xmlns:a16="http://schemas.microsoft.com/office/drawing/2014/main" id="{9EB6F1B9-90E8-744E-BA2D-822A9124F177}"/>
              </a:ext>
            </a:extLst>
          </p:cNvPr>
          <p:cNvSpPr>
            <a:spLocks noGrp="1"/>
          </p:cNvSpPr>
          <p:nvPr>
            <p:ph idx="1" hasCustomPrompt="1"/>
          </p:nvPr>
        </p:nvSpPr>
        <p:spPr>
          <a:xfrm>
            <a:off x="507288" y="1828801"/>
            <a:ext cx="11176712" cy="4354513"/>
          </a:xfrm>
          <a:prstGeom prst="rect">
            <a:avLst/>
          </a:prstGeom>
        </p:spPr>
        <p:txBody>
          <a:bodyPr/>
          <a:lstStyle>
            <a:lvl1pPr marL="0" indent="0">
              <a:buClr>
                <a:schemeClr val="tx2"/>
              </a:buClr>
              <a:buSzPct val="80000"/>
              <a:buFont typeface="Arial" panose="020B0604020202020204" pitchFamily="34" charset="0"/>
              <a:buNone/>
              <a:defRPr>
                <a:solidFill>
                  <a:schemeClr val="accent5"/>
                </a:solidFill>
                <a:latin typeface="+mn-lt"/>
              </a:defRPr>
            </a:lvl1pPr>
            <a:lvl2pPr marL="393690" indent="-380990">
              <a:buClr>
                <a:schemeClr val="tx2"/>
              </a:buClr>
              <a:buSzPct val="80000"/>
              <a:buFont typeface="Arial" panose="020B0604020202020204" pitchFamily="34" charset="0"/>
              <a:buChar char="•"/>
              <a:tabLst/>
              <a:defRPr>
                <a:solidFill>
                  <a:schemeClr val="accent5"/>
                </a:solidFill>
                <a:latin typeface="+mn-lt"/>
              </a:defRPr>
            </a:lvl2pPr>
            <a:lvl3pPr marL="618051" indent="-380990">
              <a:buClr>
                <a:schemeClr val="tx2"/>
              </a:buClr>
              <a:buSzPct val="80000"/>
              <a:buFont typeface="Arial" panose="020B0604020202020204" pitchFamily="34" charset="0"/>
              <a:buChar char="•"/>
              <a:tabLst/>
              <a:defRPr>
                <a:solidFill>
                  <a:schemeClr val="accent5"/>
                </a:solidFill>
                <a:latin typeface="+mn-lt"/>
              </a:defRPr>
            </a:lvl3pPr>
            <a:lvl4pPr marL="842412" indent="-380990">
              <a:buClr>
                <a:schemeClr val="tx2"/>
              </a:buClr>
              <a:buSzPct val="80000"/>
              <a:buFont typeface="Arial" panose="020B0604020202020204" pitchFamily="34" charset="0"/>
              <a:buChar char="•"/>
              <a:tabLst/>
              <a:defRPr>
                <a:solidFill>
                  <a:schemeClr val="accent5"/>
                </a:solidFill>
                <a:latin typeface="+mn-lt"/>
              </a:defRPr>
            </a:lvl4pPr>
            <a:lvl5pPr marL="1068891" indent="-380990">
              <a:buClr>
                <a:schemeClr val="tx2"/>
              </a:buClr>
              <a:buSzPct val="80000"/>
              <a:buFont typeface="Arial" panose="020B0604020202020204" pitchFamily="34" charset="0"/>
              <a:buChar char="•"/>
              <a:tabLst/>
              <a:defRPr>
                <a:solidFill>
                  <a:schemeClr val="accent5"/>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p:cNvSpPr>
            <a:spLocks noGrp="1"/>
          </p:cNvSpPr>
          <p:nvPr>
            <p:ph type="body" sz="quarter" idx="11" hasCustomPrompt="1"/>
          </p:nvPr>
        </p:nvSpPr>
        <p:spPr>
          <a:xfrm>
            <a:off x="507288" y="1097353"/>
            <a:ext cx="11176712" cy="461665"/>
          </a:xfrm>
          <a:prstGeom prst="rect">
            <a:avLst/>
          </a:prstGeom>
        </p:spPr>
        <p:txBody>
          <a:bodyPr tIns="0" bIns="0">
            <a:normAutofit/>
          </a:bodyPr>
          <a:lstStyle>
            <a:lvl1pPr marL="0" indent="0">
              <a:buNone/>
              <a:defRPr sz="2400" b="0" i="0">
                <a:solidFill>
                  <a:schemeClr val="accent5"/>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10" name="Title Placeholder 1">
            <a:extLst>
              <a:ext uri="{FF2B5EF4-FFF2-40B4-BE49-F238E27FC236}">
                <a16:creationId xmlns:a16="http://schemas.microsoft.com/office/drawing/2014/main" id="{153765C9-00EB-864D-BF27-31898C8E1E61}"/>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3022909743"/>
      </p:ext>
    </p:extLst>
  </p:cSld>
  <p:clrMapOvr>
    <a:masterClrMapping/>
  </p:clrMapOvr>
  <p:transition spd="slow">
    <p:wipe dir="r"/>
  </p:transition>
  <p:extLst>
    <p:ext uri="{DCECCB84-F9BA-43D5-87BE-67443E8EF086}">
      <p15:sldGuideLst xmlns:p15="http://schemas.microsoft.com/office/powerpoint/2012/main">
        <p15:guide id="1" orient="horz" pos="3111">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Two Columns no Sub">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85E213B-B19B-1A46-AAA9-AF234D0EFACB}"/>
              </a:ext>
            </a:extLst>
          </p:cNvPr>
          <p:cNvGrpSpPr/>
          <p:nvPr userDrawn="1"/>
        </p:nvGrpSpPr>
        <p:grpSpPr>
          <a:xfrm>
            <a:off x="8283136" y="5958226"/>
            <a:ext cx="4137369" cy="926879"/>
            <a:chOff x="7994577" y="7729729"/>
            <a:chExt cx="9753466" cy="2185140"/>
          </a:xfrm>
        </p:grpSpPr>
        <p:sp>
          <p:nvSpPr>
            <p:cNvPr id="13" name="Graphic 56">
              <a:extLst>
                <a:ext uri="{FF2B5EF4-FFF2-40B4-BE49-F238E27FC236}">
                  <a16:creationId xmlns:a16="http://schemas.microsoft.com/office/drawing/2014/main" id="{53CD207D-87FD-BB42-B118-96D6CA44D5A3}"/>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4" name="Graphic 61">
              <a:extLst>
                <a:ext uri="{FF2B5EF4-FFF2-40B4-BE49-F238E27FC236}">
                  <a16:creationId xmlns:a16="http://schemas.microsoft.com/office/drawing/2014/main" id="{74FF77E3-0726-E741-A135-4798C0859724}"/>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11" name="Content Placeholder 2">
            <a:extLst>
              <a:ext uri="{FF2B5EF4-FFF2-40B4-BE49-F238E27FC236}">
                <a16:creationId xmlns:a16="http://schemas.microsoft.com/office/drawing/2014/main" id="{A129C16C-FACD-EA41-95A9-AB4FD021D7EE}"/>
              </a:ext>
            </a:extLst>
          </p:cNvPr>
          <p:cNvSpPr>
            <a:spLocks noGrp="1"/>
          </p:cNvSpPr>
          <p:nvPr>
            <p:ph sz="half" idx="10"/>
          </p:nvPr>
        </p:nvSpPr>
        <p:spPr>
          <a:xfrm>
            <a:off x="6288624" y="1828801"/>
            <a:ext cx="5395381" cy="42439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269A132E-32C2-E34C-B8E1-E677348787E0}"/>
              </a:ext>
            </a:extLst>
          </p:cNvPr>
          <p:cNvSpPr>
            <a:spLocks noGrp="1"/>
          </p:cNvSpPr>
          <p:nvPr>
            <p:ph sz="half" idx="1"/>
          </p:nvPr>
        </p:nvSpPr>
        <p:spPr>
          <a:xfrm>
            <a:off x="508000" y="1828801"/>
            <a:ext cx="5395381" cy="42439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43D68099-30CF-BF45-BD36-F9C140F9C4B5}"/>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2621566126"/>
      </p:ext>
    </p:extLst>
  </p:cSld>
  <p:clrMapOvr>
    <a:masterClrMapping/>
  </p:clrMapOvr>
  <p:transition spd="slow">
    <p:wipe dir="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wo Column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0957259-C07A-EC4D-A493-C759F48CF70B}"/>
              </a:ext>
            </a:extLst>
          </p:cNvPr>
          <p:cNvGrpSpPr/>
          <p:nvPr userDrawn="1"/>
        </p:nvGrpSpPr>
        <p:grpSpPr>
          <a:xfrm>
            <a:off x="8283136" y="5958226"/>
            <a:ext cx="4137369" cy="926879"/>
            <a:chOff x="7994577" y="7729729"/>
            <a:chExt cx="9753466" cy="2185140"/>
          </a:xfrm>
        </p:grpSpPr>
        <p:sp>
          <p:nvSpPr>
            <p:cNvPr id="15" name="Graphic 56">
              <a:extLst>
                <a:ext uri="{FF2B5EF4-FFF2-40B4-BE49-F238E27FC236}">
                  <a16:creationId xmlns:a16="http://schemas.microsoft.com/office/drawing/2014/main" id="{F0612777-0C21-9E48-886A-FF4D9BD2557D}"/>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8" name="Graphic 61">
              <a:extLst>
                <a:ext uri="{FF2B5EF4-FFF2-40B4-BE49-F238E27FC236}">
                  <a16:creationId xmlns:a16="http://schemas.microsoft.com/office/drawing/2014/main" id="{190D78D4-6071-7F44-A804-5EC20DE6FA58}"/>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12" name="Content Placeholder 2">
            <a:extLst>
              <a:ext uri="{FF2B5EF4-FFF2-40B4-BE49-F238E27FC236}">
                <a16:creationId xmlns:a16="http://schemas.microsoft.com/office/drawing/2014/main" id="{821E33D3-A9F8-1347-855B-6D7B17AD4C2F}"/>
              </a:ext>
            </a:extLst>
          </p:cNvPr>
          <p:cNvSpPr>
            <a:spLocks noGrp="1"/>
          </p:cNvSpPr>
          <p:nvPr>
            <p:ph sz="half" idx="10"/>
          </p:nvPr>
        </p:nvSpPr>
        <p:spPr>
          <a:xfrm>
            <a:off x="6288621" y="1828801"/>
            <a:ext cx="5395384" cy="41423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9FE00EB-6F4E-FC4B-895D-041C1C088986}"/>
              </a:ext>
            </a:extLst>
          </p:cNvPr>
          <p:cNvSpPr>
            <a:spLocks noGrp="1"/>
          </p:cNvSpPr>
          <p:nvPr>
            <p:ph sz="half" idx="1"/>
          </p:nvPr>
        </p:nvSpPr>
        <p:spPr>
          <a:xfrm>
            <a:off x="507997" y="1828801"/>
            <a:ext cx="5395384" cy="41423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accent5"/>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9" name="Title Placeholder 1">
            <a:extLst>
              <a:ext uri="{FF2B5EF4-FFF2-40B4-BE49-F238E27FC236}">
                <a16:creationId xmlns:a16="http://schemas.microsoft.com/office/drawing/2014/main" id="{42039B54-0E19-C74C-A669-70383297D37C}"/>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1779028393"/>
      </p:ext>
    </p:extLst>
  </p:cSld>
  <p:clrMapOvr>
    <a:masterClrMapping/>
  </p:clrMapOvr>
  <p:transition spd="slow">
    <p:wipe dir="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One Column no Sub">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CC9237-F234-EC42-95C1-E2D7ADD3C11C}"/>
              </a:ext>
            </a:extLst>
          </p:cNvPr>
          <p:cNvGrpSpPr/>
          <p:nvPr userDrawn="1"/>
        </p:nvGrpSpPr>
        <p:grpSpPr>
          <a:xfrm>
            <a:off x="8283136" y="5958226"/>
            <a:ext cx="4137369" cy="926879"/>
            <a:chOff x="7994577" y="7729729"/>
            <a:chExt cx="9753466" cy="2185140"/>
          </a:xfrm>
        </p:grpSpPr>
        <p:sp>
          <p:nvSpPr>
            <p:cNvPr id="12" name="Graphic 56">
              <a:extLst>
                <a:ext uri="{FF2B5EF4-FFF2-40B4-BE49-F238E27FC236}">
                  <a16:creationId xmlns:a16="http://schemas.microsoft.com/office/drawing/2014/main" id="{7249D0C6-B576-7B43-BCF9-2769F89B5954}"/>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6" name="Graphic 61">
              <a:extLst>
                <a:ext uri="{FF2B5EF4-FFF2-40B4-BE49-F238E27FC236}">
                  <a16:creationId xmlns:a16="http://schemas.microsoft.com/office/drawing/2014/main" id="{631ED4C5-4FB2-C649-B848-E54B12FA37F4}"/>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8" name="Content Placeholder 2">
            <a:extLst>
              <a:ext uri="{FF2B5EF4-FFF2-40B4-BE49-F238E27FC236}">
                <a16:creationId xmlns:a16="http://schemas.microsoft.com/office/drawing/2014/main" id="{4EC778C4-7953-E346-82AE-740999B36FC5}"/>
              </a:ext>
            </a:extLst>
          </p:cNvPr>
          <p:cNvSpPr>
            <a:spLocks noGrp="1"/>
          </p:cNvSpPr>
          <p:nvPr>
            <p:ph sz="half" idx="1"/>
          </p:nvPr>
        </p:nvSpPr>
        <p:spPr>
          <a:xfrm>
            <a:off x="507997" y="1828801"/>
            <a:ext cx="5395384" cy="4243916"/>
          </a:xfrm>
        </p:spPr>
        <p:txBody>
          <a:bodyPr/>
          <a:lstStyle>
            <a:lvl1pPr marL="0" indent="0">
              <a:buFont typeface="Arial" panose="020B0604020202020204" pitchFamily="34" charset="0"/>
              <a:buNone/>
              <a:defRPr>
                <a:solidFill>
                  <a:schemeClr val="accent5"/>
                </a:solidFill>
              </a:defRPr>
            </a:lvl1pPr>
            <a:lvl2pPr marL="609585" indent="-380990">
              <a:buFont typeface="Arial" panose="020B0604020202020204" pitchFamily="34" charset="0"/>
              <a:buChar char="•"/>
              <a:defRPr>
                <a:solidFill>
                  <a:schemeClr val="accent5"/>
                </a:solidFill>
              </a:defRPr>
            </a:lvl2pPr>
            <a:lvl3pPr marL="838179" indent="-380990">
              <a:buFont typeface="Arial" panose="020B0604020202020204" pitchFamily="34" charset="0"/>
              <a:buChar char="•"/>
              <a:defRPr>
                <a:solidFill>
                  <a:schemeClr val="accent5"/>
                </a:solidFill>
              </a:defRPr>
            </a:lvl3pPr>
            <a:lvl4pPr marL="990575" indent="-380990">
              <a:buFont typeface="Arial" panose="020B0604020202020204" pitchFamily="34" charset="0"/>
              <a:buChar char="•"/>
              <a:defRPr>
                <a:solidFill>
                  <a:schemeClr val="accent5"/>
                </a:solidFill>
              </a:defRPr>
            </a:lvl4pPr>
            <a:lvl5pPr marL="1219170" indent="-380990">
              <a:buFont typeface="Arial" panose="020B0604020202020204" pitchFamily="34" charset="0"/>
              <a:buChar cha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3D568265-36BD-E142-86B7-565918B6AB81}"/>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339941494"/>
      </p:ext>
    </p:extLst>
  </p:cSld>
  <p:clrMapOvr>
    <a:masterClrMapping/>
  </p:clrMapOvr>
  <p:transition spd="slow">
    <p:wipe dir="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Title + Sub">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864F2D1-B37A-084E-ACD7-D689CB05D494}"/>
              </a:ext>
            </a:extLst>
          </p:cNvPr>
          <p:cNvGrpSpPr/>
          <p:nvPr userDrawn="1"/>
        </p:nvGrpSpPr>
        <p:grpSpPr>
          <a:xfrm>
            <a:off x="8283136" y="5958226"/>
            <a:ext cx="4137369" cy="926879"/>
            <a:chOff x="7994577" y="7729729"/>
            <a:chExt cx="9753466" cy="2185140"/>
          </a:xfrm>
        </p:grpSpPr>
        <p:sp>
          <p:nvSpPr>
            <p:cNvPr id="24" name="Graphic 56">
              <a:extLst>
                <a:ext uri="{FF2B5EF4-FFF2-40B4-BE49-F238E27FC236}">
                  <a16:creationId xmlns:a16="http://schemas.microsoft.com/office/drawing/2014/main" id="{D05BB184-6D39-CA48-8961-264217AACAFB}"/>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25" name="Graphic 61">
              <a:extLst>
                <a:ext uri="{FF2B5EF4-FFF2-40B4-BE49-F238E27FC236}">
                  <a16:creationId xmlns:a16="http://schemas.microsoft.com/office/drawing/2014/main" id="{1CD7AA0B-D817-7445-AD4E-6BDFF8266AF8}"/>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5"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accent5"/>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7" name="Title Placeholder 1">
            <a:extLst>
              <a:ext uri="{FF2B5EF4-FFF2-40B4-BE49-F238E27FC236}">
                <a16:creationId xmlns:a16="http://schemas.microsoft.com/office/drawing/2014/main" id="{5BA6B9B1-99B5-1C43-9433-4F3CFBB9A7FE}"/>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87490225"/>
      </p:ext>
    </p:extLst>
  </p:cSld>
  <p:clrMapOvr>
    <a:masterClrMapping/>
  </p:clrMapOvr>
  <p:transition spd="slow">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34B6771-4E1A-8E8A-57C7-9B89E2B0D453}"/>
              </a:ext>
            </a:extLst>
          </p:cNvPr>
          <p:cNvGrpSpPr/>
          <p:nvPr/>
        </p:nvGrpSpPr>
        <p:grpSpPr>
          <a:xfrm>
            <a:off x="599927" y="502602"/>
            <a:ext cx="10992146" cy="5852796"/>
            <a:chOff x="1056488" y="840235"/>
            <a:chExt cx="10079022" cy="5366601"/>
          </a:xfrm>
        </p:grpSpPr>
        <p:sp>
          <p:nvSpPr>
            <p:cNvPr id="21" name="Rectangle 20">
              <a:extLst>
                <a:ext uri="{FF2B5EF4-FFF2-40B4-BE49-F238E27FC236}">
                  <a16:creationId xmlns:a16="http://schemas.microsoft.com/office/drawing/2014/main" id="{DDF2B4CC-2CCE-0995-5F08-8729B2906144}"/>
                </a:ext>
              </a:extLst>
            </p:cNvPr>
            <p:cNvSpPr/>
            <p:nvPr userDrawn="1"/>
          </p:nvSpPr>
          <p:spPr>
            <a:xfrm>
              <a:off x="1281112" y="1179492"/>
              <a:ext cx="9629775" cy="4499016"/>
            </a:xfrm>
            <a:prstGeom prst="rect">
              <a:avLst/>
            </a:prstGeom>
            <a:noFill/>
            <a:ln w="31750" cap="rnd">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0B0F4778-506D-12C4-CFF1-B44705EBF1E7}"/>
                </a:ext>
              </a:extLst>
            </p:cNvPr>
            <p:cNvSpPr/>
            <p:nvPr userDrawn="1"/>
          </p:nvSpPr>
          <p:spPr>
            <a:xfrm>
              <a:off x="1108364" y="2202873"/>
              <a:ext cx="8686800" cy="400396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3DA25866-82EC-15C2-5B86-D686DCF0D95E}"/>
                </a:ext>
              </a:extLst>
            </p:cNvPr>
            <p:cNvSpPr/>
            <p:nvPr userDrawn="1"/>
          </p:nvSpPr>
          <p:spPr>
            <a:xfrm>
              <a:off x="1281112" y="1551709"/>
              <a:ext cx="9303761" cy="4126799"/>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BED4CB7E-1CB8-4177-2F4D-A8C517137EEC}"/>
                </a:ext>
              </a:extLst>
            </p:cNvPr>
            <p:cNvGrpSpPr/>
            <p:nvPr userDrawn="1"/>
          </p:nvGrpSpPr>
          <p:grpSpPr>
            <a:xfrm>
              <a:off x="1056488" y="840235"/>
              <a:ext cx="10079022" cy="5177530"/>
              <a:chOff x="1056489" y="805779"/>
              <a:chExt cx="10079022" cy="5177530"/>
            </a:xfrm>
          </p:grpSpPr>
          <p:sp>
            <p:nvSpPr>
              <p:cNvPr id="26" name="Rectangle 25">
                <a:extLst>
                  <a:ext uri="{FF2B5EF4-FFF2-40B4-BE49-F238E27FC236}">
                    <a16:creationId xmlns:a16="http://schemas.microsoft.com/office/drawing/2014/main" id="{66FE904B-B1F0-F9D9-0C65-49BE23F0262D}"/>
                  </a:ext>
                </a:extLst>
              </p:cNvPr>
              <p:cNvSpPr>
                <a:spLocks/>
              </p:cNvSpPr>
              <p:nvPr userDrawn="1"/>
            </p:nvSpPr>
            <p:spPr>
              <a:xfrm>
                <a:off x="1056489" y="805779"/>
                <a:ext cx="1529579" cy="1463040"/>
              </a:xfrm>
              <a:prstGeom prst="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E24A792C-EAD1-1E17-404C-EFBEF7BFF411}"/>
                  </a:ext>
                </a:extLst>
              </p:cNvPr>
              <p:cNvSpPr>
                <a:spLocks/>
              </p:cNvSpPr>
              <p:nvPr userDrawn="1"/>
            </p:nvSpPr>
            <p:spPr>
              <a:xfrm>
                <a:off x="9672471" y="4598834"/>
                <a:ext cx="1463040" cy="1384475"/>
              </a:xfrm>
              <a:prstGeom prst="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5" name="Rectangle 24">
              <a:extLst>
                <a:ext uri="{FF2B5EF4-FFF2-40B4-BE49-F238E27FC236}">
                  <a16:creationId xmlns:a16="http://schemas.microsoft.com/office/drawing/2014/main" id="{26B80C71-44A6-A20E-ADA6-E833525161AD}"/>
                </a:ext>
              </a:extLst>
            </p:cNvPr>
            <p:cNvSpPr/>
            <p:nvPr userDrawn="1"/>
          </p:nvSpPr>
          <p:spPr>
            <a:xfrm>
              <a:off x="1898073" y="1426825"/>
              <a:ext cx="8859548" cy="37132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a:extLst>
              <a:ext uri="{FF2B5EF4-FFF2-40B4-BE49-F238E27FC236}">
                <a16:creationId xmlns:a16="http://schemas.microsoft.com/office/drawing/2014/main" id="{5FAE7328-7EDE-37C7-F66D-C16DB72D3781}"/>
              </a:ext>
            </a:extLst>
          </p:cNvPr>
          <p:cNvSpPr txBox="1"/>
          <p:nvPr/>
        </p:nvSpPr>
        <p:spPr>
          <a:xfrm>
            <a:off x="847923" y="-38211"/>
            <a:ext cx="1174283" cy="4508927"/>
          </a:xfrm>
          <a:prstGeom prst="rect">
            <a:avLst/>
          </a:prstGeom>
          <a:noFill/>
        </p:spPr>
        <p:txBody>
          <a:bodyPr wrap="square" rtlCol="0">
            <a:spAutoFit/>
          </a:bodyPr>
          <a:lstStyle/>
          <a:p>
            <a:r>
              <a:rPr lang="en-US" sz="28700" b="0" i="0" u="none" strike="noStrike">
                <a:solidFill>
                  <a:schemeClr val="tx1"/>
                </a:solidFill>
                <a:effectLst/>
                <a:latin typeface="Inter" panose="02000503000000020004" pitchFamily="2" charset="0"/>
              </a:rPr>
              <a:t>“</a:t>
            </a:r>
            <a:endParaRPr lang="en-US" sz="28700">
              <a:solidFill>
                <a:schemeClr val="tx1"/>
              </a:solidFill>
            </a:endParaRPr>
          </a:p>
        </p:txBody>
      </p:sp>
      <p:sp>
        <p:nvSpPr>
          <p:cNvPr id="13" name="TextBox 12">
            <a:extLst>
              <a:ext uri="{FF2B5EF4-FFF2-40B4-BE49-F238E27FC236}">
                <a16:creationId xmlns:a16="http://schemas.microsoft.com/office/drawing/2014/main" id="{35A022E4-7A5B-F38A-7860-1E739DC9F6F8}"/>
              </a:ext>
            </a:extLst>
          </p:cNvPr>
          <p:cNvSpPr txBox="1"/>
          <p:nvPr/>
        </p:nvSpPr>
        <p:spPr>
          <a:xfrm rot="10800000">
            <a:off x="10220850" y="2245036"/>
            <a:ext cx="1280669" cy="4508927"/>
          </a:xfrm>
          <a:prstGeom prst="rect">
            <a:avLst/>
          </a:prstGeom>
          <a:noFill/>
        </p:spPr>
        <p:txBody>
          <a:bodyPr wrap="square" rtlCol="0">
            <a:spAutoFit/>
          </a:bodyPr>
          <a:lstStyle/>
          <a:p>
            <a:r>
              <a:rPr lang="en-US" sz="28700" b="0" i="0" u="none" strike="noStrike">
                <a:solidFill>
                  <a:schemeClr val="tx1"/>
                </a:solidFill>
                <a:effectLst/>
                <a:latin typeface="Inter" panose="02000503000000020004" pitchFamily="2" charset="0"/>
              </a:rPr>
              <a:t>“</a:t>
            </a:r>
            <a:endParaRPr lang="en-US" sz="28700">
              <a:solidFill>
                <a:schemeClr val="tx1"/>
              </a:solidFill>
            </a:endParaRPr>
          </a:p>
        </p:txBody>
      </p:sp>
      <p:sp>
        <p:nvSpPr>
          <p:cNvPr id="14" name="Title 1">
            <a:extLst>
              <a:ext uri="{FF2B5EF4-FFF2-40B4-BE49-F238E27FC236}">
                <a16:creationId xmlns:a16="http://schemas.microsoft.com/office/drawing/2014/main" id="{8D35EDAB-E6BE-EF48-6A71-C474D859C3F6}"/>
              </a:ext>
            </a:extLst>
          </p:cNvPr>
          <p:cNvSpPr>
            <a:spLocks noGrp="1"/>
          </p:cNvSpPr>
          <p:nvPr>
            <p:ph type="ctrTitle" hasCustomPrompt="1"/>
          </p:nvPr>
        </p:nvSpPr>
        <p:spPr>
          <a:xfrm>
            <a:off x="2358634" y="1633596"/>
            <a:ext cx="7185513" cy="2837120"/>
          </a:xfrm>
          <a:prstGeom prst="rect">
            <a:avLst/>
          </a:prstGeom>
        </p:spPr>
        <p:txBody>
          <a:bodyPr anchor="ctr">
            <a:noAutofit/>
          </a:bodyPr>
          <a:lstStyle>
            <a:lvl1pPr algn="ctr">
              <a:defRPr sz="4000">
                <a:solidFill>
                  <a:schemeClr val="tx1"/>
                </a:solidFill>
              </a:defRPr>
            </a:lvl1pPr>
          </a:lstStyle>
          <a:p>
            <a:r>
              <a:rPr lang="en-US"/>
              <a:t>Really epic quote that makes everyone think. </a:t>
            </a:r>
          </a:p>
        </p:txBody>
      </p:sp>
      <p:sp>
        <p:nvSpPr>
          <p:cNvPr id="15" name="Subtitle 2">
            <a:extLst>
              <a:ext uri="{FF2B5EF4-FFF2-40B4-BE49-F238E27FC236}">
                <a16:creationId xmlns:a16="http://schemas.microsoft.com/office/drawing/2014/main" id="{0E2487A3-96FC-5837-5057-788C5EA5DC72}"/>
              </a:ext>
            </a:extLst>
          </p:cNvPr>
          <p:cNvSpPr>
            <a:spLocks noGrp="1"/>
          </p:cNvSpPr>
          <p:nvPr>
            <p:ph type="subTitle" idx="14" hasCustomPrompt="1"/>
          </p:nvPr>
        </p:nvSpPr>
        <p:spPr>
          <a:xfrm>
            <a:off x="2358635" y="4669312"/>
            <a:ext cx="7185512" cy="395869"/>
          </a:xfrm>
        </p:spPr>
        <p:txBody>
          <a:bodyPr anchor="ctr">
            <a:noAutofit/>
          </a:bodyPr>
          <a:lstStyle>
            <a:lvl1pPr marL="0" indent="0" algn="ctr">
              <a:buNone/>
              <a:defRPr sz="2400" b="0" i="0">
                <a:solidFill>
                  <a:schemeClr val="accent4"/>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 Quoted Source</a:t>
            </a:r>
          </a:p>
        </p:txBody>
      </p:sp>
    </p:spTree>
    <p:extLst>
      <p:ext uri="{BB962C8B-B14F-4D97-AF65-F5344CB8AC3E}">
        <p14:creationId xmlns:p14="http://schemas.microsoft.com/office/powerpoint/2010/main" val="4264480314"/>
      </p:ext>
    </p:extLst>
  </p:cSld>
  <p:clrMapOvr>
    <a:overrideClrMapping bg1="dk1" tx1="lt1" bg2="dk2" tx2="lt2" accent1="accent1" accent2="accent2" accent3="accent3" accent4="accent4" accent5="accent5" accent6="accent6" hlink="hlink" folHlink="folHlink"/>
  </p:clrMapOvr>
  <p:hf hdr="0" dt="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Titl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E20262-CF46-294D-8B24-37A3ABF75D19}"/>
              </a:ext>
            </a:extLst>
          </p:cNvPr>
          <p:cNvGrpSpPr/>
          <p:nvPr userDrawn="1"/>
        </p:nvGrpSpPr>
        <p:grpSpPr>
          <a:xfrm>
            <a:off x="8283136" y="5958226"/>
            <a:ext cx="4137369" cy="926879"/>
            <a:chOff x="7994577" y="7729729"/>
            <a:chExt cx="9753466" cy="2185140"/>
          </a:xfrm>
        </p:grpSpPr>
        <p:sp>
          <p:nvSpPr>
            <p:cNvPr id="15" name="Graphic 56">
              <a:extLst>
                <a:ext uri="{FF2B5EF4-FFF2-40B4-BE49-F238E27FC236}">
                  <a16:creationId xmlns:a16="http://schemas.microsoft.com/office/drawing/2014/main" id="{4B8C3E54-4F02-A04A-9F4E-41E9403DE5C4}"/>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9" name="Graphic 61">
              <a:extLst>
                <a:ext uri="{FF2B5EF4-FFF2-40B4-BE49-F238E27FC236}">
                  <a16:creationId xmlns:a16="http://schemas.microsoft.com/office/drawing/2014/main" id="{D2717489-D0A9-AB41-95B2-7EF5BD67BB1D}"/>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6" name="Title Placeholder 1">
            <a:extLst>
              <a:ext uri="{FF2B5EF4-FFF2-40B4-BE49-F238E27FC236}">
                <a16:creationId xmlns:a16="http://schemas.microsoft.com/office/drawing/2014/main" id="{E9920AC9-60A5-C74B-8956-2C8747782137}"/>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191584190"/>
      </p:ext>
    </p:extLst>
  </p:cSld>
  <p:clrMapOvr>
    <a:masterClrMapping/>
  </p:clrMapOvr>
  <p:transition spd="slow">
    <p:wipe dir="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2_Customer List">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5700B7E-EBCA-DD47-B00D-51697087445C}"/>
              </a:ext>
            </a:extLst>
          </p:cNvPr>
          <p:cNvGrpSpPr/>
          <p:nvPr userDrawn="1"/>
        </p:nvGrpSpPr>
        <p:grpSpPr>
          <a:xfrm>
            <a:off x="508000" y="2247203"/>
            <a:ext cx="10805547" cy="3706435"/>
            <a:chOff x="381000" y="1685402"/>
            <a:chExt cx="8104160" cy="2779826"/>
          </a:xfrm>
        </p:grpSpPr>
        <p:cxnSp>
          <p:nvCxnSpPr>
            <p:cNvPr id="27" name="Straight Connector 26">
              <a:extLst>
                <a:ext uri="{FF2B5EF4-FFF2-40B4-BE49-F238E27FC236}">
                  <a16:creationId xmlns:a16="http://schemas.microsoft.com/office/drawing/2014/main" id="{3403F92B-022A-9344-8CAF-F0FBBCA0FCE1}"/>
                </a:ext>
              </a:extLst>
            </p:cNvPr>
            <p:cNvCxnSpPr/>
            <p:nvPr userDrawn="1"/>
          </p:nvCxnSpPr>
          <p:spPr>
            <a:xfrm>
              <a:off x="381000" y="168540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3674C9-B1BC-7D42-9BAC-20D6147F655F}"/>
                </a:ext>
              </a:extLst>
            </p:cNvPr>
            <p:cNvCxnSpPr/>
            <p:nvPr userDrawn="1"/>
          </p:nvCxnSpPr>
          <p:spPr>
            <a:xfrm>
              <a:off x="381000" y="224136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52B451-08BC-5846-8F64-C06AE3BB5B9D}"/>
                </a:ext>
              </a:extLst>
            </p:cNvPr>
            <p:cNvCxnSpPr/>
            <p:nvPr userDrawn="1"/>
          </p:nvCxnSpPr>
          <p:spPr>
            <a:xfrm>
              <a:off x="381000" y="279733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A0C796-48A2-9C49-A3F2-8FD7329AF8E3}"/>
                </a:ext>
              </a:extLst>
            </p:cNvPr>
            <p:cNvCxnSpPr/>
            <p:nvPr userDrawn="1"/>
          </p:nvCxnSpPr>
          <p:spPr>
            <a:xfrm>
              <a:off x="381000" y="3353297"/>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814B20-7BAA-C04F-A0CA-2B918181A42C}"/>
                </a:ext>
              </a:extLst>
            </p:cNvPr>
            <p:cNvCxnSpPr/>
            <p:nvPr userDrawn="1"/>
          </p:nvCxnSpPr>
          <p:spPr>
            <a:xfrm>
              <a:off x="381000" y="3909262"/>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C66088-8AA8-F44A-8070-2F1BE8399FF0}"/>
                </a:ext>
              </a:extLst>
            </p:cNvPr>
            <p:cNvCxnSpPr/>
            <p:nvPr userDrawn="1"/>
          </p:nvCxnSpPr>
          <p:spPr>
            <a:xfrm>
              <a:off x="381000" y="4465228"/>
              <a:ext cx="8104160" cy="0"/>
            </a:xfrm>
            <a:prstGeom prst="line">
              <a:avLst/>
            </a:prstGeom>
            <a:ln w="12700">
              <a:gradFill flip="none" rotWithShape="1">
                <a:gsLst>
                  <a:gs pos="0">
                    <a:srgbClr val="8F3FD6"/>
                  </a:gs>
                  <a:gs pos="100000">
                    <a:srgbClr val="52B8F2"/>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Text Placeholder 4"/>
          <p:cNvSpPr>
            <a:spLocks noGrp="1"/>
          </p:cNvSpPr>
          <p:nvPr>
            <p:ph type="body" sz="quarter" idx="11" hasCustomPrompt="1"/>
          </p:nvPr>
        </p:nvSpPr>
        <p:spPr>
          <a:xfrm>
            <a:off x="508000" y="1097353"/>
            <a:ext cx="11176000" cy="461665"/>
          </a:xfrm>
          <a:prstGeom prst="rect">
            <a:avLst/>
          </a:prstGeom>
        </p:spPr>
        <p:txBody>
          <a:bodyPr tIns="0" bIns="0">
            <a:normAutofit/>
          </a:bodyPr>
          <a:lstStyle>
            <a:lvl1pPr marL="0" indent="0">
              <a:buNone/>
              <a:defRPr sz="2400" b="0" i="0">
                <a:solidFill>
                  <a:schemeClr val="accent5"/>
                </a:solidFill>
                <a:latin typeface="+mn-lt"/>
                <a:ea typeface="Source Sans Pro" panose="020B0503030403020204" pitchFamily="34" charset="0"/>
                <a:cs typeface="Calibri" charset="0"/>
              </a:defRPr>
            </a:lvl1pPr>
            <a:lvl2pPr marL="457159" indent="0">
              <a:buNone/>
              <a:defRPr/>
            </a:lvl2pPr>
            <a:lvl3pPr marL="914318" indent="0">
              <a:buNone/>
              <a:defRPr/>
            </a:lvl3pPr>
            <a:lvl4pPr marL="1371478" indent="0">
              <a:buNone/>
              <a:defRPr/>
            </a:lvl4pPr>
            <a:lvl5pPr marL="1828637" indent="0">
              <a:buNone/>
              <a:defRPr/>
            </a:lvl5pPr>
          </a:lstStyle>
          <a:p>
            <a:pPr lvl="0"/>
            <a:r>
              <a:rPr lang="en-US"/>
              <a:t>Click to edit master sub title style</a:t>
            </a:r>
          </a:p>
        </p:txBody>
      </p:sp>
      <p:sp>
        <p:nvSpPr>
          <p:cNvPr id="28" name="Text Placeholder 5">
            <a:extLst>
              <a:ext uri="{FF2B5EF4-FFF2-40B4-BE49-F238E27FC236}">
                <a16:creationId xmlns:a16="http://schemas.microsoft.com/office/drawing/2014/main" id="{72F1D58F-68FC-3A46-9534-23F71B1A402A}"/>
              </a:ext>
            </a:extLst>
          </p:cNvPr>
          <p:cNvSpPr>
            <a:spLocks noGrp="1"/>
          </p:cNvSpPr>
          <p:nvPr>
            <p:ph type="body" sz="quarter" idx="10" hasCustomPrompt="1"/>
          </p:nvPr>
        </p:nvSpPr>
        <p:spPr>
          <a:xfrm>
            <a:off x="508002" y="1763849"/>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29" name="Text Placeholder 5">
            <a:extLst>
              <a:ext uri="{FF2B5EF4-FFF2-40B4-BE49-F238E27FC236}">
                <a16:creationId xmlns:a16="http://schemas.microsoft.com/office/drawing/2014/main" id="{11267EB9-2443-FF4C-9C8E-6EE8F23176D8}"/>
              </a:ext>
            </a:extLst>
          </p:cNvPr>
          <p:cNvSpPr>
            <a:spLocks noGrp="1"/>
          </p:cNvSpPr>
          <p:nvPr>
            <p:ph type="body" sz="quarter" idx="12" hasCustomPrompt="1"/>
          </p:nvPr>
        </p:nvSpPr>
        <p:spPr>
          <a:xfrm>
            <a:off x="508002" y="2525791"/>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0" name="Text Placeholder 5">
            <a:extLst>
              <a:ext uri="{FF2B5EF4-FFF2-40B4-BE49-F238E27FC236}">
                <a16:creationId xmlns:a16="http://schemas.microsoft.com/office/drawing/2014/main" id="{07A48080-241B-6F41-AE40-3D3D08F9C167}"/>
              </a:ext>
            </a:extLst>
          </p:cNvPr>
          <p:cNvSpPr>
            <a:spLocks noGrp="1"/>
          </p:cNvSpPr>
          <p:nvPr>
            <p:ph type="body" sz="quarter" idx="13" hasCustomPrompt="1"/>
          </p:nvPr>
        </p:nvSpPr>
        <p:spPr>
          <a:xfrm>
            <a:off x="508002" y="3260990"/>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1" name="Text Placeholder 5">
            <a:extLst>
              <a:ext uri="{FF2B5EF4-FFF2-40B4-BE49-F238E27FC236}">
                <a16:creationId xmlns:a16="http://schemas.microsoft.com/office/drawing/2014/main" id="{540C1323-E3B3-0147-BE2D-D60B3847E527}"/>
              </a:ext>
            </a:extLst>
          </p:cNvPr>
          <p:cNvSpPr>
            <a:spLocks noGrp="1"/>
          </p:cNvSpPr>
          <p:nvPr>
            <p:ph type="body" sz="quarter" idx="14" hasCustomPrompt="1"/>
          </p:nvPr>
        </p:nvSpPr>
        <p:spPr>
          <a:xfrm>
            <a:off x="508002" y="3993310"/>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2" name="Text Placeholder 5">
            <a:extLst>
              <a:ext uri="{FF2B5EF4-FFF2-40B4-BE49-F238E27FC236}">
                <a16:creationId xmlns:a16="http://schemas.microsoft.com/office/drawing/2014/main" id="{F688B9EF-B595-1241-A0AA-49B6F2F6D2D5}"/>
              </a:ext>
            </a:extLst>
          </p:cNvPr>
          <p:cNvSpPr>
            <a:spLocks noGrp="1"/>
          </p:cNvSpPr>
          <p:nvPr>
            <p:ph type="body" sz="quarter" idx="15" hasCustomPrompt="1"/>
          </p:nvPr>
        </p:nvSpPr>
        <p:spPr>
          <a:xfrm>
            <a:off x="508002" y="4725630"/>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33" name="Text Placeholder 5">
            <a:extLst>
              <a:ext uri="{FF2B5EF4-FFF2-40B4-BE49-F238E27FC236}">
                <a16:creationId xmlns:a16="http://schemas.microsoft.com/office/drawing/2014/main" id="{709B8BA3-FC5D-D14E-BA30-6603F9D4F110}"/>
              </a:ext>
            </a:extLst>
          </p:cNvPr>
          <p:cNvSpPr>
            <a:spLocks noGrp="1"/>
          </p:cNvSpPr>
          <p:nvPr>
            <p:ph type="body" sz="quarter" idx="16" hasCustomPrompt="1"/>
          </p:nvPr>
        </p:nvSpPr>
        <p:spPr>
          <a:xfrm>
            <a:off x="508002" y="5468254"/>
            <a:ext cx="2447700" cy="203132"/>
          </a:xfrm>
          <a:prstGeom prst="rect">
            <a:avLst/>
          </a:prstGeom>
        </p:spPr>
        <p:txBody>
          <a:bodyPr wrap="square" tIns="0" bIns="0">
            <a:normAutofit/>
          </a:bodyPr>
          <a:lstStyle>
            <a:lvl1pPr marL="0" indent="0" algn="r">
              <a:buNone/>
              <a:defRPr sz="1400" b="0" i="0">
                <a:solidFill>
                  <a:schemeClr val="accent5"/>
                </a:solidFill>
                <a:latin typeface="+mn-lt"/>
                <a:ea typeface="Source Sans Pro" panose="020B0503030403020204" pitchFamily="34" charset="0"/>
                <a:cs typeface="Calibri" charset="0"/>
              </a:defRPr>
            </a:lvl1pPr>
            <a:lvl3pPr marL="1149249" indent="-234930">
              <a:buFont typeface="Arial" charset="0"/>
              <a:buChar char="•"/>
              <a:tabLst/>
              <a:defRPr/>
            </a:lvl3pPr>
          </a:lstStyle>
          <a:p>
            <a:pPr lvl="0"/>
            <a:r>
              <a:rPr lang="en-US"/>
              <a:t>Click to edit master text styles</a:t>
            </a:r>
          </a:p>
        </p:txBody>
      </p:sp>
      <p:sp>
        <p:nvSpPr>
          <p:cNvPr id="17" name="Title Placeholder 1">
            <a:extLst>
              <a:ext uri="{FF2B5EF4-FFF2-40B4-BE49-F238E27FC236}">
                <a16:creationId xmlns:a16="http://schemas.microsoft.com/office/drawing/2014/main" id="{A1B1B4E8-4632-4C43-A28E-6A7D43A99FF6}"/>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1599489998"/>
      </p:ext>
    </p:extLst>
  </p:cSld>
  <p:clrMapOvr>
    <a:masterClrMapping/>
  </p:clrMapOvr>
  <p:transition spd="slow">
    <p:wipe dir="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Three Categorie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131B463-ECEC-8641-9440-C628B4508743}"/>
              </a:ext>
            </a:extLst>
          </p:cNvPr>
          <p:cNvGrpSpPr/>
          <p:nvPr userDrawn="1"/>
        </p:nvGrpSpPr>
        <p:grpSpPr>
          <a:xfrm>
            <a:off x="-1566254" y="5170549"/>
            <a:ext cx="17037436" cy="1687452"/>
            <a:chOff x="-1174691" y="3877911"/>
            <a:chExt cx="12778077" cy="1265589"/>
          </a:xfrm>
        </p:grpSpPr>
        <p:sp>
          <p:nvSpPr>
            <p:cNvPr id="23" name="coral">
              <a:extLst>
                <a:ext uri="{FF2B5EF4-FFF2-40B4-BE49-F238E27FC236}">
                  <a16:creationId xmlns:a16="http://schemas.microsoft.com/office/drawing/2014/main" id="{C9417BD3-016E-5744-9A62-FD85D3ADFE25}"/>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24" name="green">
              <a:extLst>
                <a:ext uri="{FF2B5EF4-FFF2-40B4-BE49-F238E27FC236}">
                  <a16:creationId xmlns:a16="http://schemas.microsoft.com/office/drawing/2014/main" id="{26B1483B-004D-8C48-80D7-C8D5FC7BD94C}"/>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grpSp>
      <p:grpSp>
        <p:nvGrpSpPr>
          <p:cNvPr id="30" name="4 Xs">
            <a:extLst>
              <a:ext uri="{FF2B5EF4-FFF2-40B4-BE49-F238E27FC236}">
                <a16:creationId xmlns:a16="http://schemas.microsoft.com/office/drawing/2014/main" id="{1158C3E7-4E08-534B-8628-E6F654E10FAB}"/>
              </a:ext>
            </a:extLst>
          </p:cNvPr>
          <p:cNvGrpSpPr/>
          <p:nvPr userDrawn="1"/>
        </p:nvGrpSpPr>
        <p:grpSpPr>
          <a:xfrm flipH="1">
            <a:off x="5566174" y="1086348"/>
            <a:ext cx="776348" cy="502003"/>
            <a:chOff x="4544881" y="4169018"/>
            <a:chExt cx="1104108" cy="713976"/>
          </a:xfrm>
          <a:gradFill>
            <a:gsLst>
              <a:gs pos="0">
                <a:schemeClr val="accent3">
                  <a:alpha val="21000"/>
                </a:schemeClr>
              </a:gs>
              <a:gs pos="100000">
                <a:schemeClr val="accent1">
                  <a:lumMod val="60000"/>
                  <a:lumOff val="40000"/>
                  <a:alpha val="20000"/>
                </a:schemeClr>
              </a:gs>
            </a:gsLst>
            <a:lin ang="5400000" scaled="1"/>
          </a:gradFill>
        </p:grpSpPr>
        <p:sp>
          <p:nvSpPr>
            <p:cNvPr id="31" name="Graphic 37">
              <a:extLst>
                <a:ext uri="{FF2B5EF4-FFF2-40B4-BE49-F238E27FC236}">
                  <a16:creationId xmlns:a16="http://schemas.microsoft.com/office/drawing/2014/main" id="{BAB9FEDC-C151-2243-8D77-D93EE87DC1C0}"/>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2" name="Graphic 37">
              <a:extLst>
                <a:ext uri="{FF2B5EF4-FFF2-40B4-BE49-F238E27FC236}">
                  <a16:creationId xmlns:a16="http://schemas.microsoft.com/office/drawing/2014/main" id="{5CA72DBB-57A5-4540-8628-DA6FD1E2D55A}"/>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3" name="Graphic 37">
              <a:extLst>
                <a:ext uri="{FF2B5EF4-FFF2-40B4-BE49-F238E27FC236}">
                  <a16:creationId xmlns:a16="http://schemas.microsoft.com/office/drawing/2014/main" id="{498E8B6F-199F-CD49-A946-13B2C7105C43}"/>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9" name="Rounded Rectangle 8">
            <a:extLst>
              <a:ext uri="{FF2B5EF4-FFF2-40B4-BE49-F238E27FC236}">
                <a16:creationId xmlns:a16="http://schemas.microsoft.com/office/drawing/2014/main" id="{7DA20BDE-4D9D-EC4F-BDAE-F4DF575CCA85}"/>
              </a:ext>
            </a:extLst>
          </p:cNvPr>
          <p:cNvSpPr/>
          <p:nvPr userDrawn="1"/>
        </p:nvSpPr>
        <p:spPr>
          <a:xfrm>
            <a:off x="835040" y="2159001"/>
            <a:ext cx="3236715" cy="2858401"/>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0" name="Rounded Rectangle 9">
            <a:extLst>
              <a:ext uri="{FF2B5EF4-FFF2-40B4-BE49-F238E27FC236}">
                <a16:creationId xmlns:a16="http://schemas.microsoft.com/office/drawing/2014/main" id="{620E16B4-6F25-4E43-AC78-826C63D91C7F}"/>
              </a:ext>
            </a:extLst>
          </p:cNvPr>
          <p:cNvSpPr/>
          <p:nvPr userDrawn="1"/>
        </p:nvSpPr>
        <p:spPr>
          <a:xfrm>
            <a:off x="4440607" y="2159001"/>
            <a:ext cx="3236715" cy="2858401"/>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1" name="Rounded Rectangle 10">
            <a:extLst>
              <a:ext uri="{FF2B5EF4-FFF2-40B4-BE49-F238E27FC236}">
                <a16:creationId xmlns:a16="http://schemas.microsoft.com/office/drawing/2014/main" id="{BE4B7114-3D69-8A4C-97AA-7604A6B2D9E3}"/>
              </a:ext>
            </a:extLst>
          </p:cNvPr>
          <p:cNvSpPr/>
          <p:nvPr userDrawn="1"/>
        </p:nvSpPr>
        <p:spPr>
          <a:xfrm>
            <a:off x="8042277" y="2159001"/>
            <a:ext cx="3236715" cy="2858401"/>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2" name="Text Placeholder 5">
            <a:extLst>
              <a:ext uri="{FF2B5EF4-FFF2-40B4-BE49-F238E27FC236}">
                <a16:creationId xmlns:a16="http://schemas.microsoft.com/office/drawing/2014/main" id="{4EFA0EF9-1E6C-D943-9AF6-00464594DF1C}"/>
              </a:ext>
            </a:extLst>
          </p:cNvPr>
          <p:cNvSpPr>
            <a:spLocks noGrp="1"/>
          </p:cNvSpPr>
          <p:nvPr>
            <p:ph type="body" sz="quarter" idx="15" hasCustomPrompt="1"/>
          </p:nvPr>
        </p:nvSpPr>
        <p:spPr>
          <a:xfrm>
            <a:off x="835040" y="3525769"/>
            <a:ext cx="3236715" cy="384873"/>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3" name="Text Placeholder 5">
            <a:extLst>
              <a:ext uri="{FF2B5EF4-FFF2-40B4-BE49-F238E27FC236}">
                <a16:creationId xmlns:a16="http://schemas.microsoft.com/office/drawing/2014/main" id="{354E5A50-9471-5841-BB4F-025B27241E07}"/>
              </a:ext>
            </a:extLst>
          </p:cNvPr>
          <p:cNvSpPr>
            <a:spLocks noGrp="1"/>
          </p:cNvSpPr>
          <p:nvPr>
            <p:ph type="body" sz="quarter" idx="16" hasCustomPrompt="1"/>
          </p:nvPr>
        </p:nvSpPr>
        <p:spPr>
          <a:xfrm>
            <a:off x="4433971" y="3525769"/>
            <a:ext cx="3243351" cy="384873"/>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4" name="Text Placeholder 5">
            <a:extLst>
              <a:ext uri="{FF2B5EF4-FFF2-40B4-BE49-F238E27FC236}">
                <a16:creationId xmlns:a16="http://schemas.microsoft.com/office/drawing/2014/main" id="{94C52842-F1CA-4548-A604-7EB89EF696E2}"/>
              </a:ext>
            </a:extLst>
          </p:cNvPr>
          <p:cNvSpPr>
            <a:spLocks noGrp="1"/>
          </p:cNvSpPr>
          <p:nvPr>
            <p:ph type="body" sz="quarter" idx="17" hasCustomPrompt="1"/>
          </p:nvPr>
        </p:nvSpPr>
        <p:spPr>
          <a:xfrm>
            <a:off x="8039538" y="3525769"/>
            <a:ext cx="3236715" cy="384873"/>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5" name="Text Placeholder 3">
            <a:extLst>
              <a:ext uri="{FF2B5EF4-FFF2-40B4-BE49-F238E27FC236}">
                <a16:creationId xmlns:a16="http://schemas.microsoft.com/office/drawing/2014/main" id="{5A6278B9-6E30-4B47-924D-41497B0FE815}"/>
              </a:ext>
            </a:extLst>
          </p:cNvPr>
          <p:cNvSpPr>
            <a:spLocks noGrp="1"/>
          </p:cNvSpPr>
          <p:nvPr>
            <p:ph type="body" sz="quarter" idx="19"/>
          </p:nvPr>
        </p:nvSpPr>
        <p:spPr>
          <a:xfrm>
            <a:off x="835040" y="3945196"/>
            <a:ext cx="3236715" cy="765913"/>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32F06F2-9797-4945-9C8A-26529897D962}"/>
              </a:ext>
            </a:extLst>
          </p:cNvPr>
          <p:cNvSpPr>
            <a:spLocks noGrp="1"/>
          </p:cNvSpPr>
          <p:nvPr>
            <p:ph type="body" sz="quarter" idx="20"/>
          </p:nvPr>
        </p:nvSpPr>
        <p:spPr>
          <a:xfrm>
            <a:off x="4436711" y="3945196"/>
            <a:ext cx="3236715" cy="765913"/>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ED7D4B0B-C00E-1241-905D-F6FEE3FAD8E5}"/>
              </a:ext>
            </a:extLst>
          </p:cNvPr>
          <p:cNvSpPr>
            <a:spLocks noGrp="1"/>
          </p:cNvSpPr>
          <p:nvPr>
            <p:ph type="body" sz="quarter" idx="21"/>
          </p:nvPr>
        </p:nvSpPr>
        <p:spPr>
          <a:xfrm>
            <a:off x="8032795" y="3945196"/>
            <a:ext cx="3246091" cy="765913"/>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grpSp>
        <p:nvGrpSpPr>
          <p:cNvPr id="25" name="4 Xs">
            <a:extLst>
              <a:ext uri="{FF2B5EF4-FFF2-40B4-BE49-F238E27FC236}">
                <a16:creationId xmlns:a16="http://schemas.microsoft.com/office/drawing/2014/main" id="{9EF6ED93-54C9-FC4F-8A0B-C87E98BAEA9D}"/>
              </a:ext>
            </a:extLst>
          </p:cNvPr>
          <p:cNvGrpSpPr/>
          <p:nvPr userDrawn="1"/>
        </p:nvGrpSpPr>
        <p:grpSpPr>
          <a:xfrm>
            <a:off x="10187145" y="5496168"/>
            <a:ext cx="1738833" cy="955859"/>
            <a:chOff x="4350238" y="4169018"/>
            <a:chExt cx="1298751" cy="713976"/>
          </a:xfrm>
          <a:solidFill>
            <a:schemeClr val="accent5">
              <a:alpha val="20000"/>
            </a:schemeClr>
          </a:solidFill>
        </p:grpSpPr>
        <p:sp>
          <p:nvSpPr>
            <p:cNvPr id="26" name="Graphic 37">
              <a:extLst>
                <a:ext uri="{FF2B5EF4-FFF2-40B4-BE49-F238E27FC236}">
                  <a16:creationId xmlns:a16="http://schemas.microsoft.com/office/drawing/2014/main" id="{75193E33-4F11-EB4F-9FDB-0C8F0D581A72}"/>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7" name="Graphic 37">
              <a:extLst>
                <a:ext uri="{FF2B5EF4-FFF2-40B4-BE49-F238E27FC236}">
                  <a16:creationId xmlns:a16="http://schemas.microsoft.com/office/drawing/2014/main" id="{49F3ABC6-E306-4A48-AEF7-78A3CDFB72C9}"/>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8" name="Graphic 37">
              <a:extLst>
                <a:ext uri="{FF2B5EF4-FFF2-40B4-BE49-F238E27FC236}">
                  <a16:creationId xmlns:a16="http://schemas.microsoft.com/office/drawing/2014/main" id="{45905929-1400-8645-8CC9-875BF003A900}"/>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29" name="Graphic 37">
              <a:extLst>
                <a:ext uri="{FF2B5EF4-FFF2-40B4-BE49-F238E27FC236}">
                  <a16:creationId xmlns:a16="http://schemas.microsoft.com/office/drawing/2014/main" id="{A3B5F0A5-865C-FB4D-AAAE-E2AEBBF3A17C}"/>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34" name="Title Placeholder 1">
            <a:extLst>
              <a:ext uri="{FF2B5EF4-FFF2-40B4-BE49-F238E27FC236}">
                <a16:creationId xmlns:a16="http://schemas.microsoft.com/office/drawing/2014/main" id="{952ED4F5-C03A-3E4C-887D-CE2E3ADC05D1}"/>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2441539203"/>
      </p:ext>
    </p:extLst>
  </p:cSld>
  <p:clrMapOvr>
    <a:masterClrMapping/>
  </p:clrMapOvr>
  <p:transition spd="slow">
    <p:wipe dir="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Four Categorie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ACCF58C-7947-A44C-857C-04EB31470271}"/>
              </a:ext>
            </a:extLst>
          </p:cNvPr>
          <p:cNvGrpSpPr/>
          <p:nvPr userDrawn="1"/>
        </p:nvGrpSpPr>
        <p:grpSpPr>
          <a:xfrm>
            <a:off x="-1566254" y="5170549"/>
            <a:ext cx="17037436" cy="1687452"/>
            <a:chOff x="-1174691" y="3877911"/>
            <a:chExt cx="12778077" cy="1265589"/>
          </a:xfrm>
        </p:grpSpPr>
        <p:sp>
          <p:nvSpPr>
            <p:cNvPr id="21" name="coral">
              <a:extLst>
                <a:ext uri="{FF2B5EF4-FFF2-40B4-BE49-F238E27FC236}">
                  <a16:creationId xmlns:a16="http://schemas.microsoft.com/office/drawing/2014/main" id="{6851D49D-33E5-6D41-9C83-1275BCA6A7C2}"/>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22" name="green">
              <a:extLst>
                <a:ext uri="{FF2B5EF4-FFF2-40B4-BE49-F238E27FC236}">
                  <a16:creationId xmlns:a16="http://schemas.microsoft.com/office/drawing/2014/main" id="{889CD3B8-F171-C945-8DA9-81B4BE706516}"/>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grpSp>
      <p:grpSp>
        <p:nvGrpSpPr>
          <p:cNvPr id="33" name="4 Xs">
            <a:extLst>
              <a:ext uri="{FF2B5EF4-FFF2-40B4-BE49-F238E27FC236}">
                <a16:creationId xmlns:a16="http://schemas.microsoft.com/office/drawing/2014/main" id="{F90F0EF4-1EA7-EF44-A811-B7D1AACC7F88}"/>
              </a:ext>
            </a:extLst>
          </p:cNvPr>
          <p:cNvGrpSpPr/>
          <p:nvPr userDrawn="1"/>
        </p:nvGrpSpPr>
        <p:grpSpPr>
          <a:xfrm flipH="1">
            <a:off x="5566174" y="1086348"/>
            <a:ext cx="776348" cy="502003"/>
            <a:chOff x="4544881" y="4169018"/>
            <a:chExt cx="1104108" cy="713976"/>
          </a:xfrm>
          <a:gradFill>
            <a:gsLst>
              <a:gs pos="0">
                <a:schemeClr val="accent3">
                  <a:alpha val="21000"/>
                </a:schemeClr>
              </a:gs>
              <a:gs pos="100000">
                <a:schemeClr val="accent1">
                  <a:lumMod val="60000"/>
                  <a:lumOff val="40000"/>
                  <a:alpha val="20000"/>
                </a:schemeClr>
              </a:gs>
            </a:gsLst>
            <a:lin ang="5400000" scaled="1"/>
          </a:gradFill>
        </p:grpSpPr>
        <p:sp>
          <p:nvSpPr>
            <p:cNvPr id="34" name="Graphic 37">
              <a:extLst>
                <a:ext uri="{FF2B5EF4-FFF2-40B4-BE49-F238E27FC236}">
                  <a16:creationId xmlns:a16="http://schemas.microsoft.com/office/drawing/2014/main" id="{51AAC50E-256D-BB43-8265-08C9475CE92A}"/>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5" name="Graphic 37">
              <a:extLst>
                <a:ext uri="{FF2B5EF4-FFF2-40B4-BE49-F238E27FC236}">
                  <a16:creationId xmlns:a16="http://schemas.microsoft.com/office/drawing/2014/main" id="{DA9816EF-FA6B-8E48-8726-2E0621F53694}"/>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6" name="Graphic 37">
              <a:extLst>
                <a:ext uri="{FF2B5EF4-FFF2-40B4-BE49-F238E27FC236}">
                  <a16:creationId xmlns:a16="http://schemas.microsoft.com/office/drawing/2014/main" id="{EAEA6FE6-230F-394B-8B29-FA631326A4A1}"/>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7" name="Rounded Rectangle 6">
            <a:extLst>
              <a:ext uri="{FF2B5EF4-FFF2-40B4-BE49-F238E27FC236}">
                <a16:creationId xmlns:a16="http://schemas.microsoft.com/office/drawing/2014/main" id="{EFEB194F-E6AC-FB41-999F-6756C41F7056}"/>
              </a:ext>
            </a:extLst>
          </p:cNvPr>
          <p:cNvSpPr/>
          <p:nvPr userDrawn="1"/>
        </p:nvSpPr>
        <p:spPr>
          <a:xfrm>
            <a:off x="508000" y="2141332"/>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8" name="Text Placeholder 5">
            <a:extLst>
              <a:ext uri="{FF2B5EF4-FFF2-40B4-BE49-F238E27FC236}">
                <a16:creationId xmlns:a16="http://schemas.microsoft.com/office/drawing/2014/main" id="{4662CB5D-70D5-2849-A16A-B29F3D53D54E}"/>
              </a:ext>
            </a:extLst>
          </p:cNvPr>
          <p:cNvSpPr>
            <a:spLocks noGrp="1"/>
          </p:cNvSpPr>
          <p:nvPr>
            <p:ph type="body" sz="quarter" idx="10" hasCustomPrompt="1"/>
          </p:nvPr>
        </p:nvSpPr>
        <p:spPr>
          <a:xfrm>
            <a:off x="504105" y="3154100"/>
            <a:ext cx="2353056" cy="492017"/>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9" name="Text Placeholder 3">
            <a:extLst>
              <a:ext uri="{FF2B5EF4-FFF2-40B4-BE49-F238E27FC236}">
                <a16:creationId xmlns:a16="http://schemas.microsoft.com/office/drawing/2014/main" id="{47C32F49-ECC8-7543-A17E-D6C83296D38F}"/>
              </a:ext>
            </a:extLst>
          </p:cNvPr>
          <p:cNvSpPr>
            <a:spLocks noGrp="1"/>
          </p:cNvSpPr>
          <p:nvPr>
            <p:ph type="body" sz="quarter" idx="19"/>
          </p:nvPr>
        </p:nvSpPr>
        <p:spPr>
          <a:xfrm>
            <a:off x="508001" y="3699398"/>
            <a:ext cx="2353056" cy="1687453"/>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sp>
        <p:nvSpPr>
          <p:cNvPr id="10" name="Rounded Rectangle 9">
            <a:extLst>
              <a:ext uri="{FF2B5EF4-FFF2-40B4-BE49-F238E27FC236}">
                <a16:creationId xmlns:a16="http://schemas.microsoft.com/office/drawing/2014/main" id="{8DC48B5D-3257-6345-8033-DBFA4E45B77E}"/>
              </a:ext>
            </a:extLst>
          </p:cNvPr>
          <p:cNvSpPr/>
          <p:nvPr userDrawn="1"/>
        </p:nvSpPr>
        <p:spPr>
          <a:xfrm>
            <a:off x="3458817" y="2141332"/>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1" name="Text Placeholder 5">
            <a:extLst>
              <a:ext uri="{FF2B5EF4-FFF2-40B4-BE49-F238E27FC236}">
                <a16:creationId xmlns:a16="http://schemas.microsoft.com/office/drawing/2014/main" id="{010B0BD4-ED1F-734E-A7C3-15452462B5C9}"/>
              </a:ext>
            </a:extLst>
          </p:cNvPr>
          <p:cNvSpPr>
            <a:spLocks noGrp="1"/>
          </p:cNvSpPr>
          <p:nvPr>
            <p:ph type="body" sz="quarter" idx="26" hasCustomPrompt="1"/>
          </p:nvPr>
        </p:nvSpPr>
        <p:spPr>
          <a:xfrm>
            <a:off x="3454923" y="3154100"/>
            <a:ext cx="2353056" cy="492017"/>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2" name="Text Placeholder 3">
            <a:extLst>
              <a:ext uri="{FF2B5EF4-FFF2-40B4-BE49-F238E27FC236}">
                <a16:creationId xmlns:a16="http://schemas.microsoft.com/office/drawing/2014/main" id="{5C58243A-6D2A-B34D-A477-BE9D48442A4C}"/>
              </a:ext>
            </a:extLst>
          </p:cNvPr>
          <p:cNvSpPr>
            <a:spLocks noGrp="1"/>
          </p:cNvSpPr>
          <p:nvPr>
            <p:ph type="body" sz="quarter" idx="27"/>
          </p:nvPr>
        </p:nvSpPr>
        <p:spPr>
          <a:xfrm>
            <a:off x="3458819" y="3699397"/>
            <a:ext cx="2353056" cy="1687455"/>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sp>
        <p:nvSpPr>
          <p:cNvPr id="13" name="Rounded Rectangle 12">
            <a:extLst>
              <a:ext uri="{FF2B5EF4-FFF2-40B4-BE49-F238E27FC236}">
                <a16:creationId xmlns:a16="http://schemas.microsoft.com/office/drawing/2014/main" id="{D81C37F3-64CA-6C40-84A4-9A4B8F40504E}"/>
              </a:ext>
            </a:extLst>
          </p:cNvPr>
          <p:cNvSpPr/>
          <p:nvPr userDrawn="1"/>
        </p:nvSpPr>
        <p:spPr>
          <a:xfrm>
            <a:off x="6409635" y="2141332"/>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4" name="Text Placeholder 5">
            <a:extLst>
              <a:ext uri="{FF2B5EF4-FFF2-40B4-BE49-F238E27FC236}">
                <a16:creationId xmlns:a16="http://schemas.microsoft.com/office/drawing/2014/main" id="{F531AD48-9A0E-4C44-A62A-96419D46365F}"/>
              </a:ext>
            </a:extLst>
          </p:cNvPr>
          <p:cNvSpPr>
            <a:spLocks noGrp="1"/>
          </p:cNvSpPr>
          <p:nvPr>
            <p:ph type="body" sz="quarter" idx="28" hasCustomPrompt="1"/>
          </p:nvPr>
        </p:nvSpPr>
        <p:spPr>
          <a:xfrm>
            <a:off x="6401809" y="3154100"/>
            <a:ext cx="2357209" cy="492017"/>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5" name="Text Placeholder 3">
            <a:extLst>
              <a:ext uri="{FF2B5EF4-FFF2-40B4-BE49-F238E27FC236}">
                <a16:creationId xmlns:a16="http://schemas.microsoft.com/office/drawing/2014/main" id="{7AFD4CFE-B587-C941-8C5B-2997537795D8}"/>
              </a:ext>
            </a:extLst>
          </p:cNvPr>
          <p:cNvSpPr>
            <a:spLocks noGrp="1"/>
          </p:cNvSpPr>
          <p:nvPr>
            <p:ph type="body" sz="quarter" idx="29"/>
          </p:nvPr>
        </p:nvSpPr>
        <p:spPr>
          <a:xfrm>
            <a:off x="6402471" y="3699397"/>
            <a:ext cx="2356547" cy="1687455"/>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sp>
        <p:nvSpPr>
          <p:cNvPr id="16" name="Rounded Rectangle 15">
            <a:extLst>
              <a:ext uri="{FF2B5EF4-FFF2-40B4-BE49-F238E27FC236}">
                <a16:creationId xmlns:a16="http://schemas.microsoft.com/office/drawing/2014/main" id="{3571EB29-A54B-8042-B005-8BD9DEC7BECB}"/>
              </a:ext>
            </a:extLst>
          </p:cNvPr>
          <p:cNvSpPr/>
          <p:nvPr userDrawn="1"/>
        </p:nvSpPr>
        <p:spPr>
          <a:xfrm>
            <a:off x="9351617" y="2141332"/>
            <a:ext cx="2349384" cy="3654145"/>
          </a:xfrm>
          <a:prstGeom prst="roundRect">
            <a:avLst>
              <a:gd name="adj" fmla="val 2753"/>
            </a:avLst>
          </a:prstGeom>
          <a:noFill/>
          <a:ln>
            <a:gradFill>
              <a:gsLst>
                <a:gs pos="0">
                  <a:schemeClr val="accent6"/>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accent5"/>
              </a:solidFill>
              <a:effectLst/>
              <a:uLnTx/>
              <a:uFillTx/>
              <a:latin typeface="+mn-lt"/>
              <a:ea typeface="+mn-ea"/>
              <a:cs typeface="+mn-cs"/>
            </a:endParaRPr>
          </a:p>
        </p:txBody>
      </p:sp>
      <p:sp>
        <p:nvSpPr>
          <p:cNvPr id="17" name="Text Placeholder 5">
            <a:extLst>
              <a:ext uri="{FF2B5EF4-FFF2-40B4-BE49-F238E27FC236}">
                <a16:creationId xmlns:a16="http://schemas.microsoft.com/office/drawing/2014/main" id="{F97868D5-3B54-B044-BBEA-564B7AA52091}"/>
              </a:ext>
            </a:extLst>
          </p:cNvPr>
          <p:cNvSpPr>
            <a:spLocks noGrp="1"/>
          </p:cNvSpPr>
          <p:nvPr>
            <p:ph type="body" sz="quarter" idx="30" hasCustomPrompt="1"/>
          </p:nvPr>
        </p:nvSpPr>
        <p:spPr>
          <a:xfrm>
            <a:off x="9347723" y="3151650"/>
            <a:ext cx="2353056" cy="492017"/>
          </a:xfrm>
          <a:noFill/>
        </p:spPr>
        <p:txBody>
          <a:bodyPr tIns="0" bIns="0">
            <a:normAutofit/>
          </a:bodyPr>
          <a:lstStyle>
            <a:lvl1pPr marL="0" indent="0" algn="ctr">
              <a:buFontTx/>
              <a:buNone/>
              <a:defRPr sz="2133" b="1"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Benefit</a:t>
            </a:r>
          </a:p>
        </p:txBody>
      </p:sp>
      <p:sp>
        <p:nvSpPr>
          <p:cNvPr id="18" name="Text Placeholder 3">
            <a:extLst>
              <a:ext uri="{FF2B5EF4-FFF2-40B4-BE49-F238E27FC236}">
                <a16:creationId xmlns:a16="http://schemas.microsoft.com/office/drawing/2014/main" id="{5E427254-2B14-9D49-84B1-EE7EFA47EFEA}"/>
              </a:ext>
            </a:extLst>
          </p:cNvPr>
          <p:cNvSpPr>
            <a:spLocks noGrp="1"/>
          </p:cNvSpPr>
          <p:nvPr>
            <p:ph type="body" sz="quarter" idx="31"/>
          </p:nvPr>
        </p:nvSpPr>
        <p:spPr>
          <a:xfrm>
            <a:off x="9347723" y="3696948"/>
            <a:ext cx="2357173" cy="1687453"/>
          </a:xfrm>
          <a:noFill/>
        </p:spPr>
        <p:txBody>
          <a:bodyPr>
            <a:normAutofit/>
          </a:bodyPr>
          <a:lstStyle>
            <a:lvl1pPr marL="0" indent="0" algn="ctr">
              <a:buNone/>
              <a:defRPr sz="1600">
                <a:solidFill>
                  <a:schemeClr val="accent5"/>
                </a:solidFill>
                <a:latin typeface="+mn-lt"/>
              </a:defRPr>
            </a:lvl1pPr>
          </a:lstStyle>
          <a:p>
            <a:pPr lvl="0"/>
            <a:r>
              <a:rPr lang="en-US"/>
              <a:t>Click to edit Master text styles</a:t>
            </a:r>
          </a:p>
        </p:txBody>
      </p:sp>
      <p:grpSp>
        <p:nvGrpSpPr>
          <p:cNvPr id="28" name="4 Xs">
            <a:extLst>
              <a:ext uri="{FF2B5EF4-FFF2-40B4-BE49-F238E27FC236}">
                <a16:creationId xmlns:a16="http://schemas.microsoft.com/office/drawing/2014/main" id="{5E16CE66-B99D-134A-9A39-F05942DDE560}"/>
              </a:ext>
            </a:extLst>
          </p:cNvPr>
          <p:cNvGrpSpPr/>
          <p:nvPr userDrawn="1"/>
        </p:nvGrpSpPr>
        <p:grpSpPr>
          <a:xfrm>
            <a:off x="10187145" y="5496168"/>
            <a:ext cx="1738833" cy="955859"/>
            <a:chOff x="4350238" y="4169018"/>
            <a:chExt cx="1298751" cy="713976"/>
          </a:xfrm>
          <a:solidFill>
            <a:schemeClr val="accent5">
              <a:alpha val="20000"/>
            </a:schemeClr>
          </a:solidFill>
        </p:grpSpPr>
        <p:sp>
          <p:nvSpPr>
            <p:cNvPr id="29" name="Graphic 37">
              <a:extLst>
                <a:ext uri="{FF2B5EF4-FFF2-40B4-BE49-F238E27FC236}">
                  <a16:creationId xmlns:a16="http://schemas.microsoft.com/office/drawing/2014/main" id="{94E1AC8C-36C6-4B45-8603-E10FB9B27957}"/>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0" name="Graphic 37">
              <a:extLst>
                <a:ext uri="{FF2B5EF4-FFF2-40B4-BE49-F238E27FC236}">
                  <a16:creationId xmlns:a16="http://schemas.microsoft.com/office/drawing/2014/main" id="{9A316CDC-25E8-994B-9323-9A90A34AA095}"/>
                </a:ext>
              </a:extLst>
            </p:cNvPr>
            <p:cNvSpPr/>
            <p:nvPr/>
          </p:nvSpPr>
          <p:spPr>
            <a:xfrm>
              <a:off x="4733094" y="4169018"/>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1" name="Graphic 37">
              <a:extLst>
                <a:ext uri="{FF2B5EF4-FFF2-40B4-BE49-F238E27FC236}">
                  <a16:creationId xmlns:a16="http://schemas.microsoft.com/office/drawing/2014/main" id="{9A60D419-AC31-3C44-BDC9-A18D97815628}"/>
                </a:ext>
              </a:extLst>
            </p:cNvPr>
            <p:cNvSpPr/>
            <p:nvPr/>
          </p:nvSpPr>
          <p:spPr>
            <a:xfrm>
              <a:off x="4350238" y="4346171"/>
              <a:ext cx="94925" cy="94352"/>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sp>
          <p:nvSpPr>
            <p:cNvPr id="32" name="Graphic 37">
              <a:extLst>
                <a:ext uri="{FF2B5EF4-FFF2-40B4-BE49-F238E27FC236}">
                  <a16:creationId xmlns:a16="http://schemas.microsoft.com/office/drawing/2014/main" id="{A3C0E6C8-D545-1A4D-BAD9-19176A06DCB0}"/>
                </a:ext>
              </a:extLst>
            </p:cNvPr>
            <p:cNvSpPr/>
            <p:nvPr/>
          </p:nvSpPr>
          <p:spPr>
            <a:xfrm>
              <a:off x="4544881" y="4505984"/>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49" b="0" i="0" u="none" strike="noStrike" kern="1200" cap="none" spc="0" normalizeH="0" baseline="0" noProof="0">
                <a:ln>
                  <a:noFill/>
                </a:ln>
                <a:solidFill>
                  <a:srgbClr val="323E48"/>
                </a:solidFill>
                <a:effectLst/>
                <a:uLnTx/>
                <a:uFillTx/>
                <a:latin typeface="+mn-lt"/>
                <a:ea typeface="+mn-ea"/>
                <a:cs typeface="+mn-cs"/>
              </a:endParaRPr>
            </a:p>
          </p:txBody>
        </p:sp>
      </p:grpSp>
      <p:sp>
        <p:nvSpPr>
          <p:cNvPr id="27" name="Title Placeholder 1">
            <a:extLst>
              <a:ext uri="{FF2B5EF4-FFF2-40B4-BE49-F238E27FC236}">
                <a16:creationId xmlns:a16="http://schemas.microsoft.com/office/drawing/2014/main" id="{51A0C7C8-9298-5F44-ADF5-A12FA4A0A43F}"/>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3751478232"/>
      </p:ext>
    </p:extLst>
  </p:cSld>
  <p:clrMapOvr>
    <a:masterClrMapping/>
  </p:clrMapOvr>
  <p:transition spd="slow">
    <p:wipe dir="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4_Numbers + Three Stat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1D69050-B991-6245-8B09-D4B36ADB9AEB}"/>
              </a:ext>
            </a:extLst>
          </p:cNvPr>
          <p:cNvSpPr/>
          <p:nvPr userDrawn="1"/>
        </p:nvSpPr>
        <p:spPr>
          <a:xfrm>
            <a:off x="829493" y="1631395"/>
            <a:ext cx="2746103" cy="2746103"/>
          </a:xfrm>
          <a:prstGeom prst="ellipse">
            <a:avLst/>
          </a:prstGeom>
          <a:solidFill>
            <a:srgbClr val="000000">
              <a:alpha val="2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2" name="Oval 21">
            <a:extLst>
              <a:ext uri="{FF2B5EF4-FFF2-40B4-BE49-F238E27FC236}">
                <a16:creationId xmlns:a16="http://schemas.microsoft.com/office/drawing/2014/main" id="{CC928121-DB66-BF4A-B0C2-11026942B111}"/>
              </a:ext>
            </a:extLst>
          </p:cNvPr>
          <p:cNvSpPr/>
          <p:nvPr userDrawn="1"/>
        </p:nvSpPr>
        <p:spPr>
          <a:xfrm>
            <a:off x="4719321" y="1631395"/>
            <a:ext cx="2746103" cy="2746103"/>
          </a:xfrm>
          <a:prstGeom prst="ellipse">
            <a:avLst/>
          </a:prstGeom>
          <a:solidFill>
            <a:srgbClr val="000000">
              <a:alpha val="4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3" name="Oval 22">
            <a:extLst>
              <a:ext uri="{FF2B5EF4-FFF2-40B4-BE49-F238E27FC236}">
                <a16:creationId xmlns:a16="http://schemas.microsoft.com/office/drawing/2014/main" id="{F979E32A-1456-0C47-AAB0-41735CAC899C}"/>
              </a:ext>
            </a:extLst>
          </p:cNvPr>
          <p:cNvSpPr/>
          <p:nvPr userDrawn="1"/>
        </p:nvSpPr>
        <p:spPr>
          <a:xfrm>
            <a:off x="8507550" y="1631395"/>
            <a:ext cx="2746103" cy="2746103"/>
          </a:xfrm>
          <a:prstGeom prst="ellipse">
            <a:avLst/>
          </a:prstGeom>
          <a:solidFill>
            <a:srgbClr val="000000">
              <a:alpha val="6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9" name="Text Placeholder 5"/>
          <p:cNvSpPr>
            <a:spLocks noGrp="1"/>
          </p:cNvSpPr>
          <p:nvPr>
            <p:ph type="body" sz="quarter" idx="10" hasCustomPrompt="1"/>
          </p:nvPr>
        </p:nvSpPr>
        <p:spPr>
          <a:xfrm>
            <a:off x="617948" y="4576675"/>
            <a:ext cx="3169193" cy="992992"/>
          </a:xfrm>
        </p:spPr>
        <p:txBody>
          <a:bodyPr tIns="0" bIns="0">
            <a:normAutofit/>
          </a:bodyPr>
          <a:lstStyle>
            <a:lvl1pPr marL="0" indent="0" algn="ctr">
              <a:buFontTx/>
              <a:buNone/>
              <a:defRPr sz="2133"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0" name="Text Placeholder 5"/>
          <p:cNvSpPr>
            <a:spLocks noGrp="1"/>
          </p:cNvSpPr>
          <p:nvPr>
            <p:ph type="body" sz="quarter" idx="11" hasCustomPrompt="1"/>
          </p:nvPr>
        </p:nvSpPr>
        <p:spPr>
          <a:xfrm>
            <a:off x="762000" y="2394841"/>
            <a:ext cx="2881085" cy="711207"/>
          </a:xfrm>
        </p:spPr>
        <p:txBody>
          <a:bodyPr tIns="0" bIns="0">
            <a:normAutofit/>
          </a:bodyPr>
          <a:lstStyle>
            <a:lvl1pPr marL="0" indent="0" algn="ctr">
              <a:buFontTx/>
              <a:buNone/>
              <a:defRPr sz="5867"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1" name="Text Placeholder 5"/>
          <p:cNvSpPr>
            <a:spLocks noGrp="1"/>
          </p:cNvSpPr>
          <p:nvPr>
            <p:ph type="body" sz="quarter" idx="12" hasCustomPrompt="1"/>
          </p:nvPr>
        </p:nvSpPr>
        <p:spPr>
          <a:xfrm>
            <a:off x="892959" y="3098523"/>
            <a:ext cx="2619168" cy="493493"/>
          </a:xfrm>
        </p:spPr>
        <p:txBody>
          <a:bodyPr tIns="0" bIns="0">
            <a:normAutofit/>
          </a:bodyPr>
          <a:lstStyle>
            <a:lvl1pPr marL="0" indent="0" algn="ctr">
              <a:lnSpc>
                <a:spcPct val="80000"/>
              </a:lnSpc>
              <a:buFontTx/>
              <a:buNone/>
              <a:defRPr sz="1600" b="0" i="0" cap="none" baseline="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3" name="Text Placeholder 5"/>
          <p:cNvSpPr>
            <a:spLocks noGrp="1"/>
          </p:cNvSpPr>
          <p:nvPr>
            <p:ph type="body" sz="quarter" idx="13" hasCustomPrompt="1"/>
          </p:nvPr>
        </p:nvSpPr>
        <p:spPr>
          <a:xfrm>
            <a:off x="4507777" y="4576675"/>
            <a:ext cx="3169193" cy="992992"/>
          </a:xfrm>
        </p:spPr>
        <p:txBody>
          <a:bodyPr tIns="0" bIns="0">
            <a:noAutofit/>
          </a:bodyPr>
          <a:lstStyle>
            <a:lvl1pPr marL="0" indent="0" algn="ctr">
              <a:buFontTx/>
              <a:buNone/>
              <a:defRPr sz="2133"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4" name="Text Placeholder 5"/>
          <p:cNvSpPr>
            <a:spLocks noGrp="1"/>
          </p:cNvSpPr>
          <p:nvPr>
            <p:ph type="body" sz="quarter" idx="14" hasCustomPrompt="1"/>
          </p:nvPr>
        </p:nvSpPr>
        <p:spPr>
          <a:xfrm>
            <a:off x="4651830" y="2394841"/>
            <a:ext cx="2881085" cy="711207"/>
          </a:xfrm>
        </p:spPr>
        <p:txBody>
          <a:bodyPr tIns="0" bIns="0">
            <a:normAutofit/>
          </a:bodyPr>
          <a:lstStyle>
            <a:lvl1pPr marL="0" indent="0" algn="ctr">
              <a:buFontTx/>
              <a:buNone/>
              <a:defRPr sz="5867"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5" name="Text Placeholder 5"/>
          <p:cNvSpPr>
            <a:spLocks noGrp="1"/>
          </p:cNvSpPr>
          <p:nvPr>
            <p:ph type="body" sz="quarter" idx="15" hasCustomPrompt="1"/>
          </p:nvPr>
        </p:nvSpPr>
        <p:spPr>
          <a:xfrm>
            <a:off x="4782788" y="3098523"/>
            <a:ext cx="2619168" cy="493493"/>
          </a:xfrm>
        </p:spPr>
        <p:txBody>
          <a:bodyPr tIns="0" bIns="0">
            <a:normAutofit/>
          </a:bodyPr>
          <a:lstStyle>
            <a:lvl1pPr marL="0" indent="0" algn="ctr">
              <a:lnSpc>
                <a:spcPct val="80000"/>
              </a:lnSpc>
              <a:buFontTx/>
              <a:buNone/>
              <a:defRPr sz="1600" b="0" i="0" cap="none" baseline="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7" name="Text Placeholder 5"/>
          <p:cNvSpPr>
            <a:spLocks noGrp="1"/>
          </p:cNvSpPr>
          <p:nvPr>
            <p:ph type="body" sz="quarter" idx="16" hasCustomPrompt="1"/>
          </p:nvPr>
        </p:nvSpPr>
        <p:spPr>
          <a:xfrm>
            <a:off x="8296005" y="4576675"/>
            <a:ext cx="3169193" cy="992992"/>
          </a:xfrm>
        </p:spPr>
        <p:txBody>
          <a:bodyPr tIns="0" bIns="0">
            <a:normAutofit/>
          </a:bodyPr>
          <a:lstStyle>
            <a:lvl1pPr marL="0" indent="0" algn="ctr">
              <a:buFontTx/>
              <a:buNone/>
              <a:defRPr sz="2133"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18" name="Text Placeholder 5"/>
          <p:cNvSpPr>
            <a:spLocks noGrp="1"/>
          </p:cNvSpPr>
          <p:nvPr>
            <p:ph type="body" sz="quarter" idx="17" hasCustomPrompt="1"/>
          </p:nvPr>
        </p:nvSpPr>
        <p:spPr>
          <a:xfrm>
            <a:off x="8440058" y="2394841"/>
            <a:ext cx="2881085" cy="711207"/>
          </a:xfrm>
        </p:spPr>
        <p:txBody>
          <a:bodyPr tIns="0" bIns="0">
            <a:normAutofit/>
          </a:bodyPr>
          <a:lstStyle>
            <a:lvl1pPr marL="0" indent="0" algn="ctr">
              <a:buFontTx/>
              <a:buNone/>
              <a:defRPr sz="5867" b="0" i="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19" name="Text Placeholder 5"/>
          <p:cNvSpPr>
            <a:spLocks noGrp="1"/>
          </p:cNvSpPr>
          <p:nvPr>
            <p:ph type="body" sz="quarter" idx="18" hasCustomPrompt="1"/>
          </p:nvPr>
        </p:nvSpPr>
        <p:spPr>
          <a:xfrm>
            <a:off x="8571016" y="3098523"/>
            <a:ext cx="2619168" cy="493493"/>
          </a:xfrm>
        </p:spPr>
        <p:txBody>
          <a:bodyPr tIns="0" bIns="0">
            <a:normAutofit/>
          </a:bodyPr>
          <a:lstStyle>
            <a:lvl1pPr marL="0" indent="0" algn="ctr">
              <a:lnSpc>
                <a:spcPct val="80000"/>
              </a:lnSpc>
              <a:buFontTx/>
              <a:buNone/>
              <a:defRPr sz="1600" b="0" i="0" cap="none" baseline="0">
                <a:solidFill>
                  <a:schemeClr val="bg1"/>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0" name="Title Placeholder 1">
            <a:extLst>
              <a:ext uri="{FF2B5EF4-FFF2-40B4-BE49-F238E27FC236}">
                <a16:creationId xmlns:a16="http://schemas.microsoft.com/office/drawing/2014/main" id="{FC2E61B7-9172-D24B-8EE3-9BA8CC844F72}"/>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2420603458"/>
      </p:ext>
    </p:extLst>
  </p:cSld>
  <p:clrMapOvr>
    <a:masterClrMapping/>
  </p:clrMapOvr>
  <p:transition spd="slow">
    <p:wipe dir="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4_Numbers + Four Stats">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CF8138C8-D54B-F14E-8F06-22FB3DF9C982}"/>
              </a:ext>
            </a:extLst>
          </p:cNvPr>
          <p:cNvSpPr/>
          <p:nvPr userDrawn="1"/>
        </p:nvSpPr>
        <p:spPr>
          <a:xfrm>
            <a:off x="623431" y="1863387"/>
            <a:ext cx="2339972" cy="2339972"/>
          </a:xfrm>
          <a:prstGeom prst="ellipse">
            <a:avLst/>
          </a:prstGeom>
          <a:solidFill>
            <a:srgbClr val="000000">
              <a:alpha val="2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6" name="Oval 25">
            <a:extLst>
              <a:ext uri="{FF2B5EF4-FFF2-40B4-BE49-F238E27FC236}">
                <a16:creationId xmlns:a16="http://schemas.microsoft.com/office/drawing/2014/main" id="{32723F1D-E9E5-8341-9FA2-AF7C4F841477}"/>
              </a:ext>
            </a:extLst>
          </p:cNvPr>
          <p:cNvSpPr/>
          <p:nvPr userDrawn="1"/>
        </p:nvSpPr>
        <p:spPr>
          <a:xfrm>
            <a:off x="3491821" y="1863387"/>
            <a:ext cx="2339972" cy="2339972"/>
          </a:xfrm>
          <a:prstGeom prst="ellipse">
            <a:avLst/>
          </a:prstGeom>
          <a:solidFill>
            <a:srgbClr val="000000">
              <a:alpha val="35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27" name="Oval 26">
            <a:extLst>
              <a:ext uri="{FF2B5EF4-FFF2-40B4-BE49-F238E27FC236}">
                <a16:creationId xmlns:a16="http://schemas.microsoft.com/office/drawing/2014/main" id="{E0C0D14A-FB82-4246-9BDB-3BA332B13E99}"/>
              </a:ext>
            </a:extLst>
          </p:cNvPr>
          <p:cNvSpPr/>
          <p:nvPr userDrawn="1"/>
        </p:nvSpPr>
        <p:spPr>
          <a:xfrm>
            <a:off x="6360210" y="1863387"/>
            <a:ext cx="2339972" cy="2339972"/>
          </a:xfrm>
          <a:prstGeom prst="ellipse">
            <a:avLst/>
          </a:prstGeom>
          <a:solidFill>
            <a:srgbClr val="00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latin typeface="+mn-lt"/>
            </a:endParaRPr>
          </a:p>
        </p:txBody>
      </p:sp>
      <p:sp>
        <p:nvSpPr>
          <p:cNvPr id="28" name="Oval 27">
            <a:extLst>
              <a:ext uri="{FF2B5EF4-FFF2-40B4-BE49-F238E27FC236}">
                <a16:creationId xmlns:a16="http://schemas.microsoft.com/office/drawing/2014/main" id="{930D72A4-E6DB-FC4A-A9BB-A8EF8E26BFED}"/>
              </a:ext>
            </a:extLst>
          </p:cNvPr>
          <p:cNvSpPr/>
          <p:nvPr userDrawn="1"/>
        </p:nvSpPr>
        <p:spPr>
          <a:xfrm>
            <a:off x="9228601" y="1863387"/>
            <a:ext cx="2339972" cy="2339972"/>
          </a:xfrm>
          <a:prstGeom prst="ellipse">
            <a:avLst/>
          </a:prstGeom>
          <a:solidFill>
            <a:srgbClr val="000000">
              <a:alpha val="65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tx1"/>
              </a:solidFill>
              <a:latin typeface="+mn-lt"/>
            </a:endParaRPr>
          </a:p>
        </p:txBody>
      </p:sp>
      <p:sp>
        <p:nvSpPr>
          <p:cNvPr id="56" name="Text Placeholder 5">
            <a:extLst>
              <a:ext uri="{FF2B5EF4-FFF2-40B4-BE49-F238E27FC236}">
                <a16:creationId xmlns:a16="http://schemas.microsoft.com/office/drawing/2014/main" id="{FBE3C1E5-18CD-5D47-A6B9-FFD54BF67F2B}"/>
              </a:ext>
            </a:extLst>
          </p:cNvPr>
          <p:cNvSpPr>
            <a:spLocks noGrp="1"/>
          </p:cNvSpPr>
          <p:nvPr>
            <p:ph type="body" sz="quarter" idx="10" hasCustomPrompt="1"/>
          </p:nvPr>
        </p:nvSpPr>
        <p:spPr>
          <a:xfrm>
            <a:off x="617948" y="4485939"/>
            <a:ext cx="2345453" cy="992992"/>
          </a:xfrm>
        </p:spPr>
        <p:txBody>
          <a:bodyPr tIns="0" bIns="0">
            <a:normAutofit/>
          </a:bodyPr>
          <a:lstStyle>
            <a:lvl1pPr marL="0" indent="0" algn="ctr">
              <a:buFontTx/>
              <a:buNone/>
              <a:defRPr sz="21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57" name="Text Placeholder 5">
            <a:extLst>
              <a:ext uri="{FF2B5EF4-FFF2-40B4-BE49-F238E27FC236}">
                <a16:creationId xmlns:a16="http://schemas.microsoft.com/office/drawing/2014/main" id="{69ABCE89-4990-684A-98FE-0FE4B1A35819}"/>
              </a:ext>
            </a:extLst>
          </p:cNvPr>
          <p:cNvSpPr>
            <a:spLocks noGrp="1"/>
          </p:cNvSpPr>
          <p:nvPr>
            <p:ph type="body" sz="quarter" idx="11" hasCustomPrompt="1"/>
          </p:nvPr>
        </p:nvSpPr>
        <p:spPr>
          <a:xfrm>
            <a:off x="837274"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58" name="Text Placeholder 5">
            <a:extLst>
              <a:ext uri="{FF2B5EF4-FFF2-40B4-BE49-F238E27FC236}">
                <a16:creationId xmlns:a16="http://schemas.microsoft.com/office/drawing/2014/main" id="{8BC98D97-E0BB-BE4F-BBF0-B073A67731D4}"/>
              </a:ext>
            </a:extLst>
          </p:cNvPr>
          <p:cNvSpPr>
            <a:spLocks noGrp="1"/>
          </p:cNvSpPr>
          <p:nvPr>
            <p:ph type="body" sz="quarter" idx="12" hasCustomPrompt="1"/>
          </p:nvPr>
        </p:nvSpPr>
        <p:spPr>
          <a:xfrm>
            <a:off x="837274"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59" name="Oval 58">
            <a:extLst>
              <a:ext uri="{FF2B5EF4-FFF2-40B4-BE49-F238E27FC236}">
                <a16:creationId xmlns:a16="http://schemas.microsoft.com/office/drawing/2014/main" id="{1DD5634B-0417-9343-9317-1FF279088D3D}"/>
              </a:ext>
            </a:extLst>
          </p:cNvPr>
          <p:cNvSpPr/>
          <p:nvPr userDrawn="1"/>
        </p:nvSpPr>
        <p:spPr>
          <a:xfrm>
            <a:off x="623431" y="1863387"/>
            <a:ext cx="2339972" cy="2339972"/>
          </a:xfrm>
          <a:prstGeom prst="ellipse">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b="0" i="0">
              <a:solidFill>
                <a:schemeClr val="accent5"/>
              </a:solidFill>
              <a:latin typeface="+mn-lt"/>
            </a:endParaRPr>
          </a:p>
        </p:txBody>
      </p:sp>
      <p:sp>
        <p:nvSpPr>
          <p:cNvPr id="61" name="Text Placeholder 5">
            <a:extLst>
              <a:ext uri="{FF2B5EF4-FFF2-40B4-BE49-F238E27FC236}">
                <a16:creationId xmlns:a16="http://schemas.microsoft.com/office/drawing/2014/main" id="{88F32C54-7C51-8A4C-92F9-0C42A736C15F}"/>
              </a:ext>
            </a:extLst>
          </p:cNvPr>
          <p:cNvSpPr>
            <a:spLocks noGrp="1"/>
          </p:cNvSpPr>
          <p:nvPr>
            <p:ph type="body" sz="quarter" idx="13" hasCustomPrompt="1"/>
          </p:nvPr>
        </p:nvSpPr>
        <p:spPr>
          <a:xfrm>
            <a:off x="3486336" y="4485939"/>
            <a:ext cx="2345453" cy="992992"/>
          </a:xfrm>
        </p:spPr>
        <p:txBody>
          <a:bodyPr tIns="0" bIns="0">
            <a:normAutofit/>
          </a:bodyPr>
          <a:lstStyle>
            <a:lvl1pPr marL="0" indent="0" algn="ctr">
              <a:buFontTx/>
              <a:buNone/>
              <a:defRPr sz="21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62" name="Text Placeholder 5">
            <a:extLst>
              <a:ext uri="{FF2B5EF4-FFF2-40B4-BE49-F238E27FC236}">
                <a16:creationId xmlns:a16="http://schemas.microsoft.com/office/drawing/2014/main" id="{5DC92A78-DB26-404B-B0F5-A4B171DD5B4F}"/>
              </a:ext>
            </a:extLst>
          </p:cNvPr>
          <p:cNvSpPr>
            <a:spLocks noGrp="1"/>
          </p:cNvSpPr>
          <p:nvPr>
            <p:ph type="body" sz="quarter" idx="14" hasCustomPrompt="1"/>
          </p:nvPr>
        </p:nvSpPr>
        <p:spPr>
          <a:xfrm>
            <a:off x="3705662"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63" name="Text Placeholder 5">
            <a:extLst>
              <a:ext uri="{FF2B5EF4-FFF2-40B4-BE49-F238E27FC236}">
                <a16:creationId xmlns:a16="http://schemas.microsoft.com/office/drawing/2014/main" id="{A6E1211C-2BFF-CE4D-91FB-E840B1E2DCCC}"/>
              </a:ext>
            </a:extLst>
          </p:cNvPr>
          <p:cNvSpPr>
            <a:spLocks noGrp="1"/>
          </p:cNvSpPr>
          <p:nvPr>
            <p:ph type="body" sz="quarter" idx="15" hasCustomPrompt="1"/>
          </p:nvPr>
        </p:nvSpPr>
        <p:spPr>
          <a:xfrm>
            <a:off x="3705662"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64" name="Text Placeholder 5">
            <a:extLst>
              <a:ext uri="{FF2B5EF4-FFF2-40B4-BE49-F238E27FC236}">
                <a16:creationId xmlns:a16="http://schemas.microsoft.com/office/drawing/2014/main" id="{24C94C26-44BB-1141-8E35-F84ED8DBB32D}"/>
              </a:ext>
            </a:extLst>
          </p:cNvPr>
          <p:cNvSpPr>
            <a:spLocks noGrp="1"/>
          </p:cNvSpPr>
          <p:nvPr>
            <p:ph type="body" sz="quarter" idx="16" hasCustomPrompt="1"/>
          </p:nvPr>
        </p:nvSpPr>
        <p:spPr>
          <a:xfrm>
            <a:off x="6354727" y="4485939"/>
            <a:ext cx="2345453" cy="992992"/>
          </a:xfrm>
        </p:spPr>
        <p:txBody>
          <a:bodyPr tIns="0" bIns="0">
            <a:normAutofit/>
          </a:bodyPr>
          <a:lstStyle>
            <a:lvl1pPr marL="0" indent="0" algn="ctr">
              <a:buFontTx/>
              <a:buNone/>
              <a:defRPr sz="21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65" name="Text Placeholder 5">
            <a:extLst>
              <a:ext uri="{FF2B5EF4-FFF2-40B4-BE49-F238E27FC236}">
                <a16:creationId xmlns:a16="http://schemas.microsoft.com/office/drawing/2014/main" id="{97CD28C0-512A-AE4B-909F-886D1CEAB6D2}"/>
              </a:ext>
            </a:extLst>
          </p:cNvPr>
          <p:cNvSpPr>
            <a:spLocks noGrp="1"/>
          </p:cNvSpPr>
          <p:nvPr>
            <p:ph type="body" sz="quarter" idx="17" hasCustomPrompt="1"/>
          </p:nvPr>
        </p:nvSpPr>
        <p:spPr>
          <a:xfrm>
            <a:off x="657405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66" name="Text Placeholder 5">
            <a:extLst>
              <a:ext uri="{FF2B5EF4-FFF2-40B4-BE49-F238E27FC236}">
                <a16:creationId xmlns:a16="http://schemas.microsoft.com/office/drawing/2014/main" id="{186C66B8-D0E1-0F42-B226-02A4E8256843}"/>
              </a:ext>
            </a:extLst>
          </p:cNvPr>
          <p:cNvSpPr>
            <a:spLocks noGrp="1"/>
          </p:cNvSpPr>
          <p:nvPr>
            <p:ph type="body" sz="quarter" idx="18" hasCustomPrompt="1"/>
          </p:nvPr>
        </p:nvSpPr>
        <p:spPr>
          <a:xfrm>
            <a:off x="657405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67" name="Text Placeholder 5">
            <a:extLst>
              <a:ext uri="{FF2B5EF4-FFF2-40B4-BE49-F238E27FC236}">
                <a16:creationId xmlns:a16="http://schemas.microsoft.com/office/drawing/2014/main" id="{F5457E0C-4F05-E64E-8696-17828AEAEFBE}"/>
              </a:ext>
            </a:extLst>
          </p:cNvPr>
          <p:cNvSpPr>
            <a:spLocks noGrp="1"/>
          </p:cNvSpPr>
          <p:nvPr>
            <p:ph type="body" sz="quarter" idx="19" hasCustomPrompt="1"/>
          </p:nvPr>
        </p:nvSpPr>
        <p:spPr>
          <a:xfrm>
            <a:off x="9223118" y="4485939"/>
            <a:ext cx="2345453" cy="992992"/>
          </a:xfrm>
        </p:spPr>
        <p:txBody>
          <a:bodyPr tIns="0" bIns="0">
            <a:normAutofit/>
          </a:bodyPr>
          <a:lstStyle>
            <a:lvl1pPr marL="0" indent="0" algn="ctr">
              <a:buFontTx/>
              <a:buNone/>
              <a:defRPr sz="21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68" name="Text Placeholder 5">
            <a:extLst>
              <a:ext uri="{FF2B5EF4-FFF2-40B4-BE49-F238E27FC236}">
                <a16:creationId xmlns:a16="http://schemas.microsoft.com/office/drawing/2014/main" id="{A5A5AF3A-7D3C-1E47-AC0C-1EB878CC0B7E}"/>
              </a:ext>
            </a:extLst>
          </p:cNvPr>
          <p:cNvSpPr>
            <a:spLocks noGrp="1"/>
          </p:cNvSpPr>
          <p:nvPr>
            <p:ph type="body" sz="quarter" idx="20" hasCustomPrompt="1"/>
          </p:nvPr>
        </p:nvSpPr>
        <p:spPr>
          <a:xfrm>
            <a:off x="9442443" y="2411397"/>
            <a:ext cx="1912284" cy="711207"/>
          </a:xfrm>
        </p:spPr>
        <p:txBody>
          <a:bodyPr tIns="0" bIns="0">
            <a:normAutofit/>
          </a:bodyPr>
          <a:lstStyle>
            <a:lvl1pPr marL="0" indent="0" algn="ctr">
              <a:buFontTx/>
              <a:buNone/>
              <a:defRPr sz="5333" b="0" i="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100%</a:t>
            </a:r>
          </a:p>
        </p:txBody>
      </p:sp>
      <p:sp>
        <p:nvSpPr>
          <p:cNvPr id="69" name="Text Placeholder 5">
            <a:extLst>
              <a:ext uri="{FF2B5EF4-FFF2-40B4-BE49-F238E27FC236}">
                <a16:creationId xmlns:a16="http://schemas.microsoft.com/office/drawing/2014/main" id="{75A114F3-9AB3-744B-9862-3131BB35A088}"/>
              </a:ext>
            </a:extLst>
          </p:cNvPr>
          <p:cNvSpPr>
            <a:spLocks noGrp="1"/>
          </p:cNvSpPr>
          <p:nvPr>
            <p:ph type="body" sz="quarter" idx="21" hasCustomPrompt="1"/>
          </p:nvPr>
        </p:nvSpPr>
        <p:spPr>
          <a:xfrm>
            <a:off x="9442443" y="3115078"/>
            <a:ext cx="1912284" cy="493493"/>
          </a:xfrm>
        </p:spPr>
        <p:txBody>
          <a:bodyPr tIns="0" bIns="0">
            <a:normAutofit/>
          </a:bodyPr>
          <a:lstStyle>
            <a:lvl1pPr marL="0" indent="0" algn="ctr">
              <a:lnSpc>
                <a:spcPct val="80000"/>
              </a:lnSpc>
              <a:buFontTx/>
              <a:buNone/>
              <a:defRPr sz="1600" b="0" i="0" cap="none" baseline="0">
                <a:solidFill>
                  <a:schemeClr val="accent5"/>
                </a:solidFill>
                <a:latin typeface="+mn-lt"/>
                <a:ea typeface="Source Sans Pro" panose="020B0503030403020204" pitchFamily="34" charset="0"/>
                <a:cs typeface="Calibri" charset="0"/>
              </a:defRPr>
            </a:lvl1pPr>
            <a:lvl2pPr marL="457159" indent="0" algn="ctr">
              <a:buFontTx/>
              <a:buNone/>
              <a:defRPr/>
            </a:lvl2pPr>
            <a:lvl3pPr marL="914318" indent="0" algn="ctr">
              <a:buFontTx/>
              <a:buNone/>
              <a:defRPr/>
            </a:lvl3pPr>
            <a:lvl4pPr marL="1371478" indent="0" algn="ctr">
              <a:buFontTx/>
              <a:buNone/>
              <a:defRPr/>
            </a:lvl4pPr>
            <a:lvl5pPr marL="1828637" indent="0" algn="ctr">
              <a:buFontTx/>
              <a:buNone/>
              <a:defRPr/>
            </a:lvl5pPr>
          </a:lstStyle>
          <a:p>
            <a:pPr lvl="0"/>
            <a:r>
              <a:rPr lang="en-US"/>
              <a:t>Click to edit master text styles</a:t>
            </a:r>
          </a:p>
        </p:txBody>
      </p:sp>
      <p:sp>
        <p:nvSpPr>
          <p:cNvPr id="20" name="Title Placeholder 1">
            <a:extLst>
              <a:ext uri="{FF2B5EF4-FFF2-40B4-BE49-F238E27FC236}">
                <a16:creationId xmlns:a16="http://schemas.microsoft.com/office/drawing/2014/main" id="{7F2AF5D8-7E7A-CE4F-AF82-02281EC33A1F}"/>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626804504"/>
      </p:ext>
    </p:extLst>
  </p:cSld>
  <p:clrMapOvr>
    <a:masterClrMapping/>
  </p:clrMapOvr>
  <p:transition spd="slow">
    <p:wipe dir="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ashell BG">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69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Slide Blu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2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3_Blank Slide Blue">
    <p:bg>
      <p:bgPr>
        <a:gradFill>
          <a:gsLst>
            <a:gs pos="0">
              <a:srgbClr val="14304F"/>
            </a:gs>
            <a:gs pos="27000">
              <a:srgbClr val="2A355E"/>
            </a:gs>
            <a:gs pos="100000">
              <a:srgbClr val="534577"/>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1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4_Blank Slide Blue">
    <p:bg>
      <p:bgPr>
        <a:gradFill>
          <a:gsLst>
            <a:gs pos="94000">
              <a:srgbClr val="3F89BE"/>
            </a:gs>
            <a:gs pos="0">
              <a:srgbClr val="163455"/>
            </a:gs>
            <a:gs pos="42000">
              <a:srgbClr val="234774"/>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24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34B6771-4E1A-8E8A-57C7-9B89E2B0D453}"/>
              </a:ext>
            </a:extLst>
          </p:cNvPr>
          <p:cNvGrpSpPr/>
          <p:nvPr/>
        </p:nvGrpSpPr>
        <p:grpSpPr>
          <a:xfrm>
            <a:off x="599927" y="502602"/>
            <a:ext cx="10992146" cy="5852796"/>
            <a:chOff x="1056488" y="840235"/>
            <a:chExt cx="10079022" cy="5366601"/>
          </a:xfrm>
        </p:grpSpPr>
        <p:sp>
          <p:nvSpPr>
            <p:cNvPr id="21" name="Rectangle 20">
              <a:extLst>
                <a:ext uri="{FF2B5EF4-FFF2-40B4-BE49-F238E27FC236}">
                  <a16:creationId xmlns:a16="http://schemas.microsoft.com/office/drawing/2014/main" id="{DDF2B4CC-2CCE-0995-5F08-8729B2906144}"/>
                </a:ext>
              </a:extLst>
            </p:cNvPr>
            <p:cNvSpPr/>
            <p:nvPr userDrawn="1"/>
          </p:nvSpPr>
          <p:spPr>
            <a:xfrm>
              <a:off x="1281112" y="1179492"/>
              <a:ext cx="9629775" cy="4499016"/>
            </a:xfrm>
            <a:prstGeom prst="rect">
              <a:avLst/>
            </a:prstGeom>
            <a:noFill/>
            <a:ln w="31750" cap="rnd">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B0F4778-506D-12C4-CFF1-B44705EBF1E7}"/>
                </a:ext>
              </a:extLst>
            </p:cNvPr>
            <p:cNvSpPr/>
            <p:nvPr userDrawn="1"/>
          </p:nvSpPr>
          <p:spPr>
            <a:xfrm>
              <a:off x="1108364" y="2202873"/>
              <a:ext cx="8686800" cy="40039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DA25866-82EC-15C2-5B86-D686DCF0D95E}"/>
                </a:ext>
              </a:extLst>
            </p:cNvPr>
            <p:cNvSpPr/>
            <p:nvPr userDrawn="1"/>
          </p:nvSpPr>
          <p:spPr>
            <a:xfrm>
              <a:off x="1281112" y="1551709"/>
              <a:ext cx="9303761" cy="412679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ED4CB7E-1CB8-4177-2F4D-A8C517137EEC}"/>
                </a:ext>
              </a:extLst>
            </p:cNvPr>
            <p:cNvGrpSpPr/>
            <p:nvPr userDrawn="1"/>
          </p:nvGrpSpPr>
          <p:grpSpPr>
            <a:xfrm>
              <a:off x="1056488" y="840235"/>
              <a:ext cx="10079022" cy="5177530"/>
              <a:chOff x="1056489" y="805779"/>
              <a:chExt cx="10079022" cy="5177530"/>
            </a:xfrm>
          </p:grpSpPr>
          <p:sp>
            <p:nvSpPr>
              <p:cNvPr id="26" name="Rectangle 25">
                <a:extLst>
                  <a:ext uri="{FF2B5EF4-FFF2-40B4-BE49-F238E27FC236}">
                    <a16:creationId xmlns:a16="http://schemas.microsoft.com/office/drawing/2014/main" id="{66FE904B-B1F0-F9D9-0C65-49BE23F0262D}"/>
                  </a:ext>
                </a:extLst>
              </p:cNvPr>
              <p:cNvSpPr>
                <a:spLocks/>
              </p:cNvSpPr>
              <p:nvPr userDrawn="1"/>
            </p:nvSpPr>
            <p:spPr>
              <a:xfrm>
                <a:off x="1056489" y="805779"/>
                <a:ext cx="1529579" cy="1463040"/>
              </a:xfrm>
              <a:prstGeom prst="rect">
                <a:avLst/>
              </a:prstGeom>
              <a:solidFill>
                <a:schemeClr val="bg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24A792C-EAD1-1E17-404C-EFBEF7BFF411}"/>
                  </a:ext>
                </a:extLst>
              </p:cNvPr>
              <p:cNvSpPr>
                <a:spLocks/>
              </p:cNvSpPr>
              <p:nvPr userDrawn="1"/>
            </p:nvSpPr>
            <p:spPr>
              <a:xfrm>
                <a:off x="9672471" y="4601177"/>
                <a:ext cx="1463040" cy="1382132"/>
              </a:xfrm>
              <a:prstGeom prst="rect">
                <a:avLst/>
              </a:prstGeom>
              <a:solidFill>
                <a:schemeClr val="bg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6B80C71-44A6-A20E-ADA6-E833525161AD}"/>
                </a:ext>
              </a:extLst>
            </p:cNvPr>
            <p:cNvSpPr/>
            <p:nvPr userDrawn="1"/>
          </p:nvSpPr>
          <p:spPr>
            <a:xfrm>
              <a:off x="1898073" y="1426825"/>
              <a:ext cx="8859548" cy="3713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FAE7328-7EDE-37C7-F66D-C16DB72D3781}"/>
              </a:ext>
            </a:extLst>
          </p:cNvPr>
          <p:cNvSpPr txBox="1"/>
          <p:nvPr/>
        </p:nvSpPr>
        <p:spPr>
          <a:xfrm>
            <a:off x="847923" y="-38211"/>
            <a:ext cx="1174283" cy="4508927"/>
          </a:xfrm>
          <a:prstGeom prst="rect">
            <a:avLst/>
          </a:prstGeom>
          <a:noFill/>
        </p:spPr>
        <p:txBody>
          <a:bodyPr wrap="square" rtlCol="0">
            <a:spAutoFit/>
          </a:bodyPr>
          <a:lstStyle/>
          <a:p>
            <a:r>
              <a:rPr lang="en-US" sz="28700" b="0" i="0" u="none" strike="noStrike">
                <a:solidFill>
                  <a:srgbClr val="4D5156"/>
                </a:solidFill>
                <a:effectLst/>
                <a:latin typeface="Inter" panose="02000503000000020004" pitchFamily="2" charset="0"/>
              </a:rPr>
              <a:t>“</a:t>
            </a:r>
            <a:endParaRPr lang="en-US" sz="28700"/>
          </a:p>
        </p:txBody>
      </p:sp>
      <p:sp>
        <p:nvSpPr>
          <p:cNvPr id="13" name="TextBox 12">
            <a:extLst>
              <a:ext uri="{FF2B5EF4-FFF2-40B4-BE49-F238E27FC236}">
                <a16:creationId xmlns:a16="http://schemas.microsoft.com/office/drawing/2014/main" id="{35A022E4-7A5B-F38A-7860-1E739DC9F6F8}"/>
              </a:ext>
            </a:extLst>
          </p:cNvPr>
          <p:cNvSpPr txBox="1"/>
          <p:nvPr/>
        </p:nvSpPr>
        <p:spPr>
          <a:xfrm rot="10800000">
            <a:off x="10220850" y="2245036"/>
            <a:ext cx="1280669" cy="4508927"/>
          </a:xfrm>
          <a:prstGeom prst="rect">
            <a:avLst/>
          </a:prstGeom>
          <a:noFill/>
        </p:spPr>
        <p:txBody>
          <a:bodyPr wrap="square" rtlCol="0">
            <a:spAutoFit/>
          </a:bodyPr>
          <a:lstStyle/>
          <a:p>
            <a:r>
              <a:rPr lang="en-US" sz="28700" b="0" i="0" u="none" strike="noStrike">
                <a:solidFill>
                  <a:srgbClr val="4D5156"/>
                </a:solidFill>
                <a:effectLst/>
                <a:latin typeface="Inter" panose="02000503000000020004" pitchFamily="2" charset="0"/>
              </a:rPr>
              <a:t>“</a:t>
            </a:r>
            <a:endParaRPr lang="en-US" sz="28700"/>
          </a:p>
        </p:txBody>
      </p:sp>
      <p:sp>
        <p:nvSpPr>
          <p:cNvPr id="14" name="Title 1">
            <a:extLst>
              <a:ext uri="{FF2B5EF4-FFF2-40B4-BE49-F238E27FC236}">
                <a16:creationId xmlns:a16="http://schemas.microsoft.com/office/drawing/2014/main" id="{8D35EDAB-E6BE-EF48-6A71-C474D859C3F6}"/>
              </a:ext>
            </a:extLst>
          </p:cNvPr>
          <p:cNvSpPr>
            <a:spLocks noGrp="1"/>
          </p:cNvSpPr>
          <p:nvPr>
            <p:ph type="ctrTitle" hasCustomPrompt="1"/>
          </p:nvPr>
        </p:nvSpPr>
        <p:spPr>
          <a:xfrm>
            <a:off x="2358634" y="1633596"/>
            <a:ext cx="7185513" cy="2837120"/>
          </a:xfrm>
          <a:prstGeom prst="rect">
            <a:avLst/>
          </a:prstGeom>
        </p:spPr>
        <p:txBody>
          <a:bodyPr anchor="ctr">
            <a:noAutofit/>
          </a:bodyPr>
          <a:lstStyle>
            <a:lvl1pPr algn="ctr">
              <a:defRPr sz="4000">
                <a:solidFill>
                  <a:schemeClr val="tx1"/>
                </a:solidFill>
              </a:defRPr>
            </a:lvl1pPr>
          </a:lstStyle>
          <a:p>
            <a:r>
              <a:rPr lang="en-US"/>
              <a:t>Really epic quote that makes everyone think. </a:t>
            </a:r>
          </a:p>
        </p:txBody>
      </p:sp>
      <p:sp>
        <p:nvSpPr>
          <p:cNvPr id="15" name="Subtitle 2">
            <a:extLst>
              <a:ext uri="{FF2B5EF4-FFF2-40B4-BE49-F238E27FC236}">
                <a16:creationId xmlns:a16="http://schemas.microsoft.com/office/drawing/2014/main" id="{0E2487A3-96FC-5837-5057-788C5EA5DC72}"/>
              </a:ext>
            </a:extLst>
          </p:cNvPr>
          <p:cNvSpPr>
            <a:spLocks noGrp="1"/>
          </p:cNvSpPr>
          <p:nvPr>
            <p:ph type="subTitle" idx="14" hasCustomPrompt="1"/>
          </p:nvPr>
        </p:nvSpPr>
        <p:spPr>
          <a:xfrm>
            <a:off x="2358635" y="4669312"/>
            <a:ext cx="7185512" cy="395869"/>
          </a:xfrm>
        </p:spPr>
        <p:txBody>
          <a:bodyPr anchor="ctr">
            <a:noAutofit/>
          </a:bodyPr>
          <a:lstStyle>
            <a:lvl1pPr marL="0" indent="0" algn="ctr">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 Quoted Source</a:t>
            </a:r>
          </a:p>
        </p:txBody>
      </p:sp>
    </p:spTree>
    <p:extLst>
      <p:ext uri="{BB962C8B-B14F-4D97-AF65-F5344CB8AC3E}">
        <p14:creationId xmlns:p14="http://schemas.microsoft.com/office/powerpoint/2010/main" val="352804246"/>
      </p:ext>
    </p:extLst>
  </p:cSld>
  <p:clrMapOvr>
    <a:masterClrMapping/>
  </p:clrMapOvr>
  <p:hf hdr="0" dt="0"/>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End">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940D19-D80E-3542-A3BF-AF037D4E832C}"/>
              </a:ext>
            </a:extLst>
          </p:cNvPr>
          <p:cNvGrpSpPr/>
          <p:nvPr userDrawn="1"/>
        </p:nvGrpSpPr>
        <p:grpSpPr>
          <a:xfrm>
            <a:off x="-1566254" y="5170549"/>
            <a:ext cx="17037436" cy="1687452"/>
            <a:chOff x="-1174691" y="3877911"/>
            <a:chExt cx="12778077" cy="1265589"/>
          </a:xfrm>
        </p:grpSpPr>
        <p:sp>
          <p:nvSpPr>
            <p:cNvPr id="19" name="coral">
              <a:extLst>
                <a:ext uri="{FF2B5EF4-FFF2-40B4-BE49-F238E27FC236}">
                  <a16:creationId xmlns:a16="http://schemas.microsoft.com/office/drawing/2014/main" id="{46BCB0D3-3976-D846-BA8F-88ED85D59F9F}"/>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20" name="green">
              <a:extLst>
                <a:ext uri="{FF2B5EF4-FFF2-40B4-BE49-F238E27FC236}">
                  <a16:creationId xmlns:a16="http://schemas.microsoft.com/office/drawing/2014/main" id="{6F614875-A341-6C40-8CCC-EAACA454CF22}"/>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grpSp>
      <p:grpSp>
        <p:nvGrpSpPr>
          <p:cNvPr id="44" name="Group 43">
            <a:extLst>
              <a:ext uri="{FF2B5EF4-FFF2-40B4-BE49-F238E27FC236}">
                <a16:creationId xmlns:a16="http://schemas.microsoft.com/office/drawing/2014/main" id="{88F3427C-E092-A140-8D3F-62B33A21BA3A}"/>
              </a:ext>
            </a:extLst>
          </p:cNvPr>
          <p:cNvGrpSpPr/>
          <p:nvPr userDrawn="1"/>
        </p:nvGrpSpPr>
        <p:grpSpPr>
          <a:xfrm>
            <a:off x="10347568" y="634359"/>
            <a:ext cx="881075" cy="705899"/>
            <a:chOff x="14900230" y="913506"/>
            <a:chExt cx="1268724" cy="1016526"/>
          </a:xfrm>
          <a:solidFill>
            <a:schemeClr val="accent5">
              <a:alpha val="15223"/>
            </a:schemeClr>
          </a:solidFill>
        </p:grpSpPr>
        <p:sp>
          <p:nvSpPr>
            <p:cNvPr id="58" name="Freeform 57">
              <a:extLst>
                <a:ext uri="{FF2B5EF4-FFF2-40B4-BE49-F238E27FC236}">
                  <a16:creationId xmlns:a16="http://schemas.microsoft.com/office/drawing/2014/main" id="{C1940409-CEC1-1549-90AF-3D9684535656}"/>
                </a:ext>
              </a:extLst>
            </p:cNvPr>
            <p:cNvSpPr/>
            <p:nvPr/>
          </p:nvSpPr>
          <p:spPr>
            <a:xfrm>
              <a:off x="14900230" y="1249030"/>
              <a:ext cx="174646" cy="17639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4608"/>
            </a:p>
          </p:txBody>
        </p:sp>
        <p:sp>
          <p:nvSpPr>
            <p:cNvPr id="59" name="Freeform 58">
              <a:extLst>
                <a:ext uri="{FF2B5EF4-FFF2-40B4-BE49-F238E27FC236}">
                  <a16:creationId xmlns:a16="http://schemas.microsoft.com/office/drawing/2014/main" id="{4DC37843-7C17-F249-B0B1-0A8304D23720}"/>
                </a:ext>
              </a:extLst>
            </p:cNvPr>
            <p:cNvSpPr/>
            <p:nvPr/>
          </p:nvSpPr>
          <p:spPr>
            <a:xfrm>
              <a:off x="15166193" y="1605494"/>
              <a:ext cx="321187" cy="32453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4608"/>
            </a:p>
          </p:txBody>
        </p:sp>
        <p:sp>
          <p:nvSpPr>
            <p:cNvPr id="60" name="Freeform 59">
              <a:extLst>
                <a:ext uri="{FF2B5EF4-FFF2-40B4-BE49-F238E27FC236}">
                  <a16:creationId xmlns:a16="http://schemas.microsoft.com/office/drawing/2014/main" id="{70C2FA0D-385E-8348-9EEC-BFBFDD1E5245}"/>
                </a:ext>
              </a:extLst>
            </p:cNvPr>
            <p:cNvSpPr/>
            <p:nvPr/>
          </p:nvSpPr>
          <p:spPr>
            <a:xfrm>
              <a:off x="15580196" y="913506"/>
              <a:ext cx="588758" cy="594458"/>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4608"/>
            </a:p>
          </p:txBody>
        </p:sp>
      </p:grpSp>
      <p:grpSp>
        <p:nvGrpSpPr>
          <p:cNvPr id="47" name="x group">
            <a:extLst>
              <a:ext uri="{FF2B5EF4-FFF2-40B4-BE49-F238E27FC236}">
                <a16:creationId xmlns:a16="http://schemas.microsoft.com/office/drawing/2014/main" id="{05AFA936-C545-6A4A-B90C-A953E9352147}"/>
              </a:ext>
            </a:extLst>
          </p:cNvPr>
          <p:cNvGrpSpPr/>
          <p:nvPr userDrawn="1"/>
        </p:nvGrpSpPr>
        <p:grpSpPr>
          <a:xfrm>
            <a:off x="5800321" y="5558584"/>
            <a:ext cx="1731668" cy="951920"/>
            <a:chOff x="8352309" y="8004618"/>
            <a:chExt cx="2493557" cy="1370809"/>
          </a:xfrm>
          <a:solidFill>
            <a:schemeClr val="accent5">
              <a:alpha val="15000"/>
            </a:schemeClr>
          </a:solidFill>
        </p:grpSpPr>
        <p:sp>
          <p:nvSpPr>
            <p:cNvPr id="51" name="Graphic 37">
              <a:extLst>
                <a:ext uri="{FF2B5EF4-FFF2-40B4-BE49-F238E27FC236}">
                  <a16:creationId xmlns:a16="http://schemas.microsoft.com/office/drawing/2014/main" id="{DD3283B4-864E-594B-8F9A-5F48D7FBE39D}"/>
                </a:ext>
              </a:extLst>
            </p:cNvPr>
            <p:cNvSpPr/>
            <p:nvPr/>
          </p:nvSpPr>
          <p:spPr>
            <a:xfrm>
              <a:off x="9672143" y="8208789"/>
              <a:ext cx="1173723" cy="1166638"/>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52" name="Graphic 37">
              <a:extLst>
                <a:ext uri="{FF2B5EF4-FFF2-40B4-BE49-F238E27FC236}">
                  <a16:creationId xmlns:a16="http://schemas.microsoft.com/office/drawing/2014/main" id="{418BCBEB-890E-9243-B3C9-36895F32DF41}"/>
                </a:ext>
              </a:extLst>
            </p:cNvPr>
            <p:cNvSpPr/>
            <p:nvPr/>
          </p:nvSpPr>
          <p:spPr>
            <a:xfrm>
              <a:off x="9087379" y="8004618"/>
              <a:ext cx="614406" cy="61050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53" name="Graphic 37">
              <a:extLst>
                <a:ext uri="{FF2B5EF4-FFF2-40B4-BE49-F238E27FC236}">
                  <a16:creationId xmlns:a16="http://schemas.microsoft.com/office/drawing/2014/main" id="{6193150E-70A5-E045-9908-FE1CC5413FEC}"/>
                </a:ext>
              </a:extLst>
            </p:cNvPr>
            <p:cNvSpPr/>
            <p:nvPr/>
          </p:nvSpPr>
          <p:spPr>
            <a:xfrm>
              <a:off x="8352309" y="8344746"/>
              <a:ext cx="182253" cy="181153"/>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4608"/>
            </a:p>
          </p:txBody>
        </p:sp>
        <p:sp>
          <p:nvSpPr>
            <p:cNvPr id="54" name="Graphic 37">
              <a:extLst>
                <a:ext uri="{FF2B5EF4-FFF2-40B4-BE49-F238E27FC236}">
                  <a16:creationId xmlns:a16="http://schemas.microsoft.com/office/drawing/2014/main" id="{5C13C9E3-5FB7-9A41-B3D1-AEA64B16ED23}"/>
                </a:ext>
              </a:extLst>
            </p:cNvPr>
            <p:cNvSpPr/>
            <p:nvPr/>
          </p:nvSpPr>
          <p:spPr>
            <a:xfrm>
              <a:off x="8726017" y="8651581"/>
              <a:ext cx="335180" cy="333296"/>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Tree>
    <p:extLst>
      <p:ext uri="{BB962C8B-B14F-4D97-AF65-F5344CB8AC3E}">
        <p14:creationId xmlns:p14="http://schemas.microsoft.com/office/powerpoint/2010/main" val="2862222101"/>
      </p:ext>
    </p:extLst>
  </p:cSld>
  <p:clrMapOvr>
    <a:masterClrMapping/>
  </p:clrMapOvr>
  <p:transition spd="slow">
    <p:wipe dir="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End">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0" name="coral">
            <a:extLst>
              <a:ext uri="{FF2B5EF4-FFF2-40B4-BE49-F238E27FC236}">
                <a16:creationId xmlns:a16="http://schemas.microsoft.com/office/drawing/2014/main" id="{C320112F-573E-F64D-9483-ABDDE4C36858}"/>
              </a:ext>
            </a:extLst>
          </p:cNvPr>
          <p:cNvSpPr/>
          <p:nvPr userDrawn="1"/>
        </p:nvSpPr>
        <p:spPr>
          <a:xfrm>
            <a:off x="6096001" y="4564567"/>
            <a:ext cx="7779727" cy="230661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21" name="green">
            <a:extLst>
              <a:ext uri="{FF2B5EF4-FFF2-40B4-BE49-F238E27FC236}">
                <a16:creationId xmlns:a16="http://schemas.microsoft.com/office/drawing/2014/main" id="{A3BCFDB2-74AE-114C-AB04-82FBCEFA63D9}"/>
              </a:ext>
            </a:extLst>
          </p:cNvPr>
          <p:cNvSpPr/>
          <p:nvPr userDrawn="1"/>
        </p:nvSpPr>
        <p:spPr>
          <a:xfrm>
            <a:off x="6447186" y="4542732"/>
            <a:ext cx="7239460" cy="233072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sp>
        <p:nvSpPr>
          <p:cNvPr id="65" name="Oval 64">
            <a:extLst>
              <a:ext uri="{FF2B5EF4-FFF2-40B4-BE49-F238E27FC236}">
                <a16:creationId xmlns:a16="http://schemas.microsoft.com/office/drawing/2014/main" id="{A67F92C1-226B-D34B-8F57-77A1E9414682}"/>
              </a:ext>
            </a:extLst>
          </p:cNvPr>
          <p:cNvSpPr/>
          <p:nvPr userDrawn="1"/>
        </p:nvSpPr>
        <p:spPr>
          <a:xfrm>
            <a:off x="8906934" y="2121799"/>
            <a:ext cx="6570133" cy="6569803"/>
          </a:xfrm>
          <a:prstGeom prst="ellipse">
            <a:avLst/>
          </a:prstGeom>
          <a:gradFill flip="none" rotWithShape="1">
            <a:gsLst>
              <a:gs pos="0">
                <a:schemeClr val="accent1">
                  <a:lumMod val="40000"/>
                  <a:lumOff val="60000"/>
                  <a:alpha val="0"/>
                </a:schemeClr>
              </a:gs>
              <a:gs pos="100000">
                <a:schemeClr val="accent1">
                  <a:lumMod val="50000"/>
                  <a:alpha val="5358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latin typeface="+mn-lt"/>
            </a:endParaRPr>
          </a:p>
        </p:txBody>
      </p:sp>
      <p:grpSp>
        <p:nvGrpSpPr>
          <p:cNvPr id="44" name="Group 43">
            <a:extLst>
              <a:ext uri="{FF2B5EF4-FFF2-40B4-BE49-F238E27FC236}">
                <a16:creationId xmlns:a16="http://schemas.microsoft.com/office/drawing/2014/main" id="{88F3427C-E092-A140-8D3F-62B33A21BA3A}"/>
              </a:ext>
            </a:extLst>
          </p:cNvPr>
          <p:cNvGrpSpPr/>
          <p:nvPr userDrawn="1"/>
        </p:nvGrpSpPr>
        <p:grpSpPr>
          <a:xfrm>
            <a:off x="10347568" y="634359"/>
            <a:ext cx="881075" cy="705899"/>
            <a:chOff x="14900230" y="913506"/>
            <a:chExt cx="1268724" cy="1016526"/>
          </a:xfrm>
          <a:solidFill>
            <a:schemeClr val="accent5">
              <a:alpha val="15223"/>
            </a:schemeClr>
          </a:solidFill>
        </p:grpSpPr>
        <p:sp>
          <p:nvSpPr>
            <p:cNvPr id="58" name="Freeform 57">
              <a:extLst>
                <a:ext uri="{FF2B5EF4-FFF2-40B4-BE49-F238E27FC236}">
                  <a16:creationId xmlns:a16="http://schemas.microsoft.com/office/drawing/2014/main" id="{C1940409-CEC1-1549-90AF-3D9684535656}"/>
                </a:ext>
              </a:extLst>
            </p:cNvPr>
            <p:cNvSpPr/>
            <p:nvPr/>
          </p:nvSpPr>
          <p:spPr>
            <a:xfrm>
              <a:off x="14900230" y="1249030"/>
              <a:ext cx="174646" cy="176393"/>
            </a:xfrm>
            <a:custGeom>
              <a:avLst/>
              <a:gdLst>
                <a:gd name="connsiteX0" fmla="*/ 80468 w 90963"/>
                <a:gd name="connsiteY0" fmla="*/ 35309 h 91873"/>
                <a:gd name="connsiteX1" fmla="*/ 55978 w 90963"/>
                <a:gd name="connsiteY1" fmla="*/ 35309 h 91873"/>
                <a:gd name="connsiteX2" fmla="*/ 55978 w 90963"/>
                <a:gd name="connsiteY2" fmla="*/ 10574 h 91873"/>
                <a:gd name="connsiteX3" fmla="*/ 45456 w 90963"/>
                <a:gd name="connsiteY3" fmla="*/ 0 h 91873"/>
                <a:gd name="connsiteX4" fmla="*/ 34986 w 90963"/>
                <a:gd name="connsiteY4" fmla="*/ 10574 h 91873"/>
                <a:gd name="connsiteX5" fmla="*/ 34986 w 90963"/>
                <a:gd name="connsiteY5" fmla="*/ 35309 h 91873"/>
                <a:gd name="connsiteX6" fmla="*/ 10496 w 90963"/>
                <a:gd name="connsiteY6" fmla="*/ 35309 h 91873"/>
                <a:gd name="connsiteX7" fmla="*/ 0 w 90963"/>
                <a:gd name="connsiteY7" fmla="*/ 45910 h 91873"/>
                <a:gd name="connsiteX8" fmla="*/ 10496 w 90963"/>
                <a:gd name="connsiteY8" fmla="*/ 56511 h 91873"/>
                <a:gd name="connsiteX9" fmla="*/ 34986 w 90963"/>
                <a:gd name="connsiteY9" fmla="*/ 56511 h 91873"/>
                <a:gd name="connsiteX10" fmla="*/ 34986 w 90963"/>
                <a:gd name="connsiteY10" fmla="*/ 81246 h 91873"/>
                <a:gd name="connsiteX11" fmla="*/ 45456 w 90963"/>
                <a:gd name="connsiteY11" fmla="*/ 91873 h 91873"/>
                <a:gd name="connsiteX12" fmla="*/ 55978 w 90963"/>
                <a:gd name="connsiteY12" fmla="*/ 81299 h 91873"/>
                <a:gd name="connsiteX13" fmla="*/ 55978 w 90963"/>
                <a:gd name="connsiteY13" fmla="*/ 81246 h 91873"/>
                <a:gd name="connsiteX14" fmla="*/ 55978 w 90963"/>
                <a:gd name="connsiteY14" fmla="*/ 56511 h 91873"/>
                <a:gd name="connsiteX15" fmla="*/ 80468 w 90963"/>
                <a:gd name="connsiteY15" fmla="*/ 56511 h 91873"/>
                <a:gd name="connsiteX16" fmla="*/ 90963 w 90963"/>
                <a:gd name="connsiteY16" fmla="*/ 45910 h 91873"/>
                <a:gd name="connsiteX17" fmla="*/ 80468 w 90963"/>
                <a:gd name="connsiteY17" fmla="*/ 35309 h 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63" h="91873">
                  <a:moveTo>
                    <a:pt x="80468" y="35309"/>
                  </a:moveTo>
                  <a:lnTo>
                    <a:pt x="55978" y="35309"/>
                  </a:lnTo>
                  <a:lnTo>
                    <a:pt x="55978" y="10574"/>
                  </a:lnTo>
                  <a:cubicBezTo>
                    <a:pt x="55963" y="4719"/>
                    <a:pt x="51252" y="-15"/>
                    <a:pt x="45456" y="0"/>
                  </a:cubicBezTo>
                  <a:cubicBezTo>
                    <a:pt x="39679" y="15"/>
                    <a:pt x="35000" y="4740"/>
                    <a:pt x="34986" y="10574"/>
                  </a:cubicBezTo>
                  <a:lnTo>
                    <a:pt x="34986" y="35309"/>
                  </a:lnTo>
                  <a:lnTo>
                    <a:pt x="10496" y="35309"/>
                  </a:lnTo>
                  <a:cubicBezTo>
                    <a:pt x="4699" y="35309"/>
                    <a:pt x="0" y="40055"/>
                    <a:pt x="0" y="45910"/>
                  </a:cubicBezTo>
                  <a:cubicBezTo>
                    <a:pt x="0" y="51765"/>
                    <a:pt x="4699" y="56511"/>
                    <a:pt x="10496" y="56511"/>
                  </a:cubicBezTo>
                  <a:lnTo>
                    <a:pt x="34986" y="56511"/>
                  </a:lnTo>
                  <a:lnTo>
                    <a:pt x="34986" y="81246"/>
                  </a:lnTo>
                  <a:cubicBezTo>
                    <a:pt x="34972" y="87101"/>
                    <a:pt x="39659" y="91859"/>
                    <a:pt x="45456" y="91873"/>
                  </a:cubicBezTo>
                  <a:cubicBezTo>
                    <a:pt x="51252" y="91888"/>
                    <a:pt x="55963" y="87154"/>
                    <a:pt x="55978" y="81299"/>
                  </a:cubicBezTo>
                  <a:cubicBezTo>
                    <a:pt x="55978" y="81281"/>
                    <a:pt x="55978" y="81264"/>
                    <a:pt x="55978" y="81246"/>
                  </a:cubicBezTo>
                  <a:lnTo>
                    <a:pt x="55978" y="56511"/>
                  </a:lnTo>
                  <a:lnTo>
                    <a:pt x="80468" y="56511"/>
                  </a:lnTo>
                  <a:cubicBezTo>
                    <a:pt x="86265" y="56511"/>
                    <a:pt x="90963" y="51765"/>
                    <a:pt x="90963" y="45910"/>
                  </a:cubicBezTo>
                  <a:cubicBezTo>
                    <a:pt x="90963" y="40055"/>
                    <a:pt x="86265" y="35309"/>
                    <a:pt x="80468" y="35309"/>
                  </a:cubicBezTo>
                  <a:close/>
                </a:path>
              </a:pathLst>
            </a:custGeom>
            <a:grpFill/>
            <a:ln w="6507" cap="flat">
              <a:noFill/>
              <a:prstDash val="solid"/>
              <a:miter/>
            </a:ln>
          </p:spPr>
          <p:txBody>
            <a:bodyPr rtlCol="0" anchor="ctr"/>
            <a:lstStyle/>
            <a:p>
              <a:endParaRPr lang="en-US" sz="4608">
                <a:latin typeface="+mn-lt"/>
              </a:endParaRPr>
            </a:p>
          </p:txBody>
        </p:sp>
        <p:sp>
          <p:nvSpPr>
            <p:cNvPr id="59" name="Freeform 58">
              <a:extLst>
                <a:ext uri="{FF2B5EF4-FFF2-40B4-BE49-F238E27FC236}">
                  <a16:creationId xmlns:a16="http://schemas.microsoft.com/office/drawing/2014/main" id="{4DC37843-7C17-F249-B0B1-0A8304D23720}"/>
                </a:ext>
              </a:extLst>
            </p:cNvPr>
            <p:cNvSpPr/>
            <p:nvPr/>
          </p:nvSpPr>
          <p:spPr>
            <a:xfrm>
              <a:off x="15166193" y="1605494"/>
              <a:ext cx="321187" cy="324538"/>
            </a:xfrm>
            <a:custGeom>
              <a:avLst/>
              <a:gdLst>
                <a:gd name="connsiteX0" fmla="*/ 147986 w 167288"/>
                <a:gd name="connsiteY0" fmla="*/ 65021 h 169033"/>
                <a:gd name="connsiteX1" fmla="*/ 102947 w 167288"/>
                <a:gd name="connsiteY1" fmla="*/ 65021 h 169033"/>
                <a:gd name="connsiteX2" fmla="*/ 102947 w 167288"/>
                <a:gd name="connsiteY2" fmla="*/ 19532 h 169033"/>
                <a:gd name="connsiteX3" fmla="*/ 83680 w 167288"/>
                <a:gd name="connsiteY3" fmla="*/ 0 h 169033"/>
                <a:gd name="connsiteX4" fmla="*/ 64342 w 167288"/>
                <a:gd name="connsiteY4" fmla="*/ 19459 h 169033"/>
                <a:gd name="connsiteX5" fmla="*/ 64342 w 167288"/>
                <a:gd name="connsiteY5" fmla="*/ 19532 h 169033"/>
                <a:gd name="connsiteX6" fmla="*/ 64342 w 167288"/>
                <a:gd name="connsiteY6" fmla="*/ 65021 h 169033"/>
                <a:gd name="connsiteX7" fmla="*/ 19303 w 167288"/>
                <a:gd name="connsiteY7" fmla="*/ 65021 h 169033"/>
                <a:gd name="connsiteX8" fmla="*/ 0 w 167288"/>
                <a:gd name="connsiteY8" fmla="*/ 84517 h 169033"/>
                <a:gd name="connsiteX9" fmla="*/ 0 w 167288"/>
                <a:gd name="connsiteY9" fmla="*/ 84517 h 169033"/>
                <a:gd name="connsiteX10" fmla="*/ 19303 w 167288"/>
                <a:gd name="connsiteY10" fmla="*/ 104013 h 169033"/>
                <a:gd name="connsiteX11" fmla="*/ 64342 w 167288"/>
                <a:gd name="connsiteY11" fmla="*/ 104013 h 169033"/>
                <a:gd name="connsiteX12" fmla="*/ 64342 w 167288"/>
                <a:gd name="connsiteY12" fmla="*/ 149502 h 169033"/>
                <a:gd name="connsiteX13" fmla="*/ 83609 w 167288"/>
                <a:gd name="connsiteY13" fmla="*/ 169033 h 169033"/>
                <a:gd name="connsiteX14" fmla="*/ 102947 w 167288"/>
                <a:gd name="connsiteY14" fmla="*/ 149574 h 169033"/>
                <a:gd name="connsiteX15" fmla="*/ 102947 w 167288"/>
                <a:gd name="connsiteY15" fmla="*/ 149502 h 169033"/>
                <a:gd name="connsiteX16" fmla="*/ 102947 w 167288"/>
                <a:gd name="connsiteY16" fmla="*/ 104013 h 169033"/>
                <a:gd name="connsiteX17" fmla="*/ 147986 w 167288"/>
                <a:gd name="connsiteY17" fmla="*/ 104013 h 169033"/>
                <a:gd name="connsiteX18" fmla="*/ 167289 w 167288"/>
                <a:gd name="connsiteY18" fmla="*/ 84517 h 169033"/>
                <a:gd name="connsiteX19" fmla="*/ 167289 w 167288"/>
                <a:gd name="connsiteY19" fmla="*/ 84517 h 169033"/>
                <a:gd name="connsiteX20" fmla="*/ 147986 w 167288"/>
                <a:gd name="connsiteY20" fmla="*/ 65021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288" h="169033">
                  <a:moveTo>
                    <a:pt x="147986" y="65021"/>
                  </a:moveTo>
                  <a:lnTo>
                    <a:pt x="102947" y="65021"/>
                  </a:lnTo>
                  <a:lnTo>
                    <a:pt x="102947" y="19532"/>
                  </a:lnTo>
                  <a:cubicBezTo>
                    <a:pt x="102967" y="8764"/>
                    <a:pt x="94341" y="20"/>
                    <a:pt x="83680" y="0"/>
                  </a:cubicBezTo>
                  <a:cubicBezTo>
                    <a:pt x="73020" y="-20"/>
                    <a:pt x="64362" y="8692"/>
                    <a:pt x="64342" y="19459"/>
                  </a:cubicBezTo>
                  <a:cubicBezTo>
                    <a:pt x="64342" y="19483"/>
                    <a:pt x="64342" y="19508"/>
                    <a:pt x="64342" y="19532"/>
                  </a:cubicBezTo>
                  <a:lnTo>
                    <a:pt x="64342" y="65021"/>
                  </a:lnTo>
                  <a:lnTo>
                    <a:pt x="19303" y="65021"/>
                  </a:lnTo>
                  <a:cubicBezTo>
                    <a:pt x="8655" y="65052"/>
                    <a:pt x="31" y="73762"/>
                    <a:pt x="0" y="84517"/>
                  </a:cubicBezTo>
                  <a:lnTo>
                    <a:pt x="0" y="84517"/>
                  </a:lnTo>
                  <a:cubicBezTo>
                    <a:pt x="31" y="95271"/>
                    <a:pt x="8655" y="103981"/>
                    <a:pt x="19303" y="104013"/>
                  </a:cubicBezTo>
                  <a:lnTo>
                    <a:pt x="64342" y="104013"/>
                  </a:lnTo>
                  <a:lnTo>
                    <a:pt x="64342" y="149502"/>
                  </a:lnTo>
                  <a:cubicBezTo>
                    <a:pt x="64322" y="160269"/>
                    <a:pt x="72948" y="169014"/>
                    <a:pt x="83609" y="169033"/>
                  </a:cubicBezTo>
                  <a:cubicBezTo>
                    <a:pt x="94269" y="169053"/>
                    <a:pt x="102927" y="160341"/>
                    <a:pt x="102947" y="149574"/>
                  </a:cubicBezTo>
                  <a:cubicBezTo>
                    <a:pt x="102948" y="149550"/>
                    <a:pt x="102948" y="149526"/>
                    <a:pt x="102947" y="149502"/>
                  </a:cubicBezTo>
                  <a:lnTo>
                    <a:pt x="102947" y="104013"/>
                  </a:lnTo>
                  <a:lnTo>
                    <a:pt x="147986" y="104013"/>
                  </a:lnTo>
                  <a:cubicBezTo>
                    <a:pt x="158634" y="103981"/>
                    <a:pt x="167258" y="95271"/>
                    <a:pt x="167289" y="84517"/>
                  </a:cubicBezTo>
                  <a:lnTo>
                    <a:pt x="167289" y="84517"/>
                  </a:lnTo>
                  <a:cubicBezTo>
                    <a:pt x="167258" y="73762"/>
                    <a:pt x="158634" y="65052"/>
                    <a:pt x="147986" y="65021"/>
                  </a:cubicBezTo>
                  <a:close/>
                </a:path>
              </a:pathLst>
            </a:custGeom>
            <a:grpFill/>
            <a:ln w="6507" cap="flat">
              <a:noFill/>
              <a:prstDash val="solid"/>
              <a:miter/>
            </a:ln>
          </p:spPr>
          <p:txBody>
            <a:bodyPr rtlCol="0" anchor="ctr"/>
            <a:lstStyle/>
            <a:p>
              <a:endParaRPr lang="en-US" sz="4608">
                <a:latin typeface="+mn-lt"/>
              </a:endParaRPr>
            </a:p>
          </p:txBody>
        </p:sp>
        <p:sp>
          <p:nvSpPr>
            <p:cNvPr id="60" name="Freeform 59">
              <a:extLst>
                <a:ext uri="{FF2B5EF4-FFF2-40B4-BE49-F238E27FC236}">
                  <a16:creationId xmlns:a16="http://schemas.microsoft.com/office/drawing/2014/main" id="{70C2FA0D-385E-8348-9EEC-BFBFDD1E5245}"/>
                </a:ext>
              </a:extLst>
            </p:cNvPr>
            <p:cNvSpPr/>
            <p:nvPr/>
          </p:nvSpPr>
          <p:spPr>
            <a:xfrm>
              <a:off x="15580196" y="913506"/>
              <a:ext cx="588758" cy="594458"/>
            </a:xfrm>
            <a:custGeom>
              <a:avLst/>
              <a:gdLst>
                <a:gd name="connsiteX0" fmla="*/ 271231 w 306650"/>
                <a:gd name="connsiteY0" fmla="*/ 119085 h 309619"/>
                <a:gd name="connsiteX1" fmla="*/ 188697 w 306650"/>
                <a:gd name="connsiteY1" fmla="*/ 119085 h 309619"/>
                <a:gd name="connsiteX2" fmla="*/ 188697 w 306650"/>
                <a:gd name="connsiteY2" fmla="*/ 35725 h 309619"/>
                <a:gd name="connsiteX3" fmla="*/ 153325 w 306650"/>
                <a:gd name="connsiteY3" fmla="*/ 0 h 309619"/>
                <a:gd name="connsiteX4" fmla="*/ 117954 w 306650"/>
                <a:gd name="connsiteY4" fmla="*/ 35725 h 309619"/>
                <a:gd name="connsiteX5" fmla="*/ 117954 w 306650"/>
                <a:gd name="connsiteY5" fmla="*/ 119085 h 309619"/>
                <a:gd name="connsiteX6" fmla="*/ 35420 w 306650"/>
                <a:gd name="connsiteY6" fmla="*/ 119085 h 309619"/>
                <a:gd name="connsiteX7" fmla="*/ 0 w 306650"/>
                <a:gd name="connsiteY7" fmla="*/ 154762 h 309619"/>
                <a:gd name="connsiteX8" fmla="*/ 35324 w 306650"/>
                <a:gd name="connsiteY8" fmla="*/ 190535 h 309619"/>
                <a:gd name="connsiteX9" fmla="*/ 35420 w 306650"/>
                <a:gd name="connsiteY9" fmla="*/ 190535 h 309619"/>
                <a:gd name="connsiteX10" fmla="*/ 117954 w 306650"/>
                <a:gd name="connsiteY10" fmla="*/ 190535 h 309619"/>
                <a:gd name="connsiteX11" fmla="*/ 117954 w 306650"/>
                <a:gd name="connsiteY11" fmla="*/ 273895 h 309619"/>
                <a:gd name="connsiteX12" fmla="*/ 153325 w 306650"/>
                <a:gd name="connsiteY12" fmla="*/ 309620 h 309619"/>
                <a:gd name="connsiteX13" fmla="*/ 188697 w 306650"/>
                <a:gd name="connsiteY13" fmla="*/ 273895 h 309619"/>
                <a:gd name="connsiteX14" fmla="*/ 188697 w 306650"/>
                <a:gd name="connsiteY14" fmla="*/ 190535 h 309619"/>
                <a:gd name="connsiteX15" fmla="*/ 271231 w 306650"/>
                <a:gd name="connsiteY15" fmla="*/ 190535 h 309619"/>
                <a:gd name="connsiteX16" fmla="*/ 306651 w 306650"/>
                <a:gd name="connsiteY16" fmla="*/ 154859 h 309619"/>
                <a:gd name="connsiteX17" fmla="*/ 271327 w 306650"/>
                <a:gd name="connsiteY17" fmla="*/ 119085 h 309619"/>
                <a:gd name="connsiteX18" fmla="*/ 271231 w 306650"/>
                <a:gd name="connsiteY18" fmla="*/ 119085 h 30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6650" h="309619">
                  <a:moveTo>
                    <a:pt x="271231" y="119085"/>
                  </a:moveTo>
                  <a:lnTo>
                    <a:pt x="188697" y="119085"/>
                  </a:lnTo>
                  <a:lnTo>
                    <a:pt x="188697" y="35725"/>
                  </a:lnTo>
                  <a:cubicBezTo>
                    <a:pt x="188697" y="15995"/>
                    <a:pt x="172861" y="0"/>
                    <a:pt x="153325" y="0"/>
                  </a:cubicBezTo>
                  <a:cubicBezTo>
                    <a:pt x="133790" y="0"/>
                    <a:pt x="117954" y="15995"/>
                    <a:pt x="117954" y="35725"/>
                  </a:cubicBezTo>
                  <a:lnTo>
                    <a:pt x="117954" y="119085"/>
                  </a:lnTo>
                  <a:lnTo>
                    <a:pt x="35420" y="119085"/>
                  </a:lnTo>
                  <a:cubicBezTo>
                    <a:pt x="15885" y="119058"/>
                    <a:pt x="27" y="135031"/>
                    <a:pt x="0" y="154762"/>
                  </a:cubicBezTo>
                  <a:cubicBezTo>
                    <a:pt x="-26" y="174493"/>
                    <a:pt x="15788" y="190509"/>
                    <a:pt x="35324" y="190535"/>
                  </a:cubicBezTo>
                  <a:cubicBezTo>
                    <a:pt x="35356" y="190536"/>
                    <a:pt x="35388" y="190536"/>
                    <a:pt x="35420" y="190535"/>
                  </a:cubicBezTo>
                  <a:lnTo>
                    <a:pt x="117954" y="190535"/>
                  </a:lnTo>
                  <a:lnTo>
                    <a:pt x="117954" y="273895"/>
                  </a:lnTo>
                  <a:cubicBezTo>
                    <a:pt x="117954" y="293625"/>
                    <a:pt x="133790" y="309620"/>
                    <a:pt x="153325" y="309620"/>
                  </a:cubicBezTo>
                  <a:cubicBezTo>
                    <a:pt x="172861" y="309620"/>
                    <a:pt x="188697" y="293625"/>
                    <a:pt x="188697" y="273895"/>
                  </a:cubicBezTo>
                  <a:lnTo>
                    <a:pt x="188697" y="190535"/>
                  </a:lnTo>
                  <a:lnTo>
                    <a:pt x="271231" y="190535"/>
                  </a:lnTo>
                  <a:cubicBezTo>
                    <a:pt x="290766" y="190563"/>
                    <a:pt x="306625" y="174590"/>
                    <a:pt x="306651" y="154859"/>
                  </a:cubicBezTo>
                  <a:cubicBezTo>
                    <a:pt x="306677" y="135128"/>
                    <a:pt x="290862" y="119112"/>
                    <a:pt x="271327" y="119085"/>
                  </a:cubicBezTo>
                  <a:cubicBezTo>
                    <a:pt x="271295" y="119085"/>
                    <a:pt x="271263" y="119085"/>
                    <a:pt x="271231" y="119085"/>
                  </a:cubicBezTo>
                  <a:close/>
                </a:path>
              </a:pathLst>
            </a:custGeom>
            <a:grpFill/>
            <a:ln w="6507" cap="flat">
              <a:noFill/>
              <a:prstDash val="solid"/>
              <a:miter/>
            </a:ln>
          </p:spPr>
          <p:txBody>
            <a:bodyPr rtlCol="0" anchor="ctr"/>
            <a:lstStyle/>
            <a:p>
              <a:endParaRPr lang="en-US" sz="4608">
                <a:latin typeface="+mn-lt"/>
              </a:endParaRPr>
            </a:p>
          </p:txBody>
        </p:sp>
      </p:grpSp>
      <p:grpSp>
        <p:nvGrpSpPr>
          <p:cNvPr id="2" name="x group">
            <a:extLst>
              <a:ext uri="{FF2B5EF4-FFF2-40B4-BE49-F238E27FC236}">
                <a16:creationId xmlns:a16="http://schemas.microsoft.com/office/drawing/2014/main" id="{E161DCFD-4A3C-8E45-BC44-DDC3F8156193}"/>
              </a:ext>
            </a:extLst>
          </p:cNvPr>
          <p:cNvGrpSpPr/>
          <p:nvPr userDrawn="1"/>
        </p:nvGrpSpPr>
        <p:grpSpPr>
          <a:xfrm>
            <a:off x="10839923" y="3223803"/>
            <a:ext cx="932751" cy="740596"/>
            <a:chOff x="15609207" y="4642424"/>
            <a:chExt cx="1343137" cy="1066493"/>
          </a:xfrm>
        </p:grpSpPr>
        <p:sp>
          <p:nvSpPr>
            <p:cNvPr id="48" name="Graphic 37">
              <a:extLst>
                <a:ext uri="{FF2B5EF4-FFF2-40B4-BE49-F238E27FC236}">
                  <a16:creationId xmlns:a16="http://schemas.microsoft.com/office/drawing/2014/main" id="{3974826D-A538-F14B-818F-3385232E6703}"/>
                </a:ext>
              </a:extLst>
            </p:cNvPr>
            <p:cNvSpPr/>
            <p:nvPr/>
          </p:nvSpPr>
          <p:spPr>
            <a:xfrm flipV="1">
              <a:off x="16284499" y="4642424"/>
              <a:ext cx="667845" cy="663813"/>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sp>
          <p:nvSpPr>
            <p:cNvPr id="49" name="Graphic 37">
              <a:extLst>
                <a:ext uri="{FF2B5EF4-FFF2-40B4-BE49-F238E27FC236}">
                  <a16:creationId xmlns:a16="http://schemas.microsoft.com/office/drawing/2014/main" id="{15237D61-59AE-2F4B-94CB-8314E55CDC53}"/>
                </a:ext>
              </a:extLst>
            </p:cNvPr>
            <p:cNvSpPr/>
            <p:nvPr/>
          </p:nvSpPr>
          <p:spPr>
            <a:xfrm flipV="1">
              <a:off x="15854235" y="5361544"/>
              <a:ext cx="349595" cy="34737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sp>
          <p:nvSpPr>
            <p:cNvPr id="50" name="Graphic 37">
              <a:extLst>
                <a:ext uri="{FF2B5EF4-FFF2-40B4-BE49-F238E27FC236}">
                  <a16:creationId xmlns:a16="http://schemas.microsoft.com/office/drawing/2014/main" id="{6C65F2DB-260E-6643-BBB0-74F8B0F6B0A9}"/>
                </a:ext>
              </a:extLst>
            </p:cNvPr>
            <p:cNvSpPr/>
            <p:nvPr/>
          </p:nvSpPr>
          <p:spPr>
            <a:xfrm flipV="1">
              <a:off x="15609207" y="5026167"/>
              <a:ext cx="150887" cy="150040"/>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grpSp>
    </p:spTree>
    <p:extLst>
      <p:ext uri="{BB962C8B-B14F-4D97-AF65-F5344CB8AC3E}">
        <p14:creationId xmlns:p14="http://schemas.microsoft.com/office/powerpoint/2010/main" val="3497029829"/>
      </p:ext>
    </p:extLst>
  </p:cSld>
  <p:clrMapOvr>
    <a:masterClrMapping/>
  </p:clrMapOvr>
  <p:transition spd="slow">
    <p:wipe dir="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Blank Slide Blu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sp>
        <p:nvSpPr>
          <p:cNvPr id="26" name="coral">
            <a:extLst>
              <a:ext uri="{FF2B5EF4-FFF2-40B4-BE49-F238E27FC236}">
                <a16:creationId xmlns:a16="http://schemas.microsoft.com/office/drawing/2014/main" id="{B32095ED-4BE5-4A43-88D3-C70B639B2C74}"/>
              </a:ext>
            </a:extLst>
          </p:cNvPr>
          <p:cNvSpPr/>
          <p:nvPr userDrawn="1"/>
        </p:nvSpPr>
        <p:spPr>
          <a:xfrm>
            <a:off x="6096001" y="4564567"/>
            <a:ext cx="7779727" cy="2306611"/>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latin typeface="+mn-lt"/>
            </a:endParaRPr>
          </a:p>
        </p:txBody>
      </p:sp>
      <p:sp>
        <p:nvSpPr>
          <p:cNvPr id="30" name="green">
            <a:extLst>
              <a:ext uri="{FF2B5EF4-FFF2-40B4-BE49-F238E27FC236}">
                <a16:creationId xmlns:a16="http://schemas.microsoft.com/office/drawing/2014/main" id="{EA1AD49D-1772-5943-BDEE-732EE3898643}"/>
              </a:ext>
            </a:extLst>
          </p:cNvPr>
          <p:cNvSpPr/>
          <p:nvPr userDrawn="1"/>
        </p:nvSpPr>
        <p:spPr>
          <a:xfrm>
            <a:off x="6447186" y="4542732"/>
            <a:ext cx="7239460" cy="233072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latin typeface="+mn-lt"/>
            </a:endParaRPr>
          </a:p>
        </p:txBody>
      </p:sp>
      <p:grpSp>
        <p:nvGrpSpPr>
          <p:cNvPr id="46" name="Group 45">
            <a:extLst>
              <a:ext uri="{FF2B5EF4-FFF2-40B4-BE49-F238E27FC236}">
                <a16:creationId xmlns:a16="http://schemas.microsoft.com/office/drawing/2014/main" id="{46A6346B-7DAE-1C4D-8DE2-EACC5D88565B}"/>
              </a:ext>
            </a:extLst>
          </p:cNvPr>
          <p:cNvGrpSpPr/>
          <p:nvPr userDrawn="1"/>
        </p:nvGrpSpPr>
        <p:grpSpPr>
          <a:xfrm>
            <a:off x="5800320" y="2641375"/>
            <a:ext cx="6391683" cy="4216456"/>
            <a:chOff x="8352309" y="3803701"/>
            <a:chExt cx="9203857" cy="6071892"/>
          </a:xfrm>
        </p:grpSpPr>
        <p:sp>
          <p:nvSpPr>
            <p:cNvPr id="22" name="Lean">
              <a:extLst>
                <a:ext uri="{FF2B5EF4-FFF2-40B4-BE49-F238E27FC236}">
                  <a16:creationId xmlns:a16="http://schemas.microsoft.com/office/drawing/2014/main" id="{83721039-05D0-1146-A528-B3E736CD4F1C}"/>
                </a:ext>
              </a:extLst>
            </p:cNvPr>
            <p:cNvSpPr/>
            <p:nvPr userDrawn="1"/>
          </p:nvSpPr>
          <p:spPr>
            <a:xfrm>
              <a:off x="13144226" y="3803701"/>
              <a:ext cx="4411940" cy="6071892"/>
            </a:xfrm>
            <a:custGeom>
              <a:avLst/>
              <a:gdLst>
                <a:gd name="connsiteX0" fmla="*/ 0 w 3227122"/>
                <a:gd name="connsiteY0" fmla="*/ 4438775 h 4441297"/>
                <a:gd name="connsiteX1" fmla="*/ 828359 w 3227122"/>
                <a:gd name="connsiteY1" fmla="*/ 714911 h 4441297"/>
                <a:gd name="connsiteX2" fmla="*/ 1719342 w 3227122"/>
                <a:gd name="connsiteY2" fmla="*/ 0 h 4441297"/>
                <a:gd name="connsiteX3" fmla="*/ 3227123 w 3227122"/>
                <a:gd name="connsiteY3" fmla="*/ 0 h 4441297"/>
                <a:gd name="connsiteX4" fmla="*/ 3227123 w 3227122"/>
                <a:gd name="connsiteY4" fmla="*/ 4441298 h 4441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122" h="4441297">
                  <a:moveTo>
                    <a:pt x="0" y="4438775"/>
                  </a:moveTo>
                  <a:lnTo>
                    <a:pt x="828359" y="714911"/>
                  </a:lnTo>
                  <a:cubicBezTo>
                    <a:pt x="921159" y="297197"/>
                    <a:pt x="1291548" y="0"/>
                    <a:pt x="1719342" y="0"/>
                  </a:cubicBezTo>
                  <a:lnTo>
                    <a:pt x="3227123" y="0"/>
                  </a:lnTo>
                  <a:lnTo>
                    <a:pt x="3227123" y="4441298"/>
                  </a:lnTo>
                  <a:close/>
                </a:path>
              </a:pathLst>
            </a:custGeom>
            <a:gradFill flip="none" rotWithShape="1">
              <a:gsLst>
                <a:gs pos="100000">
                  <a:srgbClr val="FFACAD">
                    <a:alpha val="5000"/>
                  </a:srgbClr>
                </a:gs>
                <a:gs pos="0">
                  <a:srgbClr val="1475BA">
                    <a:alpha val="12000"/>
                  </a:srgbClr>
                </a:gs>
              </a:gsLst>
              <a:lin ang="16200000" scaled="1"/>
              <a:tileRect/>
            </a:gradFill>
            <a:ln w="9497" cap="flat">
              <a:noFill/>
              <a:prstDash val="solid"/>
              <a:miter/>
            </a:ln>
          </p:spPr>
          <p:txBody>
            <a:bodyPr rtlCol="0" anchor="ctr"/>
            <a:lstStyle/>
            <a:p>
              <a:endParaRPr lang="en-US" sz="4608">
                <a:latin typeface="+mn-lt"/>
              </a:endParaRPr>
            </a:p>
          </p:txBody>
        </p:sp>
        <p:grpSp>
          <p:nvGrpSpPr>
            <p:cNvPr id="31" name="Group 30">
              <a:extLst>
                <a:ext uri="{FF2B5EF4-FFF2-40B4-BE49-F238E27FC236}">
                  <a16:creationId xmlns:a16="http://schemas.microsoft.com/office/drawing/2014/main" id="{F64662D9-FDD8-D74A-A047-ECE36115525F}"/>
                </a:ext>
              </a:extLst>
            </p:cNvPr>
            <p:cNvGrpSpPr/>
            <p:nvPr userDrawn="1"/>
          </p:nvGrpSpPr>
          <p:grpSpPr>
            <a:xfrm>
              <a:off x="8352309" y="8004618"/>
              <a:ext cx="2493557" cy="1370809"/>
              <a:chOff x="8352309" y="8004618"/>
              <a:chExt cx="2493557" cy="1370809"/>
            </a:xfrm>
            <a:solidFill>
              <a:schemeClr val="accent5">
                <a:alpha val="15000"/>
              </a:schemeClr>
            </a:solidFill>
          </p:grpSpPr>
          <p:sp>
            <p:nvSpPr>
              <p:cNvPr id="32" name="Graphic 37">
                <a:extLst>
                  <a:ext uri="{FF2B5EF4-FFF2-40B4-BE49-F238E27FC236}">
                    <a16:creationId xmlns:a16="http://schemas.microsoft.com/office/drawing/2014/main" id="{5F034B92-D224-3B4E-8094-BAAFB1849982}"/>
                  </a:ext>
                </a:extLst>
              </p:cNvPr>
              <p:cNvSpPr/>
              <p:nvPr/>
            </p:nvSpPr>
            <p:spPr>
              <a:xfrm>
                <a:off x="9672143" y="8208789"/>
                <a:ext cx="1173723" cy="1166638"/>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latin typeface="+mn-lt"/>
                </a:endParaRPr>
              </a:p>
            </p:txBody>
          </p:sp>
          <p:sp>
            <p:nvSpPr>
              <p:cNvPr id="33" name="Graphic 37">
                <a:extLst>
                  <a:ext uri="{FF2B5EF4-FFF2-40B4-BE49-F238E27FC236}">
                    <a16:creationId xmlns:a16="http://schemas.microsoft.com/office/drawing/2014/main" id="{851A9A68-BCE4-224D-A466-8BD12D9901F4}"/>
                  </a:ext>
                </a:extLst>
              </p:cNvPr>
              <p:cNvSpPr/>
              <p:nvPr/>
            </p:nvSpPr>
            <p:spPr>
              <a:xfrm>
                <a:off x="9087379" y="8004618"/>
                <a:ext cx="614406" cy="61050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latin typeface="+mn-lt"/>
                </a:endParaRPr>
              </a:p>
            </p:txBody>
          </p:sp>
          <p:sp>
            <p:nvSpPr>
              <p:cNvPr id="34" name="Graphic 37">
                <a:extLst>
                  <a:ext uri="{FF2B5EF4-FFF2-40B4-BE49-F238E27FC236}">
                    <a16:creationId xmlns:a16="http://schemas.microsoft.com/office/drawing/2014/main" id="{54A7F1B2-2F65-2F48-BC9B-B7F22AFAFD8B}"/>
                  </a:ext>
                </a:extLst>
              </p:cNvPr>
              <p:cNvSpPr/>
              <p:nvPr/>
            </p:nvSpPr>
            <p:spPr>
              <a:xfrm>
                <a:off x="8352309" y="8344746"/>
                <a:ext cx="182253" cy="181153"/>
              </a:xfrm>
              <a:custGeom>
                <a:avLst/>
                <a:gdLst>
                  <a:gd name="connsiteX0" fmla="*/ 83973 w 94925"/>
                  <a:gd name="connsiteY0" fmla="*/ 36262 h 94352"/>
                  <a:gd name="connsiteX1" fmla="*/ 58416 w 94925"/>
                  <a:gd name="connsiteY1" fmla="*/ 36262 h 94352"/>
                  <a:gd name="connsiteX2" fmla="*/ 58416 w 94925"/>
                  <a:gd name="connsiteY2" fmla="*/ 10859 h 94352"/>
                  <a:gd name="connsiteX3" fmla="*/ 47435 w 94925"/>
                  <a:gd name="connsiteY3" fmla="*/ 0 h 94352"/>
                  <a:gd name="connsiteX4" fmla="*/ 36510 w 94925"/>
                  <a:gd name="connsiteY4" fmla="*/ 10859 h 94352"/>
                  <a:gd name="connsiteX5" fmla="*/ 36510 w 94925"/>
                  <a:gd name="connsiteY5" fmla="*/ 36262 h 94352"/>
                  <a:gd name="connsiteX6" fmla="*/ 10953 w 94925"/>
                  <a:gd name="connsiteY6" fmla="*/ 36262 h 94352"/>
                  <a:gd name="connsiteX7" fmla="*/ 0 w 94925"/>
                  <a:gd name="connsiteY7" fmla="*/ 47149 h 94352"/>
                  <a:gd name="connsiteX8" fmla="*/ 10953 w 94925"/>
                  <a:gd name="connsiteY8" fmla="*/ 58036 h 94352"/>
                  <a:gd name="connsiteX9" fmla="*/ 36510 w 94925"/>
                  <a:gd name="connsiteY9" fmla="*/ 58036 h 94352"/>
                  <a:gd name="connsiteX10" fmla="*/ 36510 w 94925"/>
                  <a:gd name="connsiteY10" fmla="*/ 83439 h 94352"/>
                  <a:gd name="connsiteX11" fmla="*/ 47435 w 94925"/>
                  <a:gd name="connsiteY11" fmla="*/ 94353 h 94352"/>
                  <a:gd name="connsiteX12" fmla="*/ 58416 w 94925"/>
                  <a:gd name="connsiteY12" fmla="*/ 83493 h 94352"/>
                  <a:gd name="connsiteX13" fmla="*/ 58416 w 94925"/>
                  <a:gd name="connsiteY13" fmla="*/ 83439 h 94352"/>
                  <a:gd name="connsiteX14" fmla="*/ 58416 w 94925"/>
                  <a:gd name="connsiteY14" fmla="*/ 58036 h 94352"/>
                  <a:gd name="connsiteX15" fmla="*/ 83973 w 94925"/>
                  <a:gd name="connsiteY15" fmla="*/ 58036 h 94352"/>
                  <a:gd name="connsiteX16" fmla="*/ 94925 w 94925"/>
                  <a:gd name="connsiteY16" fmla="*/ 47149 h 94352"/>
                  <a:gd name="connsiteX17" fmla="*/ 83973 w 94925"/>
                  <a:gd name="connsiteY17" fmla="*/ 36262 h 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25" h="94352">
                    <a:moveTo>
                      <a:pt x="83973" y="36262"/>
                    </a:moveTo>
                    <a:lnTo>
                      <a:pt x="58416" y="36262"/>
                    </a:lnTo>
                    <a:lnTo>
                      <a:pt x="58416" y="10859"/>
                    </a:lnTo>
                    <a:cubicBezTo>
                      <a:pt x="58401" y="4847"/>
                      <a:pt x="53485" y="-15"/>
                      <a:pt x="47435" y="0"/>
                    </a:cubicBezTo>
                    <a:cubicBezTo>
                      <a:pt x="41408" y="15"/>
                      <a:pt x="36525" y="4868"/>
                      <a:pt x="36510" y="10859"/>
                    </a:cubicBezTo>
                    <a:lnTo>
                      <a:pt x="36510" y="36262"/>
                    </a:lnTo>
                    <a:lnTo>
                      <a:pt x="10953" y="36262"/>
                    </a:lnTo>
                    <a:cubicBezTo>
                      <a:pt x="4904" y="36262"/>
                      <a:pt x="0" y="41137"/>
                      <a:pt x="0" y="47149"/>
                    </a:cubicBezTo>
                    <a:cubicBezTo>
                      <a:pt x="0" y="53162"/>
                      <a:pt x="4904" y="58036"/>
                      <a:pt x="10953" y="58036"/>
                    </a:cubicBezTo>
                    <a:lnTo>
                      <a:pt x="36510" y="58036"/>
                    </a:lnTo>
                    <a:lnTo>
                      <a:pt x="36510" y="83439"/>
                    </a:lnTo>
                    <a:cubicBezTo>
                      <a:pt x="36495" y="89452"/>
                      <a:pt x="41386" y="94338"/>
                      <a:pt x="47435" y="94353"/>
                    </a:cubicBezTo>
                    <a:cubicBezTo>
                      <a:pt x="53485" y="94368"/>
                      <a:pt x="58401" y="89506"/>
                      <a:pt x="58416" y="83493"/>
                    </a:cubicBezTo>
                    <a:cubicBezTo>
                      <a:pt x="58416" y="83475"/>
                      <a:pt x="58416" y="83457"/>
                      <a:pt x="58416" y="83439"/>
                    </a:cubicBezTo>
                    <a:lnTo>
                      <a:pt x="58416" y="58036"/>
                    </a:lnTo>
                    <a:lnTo>
                      <a:pt x="83973" y="58036"/>
                    </a:lnTo>
                    <a:cubicBezTo>
                      <a:pt x="90022" y="58036"/>
                      <a:pt x="94925" y="53162"/>
                      <a:pt x="94925" y="47149"/>
                    </a:cubicBezTo>
                    <a:cubicBezTo>
                      <a:pt x="94925" y="41137"/>
                      <a:pt x="90022" y="36262"/>
                      <a:pt x="83973" y="36262"/>
                    </a:cubicBezTo>
                    <a:close/>
                  </a:path>
                </a:pathLst>
              </a:custGeom>
              <a:grpFill/>
              <a:ln w="6818" cap="flat">
                <a:noFill/>
                <a:prstDash val="solid"/>
                <a:miter/>
              </a:ln>
            </p:spPr>
            <p:txBody>
              <a:bodyPr rtlCol="0" anchor="ctr"/>
              <a:lstStyle/>
              <a:p>
                <a:endParaRPr lang="en-US" sz="4608">
                  <a:latin typeface="+mn-lt"/>
                </a:endParaRPr>
              </a:p>
            </p:txBody>
          </p:sp>
          <p:sp>
            <p:nvSpPr>
              <p:cNvPr id="35" name="Graphic 37">
                <a:extLst>
                  <a:ext uri="{FF2B5EF4-FFF2-40B4-BE49-F238E27FC236}">
                    <a16:creationId xmlns:a16="http://schemas.microsoft.com/office/drawing/2014/main" id="{AE6F6364-72CC-584C-B571-B83A9F1D0BE6}"/>
                  </a:ext>
                </a:extLst>
              </p:cNvPr>
              <p:cNvSpPr/>
              <p:nvPr/>
            </p:nvSpPr>
            <p:spPr>
              <a:xfrm>
                <a:off x="8726017" y="8651581"/>
                <a:ext cx="335180" cy="333296"/>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latin typeface="+mn-lt"/>
                </a:endParaRPr>
              </a:p>
            </p:txBody>
          </p:sp>
        </p:grpSp>
        <p:sp>
          <p:nvSpPr>
            <p:cNvPr id="43" name="Graphic 37">
              <a:extLst>
                <a:ext uri="{FF2B5EF4-FFF2-40B4-BE49-F238E27FC236}">
                  <a16:creationId xmlns:a16="http://schemas.microsoft.com/office/drawing/2014/main" id="{51B656EC-CC0C-724C-815C-A302B01D58E5}"/>
                </a:ext>
              </a:extLst>
            </p:cNvPr>
            <p:cNvSpPr/>
            <p:nvPr/>
          </p:nvSpPr>
          <p:spPr>
            <a:xfrm flipV="1">
              <a:off x="16284499" y="4642424"/>
              <a:ext cx="667845" cy="663813"/>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sp>
          <p:nvSpPr>
            <p:cNvPr id="44" name="Graphic 37">
              <a:extLst>
                <a:ext uri="{FF2B5EF4-FFF2-40B4-BE49-F238E27FC236}">
                  <a16:creationId xmlns:a16="http://schemas.microsoft.com/office/drawing/2014/main" id="{2E43EAF9-5A2B-4249-AB20-41EF2B363F05}"/>
                </a:ext>
              </a:extLst>
            </p:cNvPr>
            <p:cNvSpPr/>
            <p:nvPr/>
          </p:nvSpPr>
          <p:spPr>
            <a:xfrm flipV="1">
              <a:off x="15854235" y="5361544"/>
              <a:ext cx="349595" cy="347373"/>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sp>
          <p:nvSpPr>
            <p:cNvPr id="45" name="Graphic 37">
              <a:extLst>
                <a:ext uri="{FF2B5EF4-FFF2-40B4-BE49-F238E27FC236}">
                  <a16:creationId xmlns:a16="http://schemas.microsoft.com/office/drawing/2014/main" id="{D498DEC1-9FCB-A040-B6B6-E1C58389FBE0}"/>
                </a:ext>
              </a:extLst>
            </p:cNvPr>
            <p:cNvSpPr/>
            <p:nvPr/>
          </p:nvSpPr>
          <p:spPr>
            <a:xfrm flipV="1">
              <a:off x="15609207" y="5026167"/>
              <a:ext cx="150887" cy="150040"/>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solidFill>
              <a:schemeClr val="accent5">
                <a:alpha val="19000"/>
              </a:schemeClr>
            </a:solidFill>
            <a:ln w="6818" cap="flat">
              <a:noFill/>
              <a:prstDash val="solid"/>
              <a:miter/>
            </a:ln>
          </p:spPr>
          <p:txBody>
            <a:bodyPr rtlCol="0" anchor="ctr"/>
            <a:lstStyle/>
            <a:p>
              <a:endParaRPr lang="en-US" sz="4608">
                <a:latin typeface="+mn-lt"/>
              </a:endParaRPr>
            </a:p>
          </p:txBody>
        </p:sp>
      </p:grpSp>
    </p:spTree>
    <p:extLst>
      <p:ext uri="{BB962C8B-B14F-4D97-AF65-F5344CB8AC3E}">
        <p14:creationId xmlns:p14="http://schemas.microsoft.com/office/powerpoint/2010/main" val="158022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_Blank Slide Blu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06545D3-0661-2045-B12E-59AE3837F5D1}"/>
              </a:ext>
            </a:extLst>
          </p:cNvPr>
          <p:cNvGrpSpPr/>
          <p:nvPr userDrawn="1"/>
        </p:nvGrpSpPr>
        <p:grpSpPr>
          <a:xfrm>
            <a:off x="-1566254" y="5170549"/>
            <a:ext cx="17037436" cy="1687452"/>
            <a:chOff x="-1174691" y="3877911"/>
            <a:chExt cx="12778077" cy="1265589"/>
          </a:xfrm>
        </p:grpSpPr>
        <p:sp>
          <p:nvSpPr>
            <p:cNvPr id="5" name="coral">
              <a:extLst>
                <a:ext uri="{FF2B5EF4-FFF2-40B4-BE49-F238E27FC236}">
                  <a16:creationId xmlns:a16="http://schemas.microsoft.com/office/drawing/2014/main" id="{133D3245-E3D1-9C42-8681-9B2AFA62E712}"/>
                </a:ext>
              </a:extLst>
            </p:cNvPr>
            <p:cNvSpPr/>
            <p:nvPr userDrawn="1"/>
          </p:nvSpPr>
          <p:spPr>
            <a:xfrm>
              <a:off x="-1174691"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6" name="green">
              <a:extLst>
                <a:ext uri="{FF2B5EF4-FFF2-40B4-BE49-F238E27FC236}">
                  <a16:creationId xmlns:a16="http://schemas.microsoft.com/office/drawing/2014/main" id="{2256AB28-8C8E-6247-8C44-269596655745}"/>
                </a:ext>
              </a:extLst>
            </p:cNvPr>
            <p:cNvSpPr/>
            <p:nvPr userDrawn="1"/>
          </p:nvSpPr>
          <p:spPr>
            <a:xfrm>
              <a:off x="-597874"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grpSp>
    </p:spTree>
    <p:extLst>
      <p:ext uri="{BB962C8B-B14F-4D97-AF65-F5344CB8AC3E}">
        <p14:creationId xmlns:p14="http://schemas.microsoft.com/office/powerpoint/2010/main" val="238360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6_Section slide">
    <p:bg>
      <p:bgPr>
        <a:gradFill>
          <a:gsLst>
            <a:gs pos="0">
              <a:srgbClr val="163456"/>
            </a:gs>
            <a:gs pos="100000">
              <a:srgbClr val="2C1F55"/>
            </a:gs>
          </a:gsLst>
          <a:lin ang="2700000" scaled="1"/>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3EBCB09-44C1-1F2D-24DA-8C00F405E655}"/>
              </a:ext>
            </a:extLst>
          </p:cNvPr>
          <p:cNvGrpSpPr/>
          <p:nvPr userDrawn="1"/>
        </p:nvGrpSpPr>
        <p:grpSpPr>
          <a:xfrm>
            <a:off x="-1593149" y="5170550"/>
            <a:ext cx="17037436" cy="1687452"/>
            <a:chOff x="-1194862" y="3877911"/>
            <a:chExt cx="12778077" cy="1265589"/>
          </a:xfrm>
        </p:grpSpPr>
        <p:sp>
          <p:nvSpPr>
            <p:cNvPr id="42" name="coral">
              <a:extLst>
                <a:ext uri="{FF2B5EF4-FFF2-40B4-BE49-F238E27FC236}">
                  <a16:creationId xmlns:a16="http://schemas.microsoft.com/office/drawing/2014/main" id="{0F084689-C927-E747-ABE8-A25E8BE933B3}"/>
                </a:ext>
              </a:extLst>
            </p:cNvPr>
            <p:cNvSpPr/>
            <p:nvPr/>
          </p:nvSpPr>
          <p:spPr>
            <a:xfrm>
              <a:off x="-1194862" y="3889768"/>
              <a:ext cx="12778077" cy="1252493"/>
            </a:xfrm>
            <a:custGeom>
              <a:avLst/>
              <a:gdLst>
                <a:gd name="connsiteX0" fmla="*/ 0 w 6930220"/>
                <a:gd name="connsiteY0" fmla="*/ 2054845 h 2054844"/>
                <a:gd name="connsiteX1" fmla="*/ 141260 w 6930220"/>
                <a:gd name="connsiteY1" fmla="*/ 1516824 h 2054844"/>
                <a:gd name="connsiteX2" fmla="*/ 976579 w 6930220"/>
                <a:gd name="connsiteY2" fmla="*/ 743653 h 2054844"/>
                <a:gd name="connsiteX3" fmla="*/ 1332554 w 6930220"/>
                <a:gd name="connsiteY3" fmla="*/ 1164097 h 2054844"/>
                <a:gd name="connsiteX4" fmla="*/ 1412607 w 6930220"/>
                <a:gd name="connsiteY4" fmla="*/ 1320237 h 2054844"/>
                <a:gd name="connsiteX5" fmla="*/ 2051102 w 6930220"/>
                <a:gd name="connsiteY5" fmla="*/ 1323055 h 2054844"/>
                <a:gd name="connsiteX6" fmla="*/ 2260639 w 6930220"/>
                <a:gd name="connsiteY6" fmla="*/ 819837 h 2054844"/>
                <a:gd name="connsiteX7" fmla="*/ 2564814 w 6930220"/>
                <a:gd name="connsiteY7" fmla="*/ 140724 h 2054844"/>
                <a:gd name="connsiteX8" fmla="*/ 3421330 w 6930220"/>
                <a:gd name="connsiteY8" fmla="*/ 1039000 h 2054844"/>
                <a:gd name="connsiteX9" fmla="*/ 3461825 w 6930220"/>
                <a:gd name="connsiteY9" fmla="*/ 1143403 h 2054844"/>
                <a:gd name="connsiteX10" fmla="*/ 3994848 w 6930220"/>
                <a:gd name="connsiteY10" fmla="*/ 1611825 h 2054844"/>
                <a:gd name="connsiteX11" fmla="*/ 5307633 w 6930220"/>
                <a:gd name="connsiteY11" fmla="*/ 1422757 h 2054844"/>
                <a:gd name="connsiteX12" fmla="*/ 6092094 w 6930220"/>
                <a:gd name="connsiteY12" fmla="*/ 1181966 h 2054844"/>
                <a:gd name="connsiteX13" fmla="*/ 6232418 w 6930220"/>
                <a:gd name="connsiteY13" fmla="*/ 1008898 h 2054844"/>
                <a:gd name="connsiteX14" fmla="*/ 6577087 w 6930220"/>
                <a:gd name="connsiteY14" fmla="*/ 1162220 h 2054844"/>
                <a:gd name="connsiteX15" fmla="*/ 6578030 w 6930220"/>
                <a:gd name="connsiteY15" fmla="*/ 1165038 h 2054844"/>
                <a:gd name="connsiteX16" fmla="*/ 6630773 w 6930220"/>
                <a:gd name="connsiteY16" fmla="*/ 1260039 h 2054844"/>
                <a:gd name="connsiteX17" fmla="*/ 6928335 w 6930220"/>
                <a:gd name="connsiteY17" fmla="*/ 2050144 h 2054844"/>
                <a:gd name="connsiteX18" fmla="*/ 6930221 w 6930220"/>
                <a:gd name="connsiteY18" fmla="*/ 2054845 h 20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0220" h="2054844">
                  <a:moveTo>
                    <a:pt x="0" y="2054845"/>
                  </a:moveTo>
                  <a:cubicBezTo>
                    <a:pt x="37482" y="1873128"/>
                    <a:pt x="84636" y="1693530"/>
                    <a:pt x="141260" y="1516824"/>
                  </a:cubicBezTo>
                  <a:cubicBezTo>
                    <a:pt x="379517" y="772807"/>
                    <a:pt x="685582" y="566818"/>
                    <a:pt x="976579" y="743653"/>
                  </a:cubicBezTo>
                  <a:cubicBezTo>
                    <a:pt x="1099949" y="817954"/>
                    <a:pt x="1221433" y="961868"/>
                    <a:pt x="1332554" y="1164097"/>
                  </a:cubicBezTo>
                  <a:cubicBezTo>
                    <a:pt x="1359865" y="1213010"/>
                    <a:pt x="1386233" y="1264740"/>
                    <a:pt x="1412607" y="1320237"/>
                  </a:cubicBezTo>
                  <a:cubicBezTo>
                    <a:pt x="1625430" y="1774549"/>
                    <a:pt x="1834502" y="1654153"/>
                    <a:pt x="2051102" y="1323055"/>
                  </a:cubicBezTo>
                  <a:cubicBezTo>
                    <a:pt x="2141512" y="1183849"/>
                    <a:pt x="2186444" y="1015778"/>
                    <a:pt x="2260639" y="819837"/>
                  </a:cubicBezTo>
                  <a:cubicBezTo>
                    <a:pt x="2388190" y="483010"/>
                    <a:pt x="2412255" y="373054"/>
                    <a:pt x="2564814" y="140724"/>
                  </a:cubicBezTo>
                  <a:cubicBezTo>
                    <a:pt x="2861468" y="-308880"/>
                    <a:pt x="3189660" y="407856"/>
                    <a:pt x="3421330" y="1039000"/>
                  </a:cubicBezTo>
                  <a:cubicBezTo>
                    <a:pt x="3434514" y="1074745"/>
                    <a:pt x="3447698" y="1109548"/>
                    <a:pt x="3461825" y="1143403"/>
                  </a:cubicBezTo>
                  <a:cubicBezTo>
                    <a:pt x="3591779" y="1463210"/>
                    <a:pt x="3755643" y="1695534"/>
                    <a:pt x="3994848" y="1611825"/>
                  </a:cubicBezTo>
                  <a:cubicBezTo>
                    <a:pt x="4710568" y="1362566"/>
                    <a:pt x="4987439" y="888502"/>
                    <a:pt x="5307633" y="1422757"/>
                  </a:cubicBezTo>
                  <a:cubicBezTo>
                    <a:pt x="5577911" y="1875193"/>
                    <a:pt x="5831235" y="1516824"/>
                    <a:pt x="6092094" y="1181966"/>
                  </a:cubicBezTo>
                  <a:cubicBezTo>
                    <a:pt x="6138245" y="1121775"/>
                    <a:pt x="6185331" y="1062518"/>
                    <a:pt x="6232418" y="1008898"/>
                  </a:cubicBezTo>
                  <a:cubicBezTo>
                    <a:pt x="6344482" y="881918"/>
                    <a:pt x="6466909" y="982562"/>
                    <a:pt x="6577087" y="1162220"/>
                  </a:cubicBezTo>
                  <a:cubicBezTo>
                    <a:pt x="6577087" y="1163162"/>
                    <a:pt x="6578030" y="1164097"/>
                    <a:pt x="6578030" y="1165038"/>
                  </a:cubicBezTo>
                  <a:cubicBezTo>
                    <a:pt x="6597281" y="1195753"/>
                    <a:pt x="6614882" y="1227462"/>
                    <a:pt x="6630773" y="1260039"/>
                  </a:cubicBezTo>
                  <a:cubicBezTo>
                    <a:pt x="6791782" y="1567619"/>
                    <a:pt x="6915205" y="2001231"/>
                    <a:pt x="6928335" y="2050144"/>
                  </a:cubicBezTo>
                  <a:cubicBezTo>
                    <a:pt x="6929413" y="2051509"/>
                    <a:pt x="6930019" y="2053137"/>
                    <a:pt x="6930221" y="2054845"/>
                  </a:cubicBezTo>
                  <a:close/>
                </a:path>
              </a:pathLst>
            </a:custGeom>
            <a:solidFill>
              <a:schemeClr val="accent1">
                <a:lumMod val="60000"/>
                <a:lumOff val="40000"/>
                <a:alpha val="30000"/>
              </a:schemeClr>
            </a:solidFill>
            <a:ln w="6730" cap="flat">
              <a:noFill/>
              <a:prstDash val="solid"/>
              <a:miter/>
            </a:ln>
          </p:spPr>
          <p:txBody>
            <a:bodyPr rtlCol="0" anchor="ctr"/>
            <a:lstStyle/>
            <a:p>
              <a:endParaRPr lang="en-US" sz="4608"/>
            </a:p>
          </p:txBody>
        </p:sp>
        <p:sp>
          <p:nvSpPr>
            <p:cNvPr id="43" name="green">
              <a:extLst>
                <a:ext uri="{FF2B5EF4-FFF2-40B4-BE49-F238E27FC236}">
                  <a16:creationId xmlns:a16="http://schemas.microsoft.com/office/drawing/2014/main" id="{C06BBAB8-1392-D74C-80DE-D446B44242DB}"/>
                </a:ext>
              </a:extLst>
            </p:cNvPr>
            <p:cNvSpPr/>
            <p:nvPr userDrawn="1"/>
          </p:nvSpPr>
          <p:spPr>
            <a:xfrm>
              <a:off x="-618045" y="3877911"/>
              <a:ext cx="11890698" cy="1265589"/>
            </a:xfrm>
            <a:custGeom>
              <a:avLst/>
              <a:gdLst>
                <a:gd name="connsiteX0" fmla="*/ 0 w 6448948"/>
                <a:gd name="connsiteY0" fmla="*/ 2076331 h 2076330"/>
                <a:gd name="connsiteX1" fmla="*/ 393449 w 6448948"/>
                <a:gd name="connsiteY1" fmla="*/ 1581540 h 2076330"/>
                <a:gd name="connsiteX2" fmla="*/ 774191 w 6448948"/>
                <a:gd name="connsiteY2" fmla="*/ 767543 h 2076330"/>
                <a:gd name="connsiteX3" fmla="*/ 1741668 w 6448948"/>
                <a:gd name="connsiteY3" fmla="*/ 634222 h 2076330"/>
                <a:gd name="connsiteX4" fmla="*/ 1848978 w 6448948"/>
                <a:gd name="connsiteY4" fmla="*/ 843588 h 2076330"/>
                <a:gd name="connsiteX5" fmla="*/ 2617994 w 6448948"/>
                <a:gd name="connsiteY5" fmla="*/ 1344950 h 2076330"/>
                <a:gd name="connsiteX6" fmla="*/ 2982264 w 6448948"/>
                <a:gd name="connsiteY6" fmla="*/ 1166560 h 2076330"/>
                <a:gd name="connsiteX7" fmla="*/ 3144162 w 6448948"/>
                <a:gd name="connsiteY7" fmla="*/ 1021977 h 2076330"/>
                <a:gd name="connsiteX8" fmla="*/ 3669388 w 6448948"/>
                <a:gd name="connsiteY8" fmla="*/ 299043 h 2076330"/>
                <a:gd name="connsiteX9" fmla="*/ 4647364 w 6448948"/>
                <a:gd name="connsiteY9" fmla="*/ 813547 h 2076330"/>
                <a:gd name="connsiteX10" fmla="*/ 4914688 w 6448948"/>
                <a:gd name="connsiteY10" fmla="*/ 1088637 h 2076330"/>
                <a:gd name="connsiteX11" fmla="*/ 5444618 w 6448948"/>
                <a:gd name="connsiteY11" fmla="*/ 741249 h 2076330"/>
                <a:gd name="connsiteX12" fmla="*/ 5995257 w 6448948"/>
                <a:gd name="connsiteY12" fmla="*/ 919638 h 2076330"/>
                <a:gd name="connsiteX13" fmla="*/ 6095972 w 6448948"/>
                <a:gd name="connsiteY13" fmla="*/ 1185343 h 2076330"/>
                <a:gd name="connsiteX14" fmla="*/ 6096914 w 6448948"/>
                <a:gd name="connsiteY14" fmla="*/ 1188156 h 2076330"/>
                <a:gd name="connsiteX15" fmla="*/ 6134569 w 6448948"/>
                <a:gd name="connsiteY15" fmla="*/ 1286742 h 2076330"/>
                <a:gd name="connsiteX16" fmla="*/ 6447065 w 6448948"/>
                <a:gd name="connsiteY16" fmla="*/ 2071639 h 2076330"/>
                <a:gd name="connsiteX17" fmla="*/ 6448949 w 6448948"/>
                <a:gd name="connsiteY17" fmla="*/ 2076331 h 20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8948" h="2076330">
                  <a:moveTo>
                    <a:pt x="0" y="2076331"/>
                  </a:moveTo>
                  <a:cubicBezTo>
                    <a:pt x="143069" y="1905453"/>
                    <a:pt x="274218" y="1740530"/>
                    <a:pt x="393449" y="1581540"/>
                  </a:cubicBezTo>
                  <a:cubicBezTo>
                    <a:pt x="623118" y="1277351"/>
                    <a:pt x="666893" y="1031905"/>
                    <a:pt x="774191" y="767543"/>
                  </a:cubicBezTo>
                  <a:cubicBezTo>
                    <a:pt x="1128817" y="-106179"/>
                    <a:pt x="1305864" y="-329064"/>
                    <a:pt x="1741668" y="634222"/>
                  </a:cubicBezTo>
                  <a:cubicBezTo>
                    <a:pt x="1773615" y="705892"/>
                    <a:pt x="1809439" y="775787"/>
                    <a:pt x="1848978" y="843588"/>
                  </a:cubicBezTo>
                  <a:cubicBezTo>
                    <a:pt x="2086179" y="1262327"/>
                    <a:pt x="2351618" y="1397526"/>
                    <a:pt x="2617994" y="1344950"/>
                  </a:cubicBezTo>
                  <a:cubicBezTo>
                    <a:pt x="2740352" y="1322414"/>
                    <a:pt x="2861783" y="1259508"/>
                    <a:pt x="2982264" y="1166560"/>
                  </a:cubicBezTo>
                  <a:cubicBezTo>
                    <a:pt x="3039395" y="1122013"/>
                    <a:pt x="3093485" y="1073714"/>
                    <a:pt x="3144162" y="1021977"/>
                  </a:cubicBezTo>
                  <a:cubicBezTo>
                    <a:pt x="3331472" y="834203"/>
                    <a:pt x="3509374" y="580706"/>
                    <a:pt x="3669388" y="299043"/>
                  </a:cubicBezTo>
                  <a:cubicBezTo>
                    <a:pt x="4086375" y="-435158"/>
                    <a:pt x="4382867" y="357253"/>
                    <a:pt x="4647364" y="813547"/>
                  </a:cubicBezTo>
                  <a:cubicBezTo>
                    <a:pt x="4738670" y="971274"/>
                    <a:pt x="4827151" y="1088637"/>
                    <a:pt x="4914688" y="1088637"/>
                  </a:cubicBezTo>
                  <a:cubicBezTo>
                    <a:pt x="5075644" y="1088637"/>
                    <a:pt x="5262012" y="880207"/>
                    <a:pt x="5444618" y="741249"/>
                  </a:cubicBezTo>
                  <a:cubicBezTo>
                    <a:pt x="5646991" y="587278"/>
                    <a:pt x="5844659" y="518737"/>
                    <a:pt x="5995257" y="919638"/>
                  </a:cubicBezTo>
                  <a:cubicBezTo>
                    <a:pt x="6031027" y="1013526"/>
                    <a:pt x="6063977" y="1102720"/>
                    <a:pt x="6095972" y="1185343"/>
                  </a:cubicBezTo>
                  <a:cubicBezTo>
                    <a:pt x="6095972" y="1186283"/>
                    <a:pt x="6096914" y="1187216"/>
                    <a:pt x="6096914" y="1188156"/>
                  </a:cubicBezTo>
                  <a:cubicBezTo>
                    <a:pt x="6110098" y="1221955"/>
                    <a:pt x="6122334" y="1254815"/>
                    <a:pt x="6134569" y="1286742"/>
                  </a:cubicBezTo>
                  <a:cubicBezTo>
                    <a:pt x="6319995" y="1768382"/>
                    <a:pt x="6431068" y="2034080"/>
                    <a:pt x="6447065" y="2071639"/>
                  </a:cubicBezTo>
                  <a:cubicBezTo>
                    <a:pt x="6448108" y="2073001"/>
                    <a:pt x="6448761" y="2074626"/>
                    <a:pt x="6448949" y="2076331"/>
                  </a:cubicBezTo>
                  <a:close/>
                </a:path>
              </a:pathLst>
            </a:custGeom>
            <a:solidFill>
              <a:schemeClr val="accent1">
                <a:lumMod val="75000"/>
                <a:alpha val="20000"/>
              </a:schemeClr>
            </a:solidFill>
            <a:ln w="6721" cap="flat">
              <a:noFill/>
              <a:prstDash val="solid"/>
              <a:miter/>
            </a:ln>
          </p:spPr>
          <p:txBody>
            <a:bodyPr rtlCol="0" anchor="ctr"/>
            <a:lstStyle/>
            <a:p>
              <a:endParaRPr lang="en-US" sz="4608"/>
            </a:p>
          </p:txBody>
        </p:sp>
      </p:grpSp>
      <p:grpSp>
        <p:nvGrpSpPr>
          <p:cNvPr id="32" name="4 Xs">
            <a:extLst>
              <a:ext uri="{FF2B5EF4-FFF2-40B4-BE49-F238E27FC236}">
                <a16:creationId xmlns:a16="http://schemas.microsoft.com/office/drawing/2014/main" id="{7CDA3AE8-995B-224A-9CF6-01D529F814A4}"/>
              </a:ext>
            </a:extLst>
          </p:cNvPr>
          <p:cNvGrpSpPr/>
          <p:nvPr userDrawn="1"/>
        </p:nvGrpSpPr>
        <p:grpSpPr>
          <a:xfrm rot="16200000" flipH="1">
            <a:off x="11049600" y="4965490"/>
            <a:ext cx="1051685" cy="920753"/>
            <a:chOff x="4542959" y="3914711"/>
            <a:chExt cx="1106030" cy="968283"/>
          </a:xfrm>
          <a:gradFill flip="none" rotWithShape="1">
            <a:gsLst>
              <a:gs pos="100000">
                <a:schemeClr val="accent5">
                  <a:alpha val="30000"/>
                </a:schemeClr>
              </a:gs>
              <a:gs pos="0">
                <a:schemeClr val="accent5">
                  <a:alpha val="8000"/>
                </a:schemeClr>
              </a:gs>
            </a:gsLst>
            <a:lin ang="0" scaled="0"/>
            <a:tileRect/>
          </a:gradFill>
        </p:grpSpPr>
        <p:sp>
          <p:nvSpPr>
            <p:cNvPr id="33" name="Graphic 37">
              <a:extLst>
                <a:ext uri="{FF2B5EF4-FFF2-40B4-BE49-F238E27FC236}">
                  <a16:creationId xmlns:a16="http://schemas.microsoft.com/office/drawing/2014/main" id="{540E6892-2ACE-9A41-9BB6-87B64DFC865D}"/>
                </a:ext>
              </a:extLst>
            </p:cNvPr>
            <p:cNvSpPr/>
            <p:nvPr/>
          </p:nvSpPr>
          <p:spPr>
            <a:xfrm>
              <a:off x="5037664" y="4275359"/>
              <a:ext cx="611325" cy="607635"/>
            </a:xfrm>
            <a:custGeom>
              <a:avLst/>
              <a:gdLst>
                <a:gd name="connsiteX0" fmla="*/ 540843 w 611325"/>
                <a:gd name="connsiteY0" fmla="*/ 233689 h 607635"/>
                <a:gd name="connsiteX1" fmla="*/ 376214 w 611325"/>
                <a:gd name="connsiteY1" fmla="*/ 233689 h 607635"/>
                <a:gd name="connsiteX2" fmla="*/ 376214 w 611325"/>
                <a:gd name="connsiteY2" fmla="*/ 70058 h 607635"/>
                <a:gd name="connsiteX3" fmla="*/ 305594 w 611325"/>
                <a:gd name="connsiteY3" fmla="*/ 0 h 607635"/>
                <a:gd name="connsiteX4" fmla="*/ 235112 w 611325"/>
                <a:gd name="connsiteY4" fmla="*/ 70058 h 607635"/>
                <a:gd name="connsiteX5" fmla="*/ 235112 w 611325"/>
                <a:gd name="connsiteY5" fmla="*/ 233689 h 607635"/>
                <a:gd name="connsiteX6" fmla="*/ 70482 w 611325"/>
                <a:gd name="connsiteY6" fmla="*/ 233689 h 607635"/>
                <a:gd name="connsiteX7" fmla="*/ 0 w 611325"/>
                <a:gd name="connsiteY7" fmla="*/ 303886 h 607635"/>
                <a:gd name="connsiteX8" fmla="*/ 70482 w 611325"/>
                <a:gd name="connsiteY8" fmla="*/ 373946 h 607635"/>
                <a:gd name="connsiteX9" fmla="*/ 235112 w 611325"/>
                <a:gd name="connsiteY9" fmla="*/ 373946 h 607635"/>
                <a:gd name="connsiteX10" fmla="*/ 235112 w 611325"/>
                <a:gd name="connsiteY10" fmla="*/ 537580 h 607635"/>
                <a:gd name="connsiteX11" fmla="*/ 305731 w 611325"/>
                <a:gd name="connsiteY11" fmla="*/ 607635 h 607635"/>
                <a:gd name="connsiteX12" fmla="*/ 376214 w 611325"/>
                <a:gd name="connsiteY12" fmla="*/ 537580 h 607635"/>
                <a:gd name="connsiteX13" fmla="*/ 376214 w 611325"/>
                <a:gd name="connsiteY13" fmla="*/ 373946 h 607635"/>
                <a:gd name="connsiteX14" fmla="*/ 540843 w 611325"/>
                <a:gd name="connsiteY14" fmla="*/ 373946 h 607635"/>
                <a:gd name="connsiteX15" fmla="*/ 611326 w 611325"/>
                <a:gd name="connsiteY15" fmla="*/ 303748 h 607635"/>
                <a:gd name="connsiteX16" fmla="*/ 540843 w 611325"/>
                <a:gd name="connsiteY16" fmla="*/ 233688 h 6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1325" h="607635">
                  <a:moveTo>
                    <a:pt x="540843" y="233689"/>
                  </a:moveTo>
                  <a:lnTo>
                    <a:pt x="376214" y="233689"/>
                  </a:lnTo>
                  <a:lnTo>
                    <a:pt x="376214" y="70058"/>
                  </a:lnTo>
                  <a:cubicBezTo>
                    <a:pt x="376179" y="31328"/>
                    <a:pt x="344562" y="-38"/>
                    <a:pt x="305594" y="0"/>
                  </a:cubicBezTo>
                  <a:cubicBezTo>
                    <a:pt x="266682" y="38"/>
                    <a:pt x="235146" y="31382"/>
                    <a:pt x="235112" y="70058"/>
                  </a:cubicBezTo>
                  <a:lnTo>
                    <a:pt x="235112" y="233689"/>
                  </a:lnTo>
                  <a:lnTo>
                    <a:pt x="70482" y="233689"/>
                  </a:lnTo>
                  <a:cubicBezTo>
                    <a:pt x="31515" y="233727"/>
                    <a:pt x="-41" y="265156"/>
                    <a:pt x="0" y="303886"/>
                  </a:cubicBezTo>
                  <a:cubicBezTo>
                    <a:pt x="34" y="342564"/>
                    <a:pt x="31570" y="373908"/>
                    <a:pt x="70482" y="373946"/>
                  </a:cubicBezTo>
                  <a:lnTo>
                    <a:pt x="235112" y="373946"/>
                  </a:lnTo>
                  <a:lnTo>
                    <a:pt x="235112" y="537580"/>
                  </a:lnTo>
                  <a:cubicBezTo>
                    <a:pt x="235146" y="576311"/>
                    <a:pt x="266771" y="607676"/>
                    <a:pt x="305731" y="607635"/>
                  </a:cubicBezTo>
                  <a:cubicBezTo>
                    <a:pt x="344644" y="607601"/>
                    <a:pt x="376179" y="576257"/>
                    <a:pt x="376214" y="537580"/>
                  </a:cubicBezTo>
                  <a:lnTo>
                    <a:pt x="376214" y="373946"/>
                  </a:lnTo>
                  <a:lnTo>
                    <a:pt x="540843" y="373946"/>
                  </a:lnTo>
                  <a:cubicBezTo>
                    <a:pt x="579811" y="373908"/>
                    <a:pt x="611367" y="342479"/>
                    <a:pt x="611326" y="303748"/>
                  </a:cubicBezTo>
                  <a:cubicBezTo>
                    <a:pt x="611291" y="265071"/>
                    <a:pt x="579756" y="233726"/>
                    <a:pt x="540843" y="233688"/>
                  </a:cubicBezTo>
                  <a:close/>
                </a:path>
              </a:pathLst>
            </a:custGeom>
            <a:grpFill/>
            <a:ln w="6818" cap="flat">
              <a:noFill/>
              <a:prstDash val="solid"/>
              <a:miter/>
            </a:ln>
          </p:spPr>
          <p:txBody>
            <a:bodyPr rtlCol="0" anchor="ctr"/>
            <a:lstStyle/>
            <a:p>
              <a:endParaRPr lang="en-US" sz="4608"/>
            </a:p>
          </p:txBody>
        </p:sp>
        <p:sp>
          <p:nvSpPr>
            <p:cNvPr id="34" name="Graphic 37">
              <a:extLst>
                <a:ext uri="{FF2B5EF4-FFF2-40B4-BE49-F238E27FC236}">
                  <a16:creationId xmlns:a16="http://schemas.microsoft.com/office/drawing/2014/main" id="{5F464728-0A8A-FF47-8E19-8E0CD87F051A}"/>
                </a:ext>
              </a:extLst>
            </p:cNvPr>
            <p:cNvSpPr/>
            <p:nvPr/>
          </p:nvSpPr>
          <p:spPr>
            <a:xfrm>
              <a:off x="4542959" y="4094819"/>
              <a:ext cx="320009" cy="317976"/>
            </a:xfrm>
            <a:custGeom>
              <a:avLst/>
              <a:gdLst>
                <a:gd name="connsiteX0" fmla="*/ 283044 w 320009"/>
                <a:gd name="connsiteY0" fmla="*/ 122299 h 317976"/>
                <a:gd name="connsiteX1" fmla="*/ 196915 w 320009"/>
                <a:gd name="connsiteY1" fmla="*/ 122299 h 317976"/>
                <a:gd name="connsiteX2" fmla="*/ 196915 w 320009"/>
                <a:gd name="connsiteY2" fmla="*/ 36689 h 317976"/>
                <a:gd name="connsiteX3" fmla="*/ 160004 w 320009"/>
                <a:gd name="connsiteY3" fmla="*/ 0 h 317976"/>
                <a:gd name="connsiteX4" fmla="*/ 123091 w 320009"/>
                <a:gd name="connsiteY4" fmla="*/ 36689 h 317976"/>
                <a:gd name="connsiteX5" fmla="*/ 123091 w 320009"/>
                <a:gd name="connsiteY5" fmla="*/ 122299 h 317976"/>
                <a:gd name="connsiteX6" fmla="*/ 36962 w 320009"/>
                <a:gd name="connsiteY6" fmla="*/ 122299 h 317976"/>
                <a:gd name="connsiteX7" fmla="*/ 0 w 320009"/>
                <a:gd name="connsiteY7" fmla="*/ 158938 h 317976"/>
                <a:gd name="connsiteX8" fmla="*/ 36862 w 320009"/>
                <a:gd name="connsiteY8" fmla="*/ 195678 h 317976"/>
                <a:gd name="connsiteX9" fmla="*/ 36962 w 320009"/>
                <a:gd name="connsiteY9" fmla="*/ 195678 h 317976"/>
                <a:gd name="connsiteX10" fmla="*/ 123091 w 320009"/>
                <a:gd name="connsiteY10" fmla="*/ 195678 h 317976"/>
                <a:gd name="connsiteX11" fmla="*/ 123091 w 320009"/>
                <a:gd name="connsiteY11" fmla="*/ 281287 h 317976"/>
                <a:gd name="connsiteX12" fmla="*/ 160003 w 320009"/>
                <a:gd name="connsiteY12" fmla="*/ 317976 h 317976"/>
                <a:gd name="connsiteX13" fmla="*/ 196915 w 320009"/>
                <a:gd name="connsiteY13" fmla="*/ 281287 h 317976"/>
                <a:gd name="connsiteX14" fmla="*/ 196915 w 320009"/>
                <a:gd name="connsiteY14" fmla="*/ 195678 h 317976"/>
                <a:gd name="connsiteX15" fmla="*/ 283044 w 320009"/>
                <a:gd name="connsiteY15" fmla="*/ 195678 h 317976"/>
                <a:gd name="connsiteX16" fmla="*/ 320009 w 320009"/>
                <a:gd name="connsiteY16" fmla="*/ 159038 h 317976"/>
                <a:gd name="connsiteX17" fmla="*/ 283145 w 320009"/>
                <a:gd name="connsiteY17" fmla="*/ 122299 h 317976"/>
                <a:gd name="connsiteX18" fmla="*/ 283044 w 320009"/>
                <a:gd name="connsiteY18" fmla="*/ 122299 h 31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0009" h="317976">
                  <a:moveTo>
                    <a:pt x="283044" y="122299"/>
                  </a:moveTo>
                  <a:lnTo>
                    <a:pt x="196915" y="122299"/>
                  </a:lnTo>
                  <a:lnTo>
                    <a:pt x="196915" y="36689"/>
                  </a:lnTo>
                  <a:cubicBezTo>
                    <a:pt x="196915" y="16426"/>
                    <a:pt x="180389" y="0"/>
                    <a:pt x="160004" y="0"/>
                  </a:cubicBezTo>
                  <a:cubicBezTo>
                    <a:pt x="139617" y="0"/>
                    <a:pt x="123091" y="16426"/>
                    <a:pt x="123091" y="36689"/>
                  </a:cubicBezTo>
                  <a:lnTo>
                    <a:pt x="123091" y="122299"/>
                  </a:lnTo>
                  <a:lnTo>
                    <a:pt x="36962" y="122299"/>
                  </a:lnTo>
                  <a:cubicBezTo>
                    <a:pt x="16577" y="122271"/>
                    <a:pt x="27" y="138675"/>
                    <a:pt x="0" y="158938"/>
                  </a:cubicBezTo>
                  <a:cubicBezTo>
                    <a:pt x="-28" y="179202"/>
                    <a:pt x="16476" y="195650"/>
                    <a:pt x="36862" y="195678"/>
                  </a:cubicBezTo>
                  <a:cubicBezTo>
                    <a:pt x="36895" y="195678"/>
                    <a:pt x="36929" y="195678"/>
                    <a:pt x="36962" y="195678"/>
                  </a:cubicBezTo>
                  <a:lnTo>
                    <a:pt x="123091" y="195678"/>
                  </a:lnTo>
                  <a:lnTo>
                    <a:pt x="123091" y="281287"/>
                  </a:lnTo>
                  <a:cubicBezTo>
                    <a:pt x="123091" y="301550"/>
                    <a:pt x="139617" y="317976"/>
                    <a:pt x="160003" y="317976"/>
                  </a:cubicBezTo>
                  <a:cubicBezTo>
                    <a:pt x="180389" y="317976"/>
                    <a:pt x="196915" y="301550"/>
                    <a:pt x="196915" y="281287"/>
                  </a:cubicBezTo>
                  <a:lnTo>
                    <a:pt x="196915" y="195678"/>
                  </a:lnTo>
                  <a:lnTo>
                    <a:pt x="283044" y="195678"/>
                  </a:lnTo>
                  <a:cubicBezTo>
                    <a:pt x="303427" y="195706"/>
                    <a:pt x="319982" y="179302"/>
                    <a:pt x="320009" y="159038"/>
                  </a:cubicBezTo>
                  <a:cubicBezTo>
                    <a:pt x="320036" y="138775"/>
                    <a:pt x="303530" y="122326"/>
                    <a:pt x="283145" y="122299"/>
                  </a:cubicBezTo>
                  <a:cubicBezTo>
                    <a:pt x="283111" y="122299"/>
                    <a:pt x="283078" y="122299"/>
                    <a:pt x="283044" y="122299"/>
                  </a:cubicBezTo>
                  <a:close/>
                </a:path>
              </a:pathLst>
            </a:custGeom>
            <a:grpFill/>
            <a:ln w="6818" cap="flat">
              <a:noFill/>
              <a:prstDash val="solid"/>
              <a:miter/>
            </a:ln>
          </p:spPr>
          <p:txBody>
            <a:bodyPr rtlCol="0" anchor="ctr"/>
            <a:lstStyle/>
            <a:p>
              <a:endParaRPr lang="en-US" sz="4608"/>
            </a:p>
          </p:txBody>
        </p:sp>
        <p:sp>
          <p:nvSpPr>
            <p:cNvPr id="35" name="Graphic 37">
              <a:extLst>
                <a:ext uri="{FF2B5EF4-FFF2-40B4-BE49-F238E27FC236}">
                  <a16:creationId xmlns:a16="http://schemas.microsoft.com/office/drawing/2014/main" id="{C979A900-CCA3-834C-9952-F07DC0123BEF}"/>
                </a:ext>
              </a:extLst>
            </p:cNvPr>
            <p:cNvSpPr/>
            <p:nvPr/>
          </p:nvSpPr>
          <p:spPr>
            <a:xfrm>
              <a:off x="4878778" y="3914711"/>
              <a:ext cx="174576" cy="173595"/>
            </a:xfrm>
            <a:custGeom>
              <a:avLst/>
              <a:gdLst>
                <a:gd name="connsiteX0" fmla="*/ 154433 w 174576"/>
                <a:gd name="connsiteY0" fmla="*/ 66776 h 173595"/>
                <a:gd name="connsiteX1" fmla="*/ 107432 w 174576"/>
                <a:gd name="connsiteY1" fmla="*/ 66776 h 173595"/>
                <a:gd name="connsiteX2" fmla="*/ 107432 w 174576"/>
                <a:gd name="connsiteY2" fmla="*/ 20059 h 173595"/>
                <a:gd name="connsiteX3" fmla="*/ 87325 w 174576"/>
                <a:gd name="connsiteY3" fmla="*/ 0 h 173595"/>
                <a:gd name="connsiteX4" fmla="*/ 67145 w 174576"/>
                <a:gd name="connsiteY4" fmla="*/ 19985 h 173595"/>
                <a:gd name="connsiteX5" fmla="*/ 67145 w 174576"/>
                <a:gd name="connsiteY5" fmla="*/ 20059 h 173595"/>
                <a:gd name="connsiteX6" fmla="*/ 67145 w 174576"/>
                <a:gd name="connsiteY6" fmla="*/ 66776 h 173595"/>
                <a:gd name="connsiteX7" fmla="*/ 20143 w 174576"/>
                <a:gd name="connsiteY7" fmla="*/ 66776 h 173595"/>
                <a:gd name="connsiteX8" fmla="*/ 0 w 174576"/>
                <a:gd name="connsiteY8" fmla="*/ 86798 h 173595"/>
                <a:gd name="connsiteX9" fmla="*/ 0 w 174576"/>
                <a:gd name="connsiteY9" fmla="*/ 86798 h 173595"/>
                <a:gd name="connsiteX10" fmla="*/ 20143 w 174576"/>
                <a:gd name="connsiteY10" fmla="*/ 106820 h 173595"/>
                <a:gd name="connsiteX11" fmla="*/ 67145 w 174576"/>
                <a:gd name="connsiteY11" fmla="*/ 106820 h 173595"/>
                <a:gd name="connsiteX12" fmla="*/ 67145 w 174576"/>
                <a:gd name="connsiteY12" fmla="*/ 153537 h 173595"/>
                <a:gd name="connsiteX13" fmla="*/ 87251 w 174576"/>
                <a:gd name="connsiteY13" fmla="*/ 173596 h 173595"/>
                <a:gd name="connsiteX14" fmla="*/ 107432 w 174576"/>
                <a:gd name="connsiteY14" fmla="*/ 153611 h 173595"/>
                <a:gd name="connsiteX15" fmla="*/ 107432 w 174576"/>
                <a:gd name="connsiteY15" fmla="*/ 153537 h 173595"/>
                <a:gd name="connsiteX16" fmla="*/ 107432 w 174576"/>
                <a:gd name="connsiteY16" fmla="*/ 106820 h 173595"/>
                <a:gd name="connsiteX17" fmla="*/ 154433 w 174576"/>
                <a:gd name="connsiteY17" fmla="*/ 106820 h 173595"/>
                <a:gd name="connsiteX18" fmla="*/ 174576 w 174576"/>
                <a:gd name="connsiteY18" fmla="*/ 86798 h 173595"/>
                <a:gd name="connsiteX19" fmla="*/ 174576 w 174576"/>
                <a:gd name="connsiteY19" fmla="*/ 86798 h 173595"/>
                <a:gd name="connsiteX20" fmla="*/ 154433 w 174576"/>
                <a:gd name="connsiteY20" fmla="*/ 66776 h 17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576" h="173595">
                  <a:moveTo>
                    <a:pt x="154433" y="66776"/>
                  </a:moveTo>
                  <a:lnTo>
                    <a:pt x="107432" y="66776"/>
                  </a:lnTo>
                  <a:lnTo>
                    <a:pt x="107432" y="20059"/>
                  </a:lnTo>
                  <a:cubicBezTo>
                    <a:pt x="107452" y="9001"/>
                    <a:pt x="98450" y="20"/>
                    <a:pt x="87325" y="0"/>
                  </a:cubicBezTo>
                  <a:cubicBezTo>
                    <a:pt x="76200" y="-20"/>
                    <a:pt x="67165" y="8927"/>
                    <a:pt x="67145" y="19985"/>
                  </a:cubicBezTo>
                  <a:cubicBezTo>
                    <a:pt x="67145" y="20010"/>
                    <a:pt x="67145" y="20034"/>
                    <a:pt x="67145" y="20059"/>
                  </a:cubicBezTo>
                  <a:lnTo>
                    <a:pt x="67145" y="66776"/>
                  </a:lnTo>
                  <a:lnTo>
                    <a:pt x="20143" y="66776"/>
                  </a:lnTo>
                  <a:cubicBezTo>
                    <a:pt x="9032" y="66808"/>
                    <a:pt x="33" y="75754"/>
                    <a:pt x="0" y="86798"/>
                  </a:cubicBezTo>
                  <a:lnTo>
                    <a:pt x="0" y="86798"/>
                  </a:lnTo>
                  <a:cubicBezTo>
                    <a:pt x="32" y="97842"/>
                    <a:pt x="9032" y="106787"/>
                    <a:pt x="20143" y="106820"/>
                  </a:cubicBezTo>
                  <a:lnTo>
                    <a:pt x="67145" y="106820"/>
                  </a:lnTo>
                  <a:lnTo>
                    <a:pt x="67145" y="153537"/>
                  </a:lnTo>
                  <a:cubicBezTo>
                    <a:pt x="67124" y="164595"/>
                    <a:pt x="76126" y="173576"/>
                    <a:pt x="87251" y="173596"/>
                  </a:cubicBezTo>
                  <a:cubicBezTo>
                    <a:pt x="98375" y="173616"/>
                    <a:pt x="107411" y="164669"/>
                    <a:pt x="107432" y="153611"/>
                  </a:cubicBezTo>
                  <a:cubicBezTo>
                    <a:pt x="107432" y="153586"/>
                    <a:pt x="107432" y="153562"/>
                    <a:pt x="107432" y="153537"/>
                  </a:cubicBezTo>
                  <a:lnTo>
                    <a:pt x="107432" y="106820"/>
                  </a:lnTo>
                  <a:lnTo>
                    <a:pt x="154433" y="106820"/>
                  </a:lnTo>
                  <a:cubicBezTo>
                    <a:pt x="165544" y="106788"/>
                    <a:pt x="174544" y="97842"/>
                    <a:pt x="174576" y="86798"/>
                  </a:cubicBezTo>
                  <a:lnTo>
                    <a:pt x="174576" y="86798"/>
                  </a:lnTo>
                  <a:cubicBezTo>
                    <a:pt x="174544" y="75753"/>
                    <a:pt x="165544" y="66808"/>
                    <a:pt x="154433" y="66776"/>
                  </a:cubicBezTo>
                  <a:close/>
                </a:path>
              </a:pathLst>
            </a:custGeom>
            <a:grpFill/>
            <a:ln w="6818" cap="flat">
              <a:noFill/>
              <a:prstDash val="solid"/>
              <a:miter/>
            </a:ln>
          </p:spPr>
          <p:txBody>
            <a:bodyPr rtlCol="0" anchor="ctr"/>
            <a:lstStyle/>
            <a:p>
              <a:endParaRPr lang="en-US" sz="4608"/>
            </a:p>
          </p:txBody>
        </p:sp>
      </p:grpSp>
    </p:spTree>
    <p:extLst>
      <p:ext uri="{BB962C8B-B14F-4D97-AF65-F5344CB8AC3E}">
        <p14:creationId xmlns:p14="http://schemas.microsoft.com/office/powerpoint/2010/main" val="349601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2_wave background">
    <p:bg>
      <p:bgPr>
        <a:solidFill>
          <a:schemeClr val="accent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79BD07-D05B-9744-A35E-0D4C0DF96E0D}"/>
              </a:ext>
            </a:extLst>
          </p:cNvPr>
          <p:cNvGrpSpPr/>
          <p:nvPr userDrawn="1"/>
        </p:nvGrpSpPr>
        <p:grpSpPr>
          <a:xfrm>
            <a:off x="-733314" y="5054771"/>
            <a:ext cx="19125951" cy="1803229"/>
            <a:chOff x="-549986" y="3791078"/>
            <a:chExt cx="14344463" cy="1352422"/>
          </a:xfrm>
        </p:grpSpPr>
        <p:sp>
          <p:nvSpPr>
            <p:cNvPr id="7" name="Graphic 56">
              <a:extLst>
                <a:ext uri="{FF2B5EF4-FFF2-40B4-BE49-F238E27FC236}">
                  <a16:creationId xmlns:a16="http://schemas.microsoft.com/office/drawing/2014/main" id="{C82C65DB-5F53-D442-A5E6-76BB1FC98316}"/>
                </a:ext>
              </a:extLst>
            </p:cNvPr>
            <p:cNvSpPr/>
            <p:nvPr userDrawn="1"/>
          </p:nvSpPr>
          <p:spPr>
            <a:xfrm>
              <a:off x="-549986" y="3853968"/>
              <a:ext cx="14344463" cy="1289532"/>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8" name="Graphic 61">
              <a:extLst>
                <a:ext uri="{FF2B5EF4-FFF2-40B4-BE49-F238E27FC236}">
                  <a16:creationId xmlns:a16="http://schemas.microsoft.com/office/drawing/2014/main" id="{64AC912D-195F-7840-BE19-BECD0E12A824}"/>
                </a:ext>
              </a:extLst>
            </p:cNvPr>
            <p:cNvSpPr/>
            <p:nvPr userDrawn="1"/>
          </p:nvSpPr>
          <p:spPr>
            <a:xfrm>
              <a:off x="-549986" y="3791078"/>
              <a:ext cx="14344463" cy="1352422"/>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spTree>
    <p:extLst>
      <p:ext uri="{BB962C8B-B14F-4D97-AF65-F5344CB8AC3E}">
        <p14:creationId xmlns:p14="http://schemas.microsoft.com/office/powerpoint/2010/main" val="61531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Org chart 1 row">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CBAA3AF-298A-3441-B1BB-123A9AD44ECD}"/>
              </a:ext>
            </a:extLst>
          </p:cNvPr>
          <p:cNvGrpSpPr/>
          <p:nvPr userDrawn="1"/>
        </p:nvGrpSpPr>
        <p:grpSpPr>
          <a:xfrm>
            <a:off x="-733314" y="5054771"/>
            <a:ext cx="19125951" cy="1803229"/>
            <a:chOff x="-549986" y="3791078"/>
            <a:chExt cx="14344463" cy="1352422"/>
          </a:xfrm>
        </p:grpSpPr>
        <p:sp>
          <p:nvSpPr>
            <p:cNvPr id="21" name="Graphic 56">
              <a:extLst>
                <a:ext uri="{FF2B5EF4-FFF2-40B4-BE49-F238E27FC236}">
                  <a16:creationId xmlns:a16="http://schemas.microsoft.com/office/drawing/2014/main" id="{D6224D81-D797-7542-B988-76A9B70D46FB}"/>
                </a:ext>
              </a:extLst>
            </p:cNvPr>
            <p:cNvSpPr/>
            <p:nvPr userDrawn="1"/>
          </p:nvSpPr>
          <p:spPr>
            <a:xfrm>
              <a:off x="-549986" y="3853968"/>
              <a:ext cx="14344463" cy="1289532"/>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pPr algn="ctr"/>
              <a:endParaRPr lang="en-US" sz="1249"/>
            </a:p>
          </p:txBody>
        </p:sp>
        <p:sp>
          <p:nvSpPr>
            <p:cNvPr id="22" name="Graphic 61">
              <a:extLst>
                <a:ext uri="{FF2B5EF4-FFF2-40B4-BE49-F238E27FC236}">
                  <a16:creationId xmlns:a16="http://schemas.microsoft.com/office/drawing/2014/main" id="{D4DD50FA-B2ED-1140-B190-7EE2EC03DA45}"/>
                </a:ext>
              </a:extLst>
            </p:cNvPr>
            <p:cNvSpPr/>
            <p:nvPr userDrawn="1"/>
          </p:nvSpPr>
          <p:spPr>
            <a:xfrm>
              <a:off x="-549986" y="3791078"/>
              <a:ext cx="14344463" cy="1352422"/>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pPr algn="ctr"/>
              <a:endParaRPr lang="en-US" sz="1249"/>
            </a:p>
          </p:txBody>
        </p:sp>
      </p:grpSp>
      <p:sp>
        <p:nvSpPr>
          <p:cNvPr id="4" name="Picture Placeholder 3">
            <a:extLst>
              <a:ext uri="{FF2B5EF4-FFF2-40B4-BE49-F238E27FC236}">
                <a16:creationId xmlns:a16="http://schemas.microsoft.com/office/drawing/2014/main" id="{55CD30C9-91E9-43B2-98D0-469914FEDC20}"/>
              </a:ext>
            </a:extLst>
          </p:cNvPr>
          <p:cNvSpPr>
            <a:spLocks noGrp="1"/>
          </p:cNvSpPr>
          <p:nvPr>
            <p:ph type="pic" sz="quarter" idx="10"/>
          </p:nvPr>
        </p:nvSpPr>
        <p:spPr>
          <a:xfrm>
            <a:off x="5425440" y="1147133"/>
            <a:ext cx="1341120" cy="1341120"/>
          </a:xfrm>
          <a:prstGeom prst="ellipse">
            <a:avLst/>
          </a:prstGeom>
          <a:ln>
            <a:solidFill>
              <a:srgbClr val="045C9A"/>
            </a:solidFill>
          </a:ln>
        </p:spPr>
        <p:txBody>
          <a:bodyPr>
            <a:normAutofit/>
          </a:bodyPr>
          <a:lstStyle>
            <a:lvl1pPr marL="0" indent="0" algn="ctr">
              <a:buNone/>
              <a:defRPr sz="1067">
                <a:latin typeface="+mn-lt"/>
              </a:defRPr>
            </a:lvl1pPr>
          </a:lstStyle>
          <a:p>
            <a:r>
              <a:rPr lang="en-US"/>
              <a:t>Click icon to add picture</a:t>
            </a:r>
          </a:p>
        </p:txBody>
      </p:sp>
      <p:sp>
        <p:nvSpPr>
          <p:cNvPr id="6" name="Text Placeholder 5">
            <a:extLst>
              <a:ext uri="{FF2B5EF4-FFF2-40B4-BE49-F238E27FC236}">
                <a16:creationId xmlns:a16="http://schemas.microsoft.com/office/drawing/2014/main" id="{F755BAB9-4E3A-430D-91BE-994C95DBA1E6}"/>
              </a:ext>
            </a:extLst>
          </p:cNvPr>
          <p:cNvSpPr>
            <a:spLocks noGrp="1"/>
          </p:cNvSpPr>
          <p:nvPr>
            <p:ph type="body" sz="quarter" idx="11" hasCustomPrompt="1"/>
          </p:nvPr>
        </p:nvSpPr>
        <p:spPr>
          <a:xfrm>
            <a:off x="4548193" y="2525018"/>
            <a:ext cx="3095617" cy="232895"/>
          </a:xfrm>
        </p:spPr>
        <p:txBody>
          <a:bodyPr>
            <a:noAutofit/>
          </a:bodyPr>
          <a:lstStyle>
            <a:lvl1pPr marL="0" indent="0" algn="ctr">
              <a:buNone/>
              <a:defRPr sz="1400" b="1" i="0">
                <a:solidFill>
                  <a:schemeClr val="tx1"/>
                </a:solidFill>
                <a:latin typeface="+mn-lt"/>
              </a:defRPr>
            </a:lvl1pPr>
          </a:lstStyle>
          <a:p>
            <a:pPr lvl="0"/>
            <a:r>
              <a:rPr lang="en-US"/>
              <a:t>Full Name</a:t>
            </a:r>
          </a:p>
        </p:txBody>
      </p:sp>
      <p:sp>
        <p:nvSpPr>
          <p:cNvPr id="54" name="Text Placeholder 5">
            <a:extLst>
              <a:ext uri="{FF2B5EF4-FFF2-40B4-BE49-F238E27FC236}">
                <a16:creationId xmlns:a16="http://schemas.microsoft.com/office/drawing/2014/main" id="{4E40A115-0DE7-499E-B2D7-C85707BC5AEE}"/>
              </a:ext>
            </a:extLst>
          </p:cNvPr>
          <p:cNvSpPr>
            <a:spLocks noGrp="1"/>
          </p:cNvSpPr>
          <p:nvPr>
            <p:ph type="body" sz="quarter" idx="12" hasCustomPrompt="1"/>
          </p:nvPr>
        </p:nvSpPr>
        <p:spPr>
          <a:xfrm>
            <a:off x="4548193" y="2784654"/>
            <a:ext cx="3095617" cy="232895"/>
          </a:xfrm>
        </p:spPr>
        <p:txBody>
          <a:bodyPr>
            <a:noAutofit/>
          </a:bodyPr>
          <a:lstStyle>
            <a:lvl1pPr marL="0" indent="0" algn="ctr">
              <a:buNone/>
              <a:defRPr sz="1200" b="0" i="0">
                <a:solidFill>
                  <a:schemeClr val="accent4">
                    <a:lumMod val="50000"/>
                  </a:schemeClr>
                </a:solidFill>
                <a:latin typeface="+mn-lt"/>
              </a:defRPr>
            </a:lvl1pPr>
          </a:lstStyle>
          <a:p>
            <a:pPr lvl="0"/>
            <a:r>
              <a:rPr lang="en-US"/>
              <a:t>Title</a:t>
            </a:r>
          </a:p>
        </p:txBody>
      </p:sp>
      <p:sp>
        <p:nvSpPr>
          <p:cNvPr id="55" name="Text Placeholder 5">
            <a:extLst>
              <a:ext uri="{FF2B5EF4-FFF2-40B4-BE49-F238E27FC236}">
                <a16:creationId xmlns:a16="http://schemas.microsoft.com/office/drawing/2014/main" id="{7A5577AF-4019-4D0B-B333-78DBD858EB3D}"/>
              </a:ext>
            </a:extLst>
          </p:cNvPr>
          <p:cNvSpPr>
            <a:spLocks noGrp="1"/>
          </p:cNvSpPr>
          <p:nvPr>
            <p:ph type="body" sz="quarter" idx="13" hasCustomPrompt="1"/>
          </p:nvPr>
        </p:nvSpPr>
        <p:spPr>
          <a:xfrm>
            <a:off x="872244" y="4177461"/>
            <a:ext cx="1914841" cy="269659"/>
          </a:xfrm>
        </p:spPr>
        <p:txBody>
          <a:bodyPr wrap="none" anchor="ctr">
            <a:noAutofit/>
          </a:bodyPr>
          <a:lstStyle>
            <a:lvl1pPr marL="0" indent="0" algn="ctr">
              <a:buNone/>
              <a:defRPr sz="1200" b="1" i="0">
                <a:solidFill>
                  <a:schemeClr val="tx1"/>
                </a:solidFill>
                <a:latin typeface="+mn-lt"/>
              </a:defRPr>
            </a:lvl1pPr>
          </a:lstStyle>
          <a:p>
            <a:pPr lvl="0"/>
            <a:r>
              <a:rPr lang="en-US"/>
              <a:t>Full Name</a:t>
            </a:r>
          </a:p>
        </p:txBody>
      </p:sp>
      <p:sp>
        <p:nvSpPr>
          <p:cNvPr id="56" name="Text Placeholder 5">
            <a:extLst>
              <a:ext uri="{FF2B5EF4-FFF2-40B4-BE49-F238E27FC236}">
                <a16:creationId xmlns:a16="http://schemas.microsoft.com/office/drawing/2014/main" id="{7EF1590F-3F1D-4933-B1EE-8DA2C557704D}"/>
              </a:ext>
            </a:extLst>
          </p:cNvPr>
          <p:cNvSpPr>
            <a:spLocks noGrp="1"/>
          </p:cNvSpPr>
          <p:nvPr>
            <p:ph type="body" sz="quarter" idx="14" hasCustomPrompt="1"/>
          </p:nvPr>
        </p:nvSpPr>
        <p:spPr>
          <a:xfrm>
            <a:off x="984669" y="4360895"/>
            <a:ext cx="1689984" cy="344628"/>
          </a:xfrm>
        </p:spPr>
        <p:txBody>
          <a:bodyPr wrap="square" anchor="ctr">
            <a:noAutofit/>
          </a:bodyPr>
          <a:lstStyle>
            <a:lvl1pPr marL="0" indent="0" algn="ctr">
              <a:buNone/>
              <a:defRPr sz="1067" b="0" i="0">
                <a:solidFill>
                  <a:schemeClr val="accent4">
                    <a:lumMod val="50000"/>
                  </a:schemeClr>
                </a:solidFill>
                <a:latin typeface="+mn-lt"/>
              </a:defRPr>
            </a:lvl1pPr>
          </a:lstStyle>
          <a:p>
            <a:pPr lvl="0"/>
            <a:r>
              <a:rPr lang="en-US"/>
              <a:t>Title</a:t>
            </a:r>
          </a:p>
        </p:txBody>
      </p:sp>
      <p:sp>
        <p:nvSpPr>
          <p:cNvPr id="57" name="Picture Placeholder 3">
            <a:extLst>
              <a:ext uri="{FF2B5EF4-FFF2-40B4-BE49-F238E27FC236}">
                <a16:creationId xmlns:a16="http://schemas.microsoft.com/office/drawing/2014/main" id="{1F6227B5-A688-4851-8C9E-219F83C370A1}"/>
              </a:ext>
            </a:extLst>
          </p:cNvPr>
          <p:cNvSpPr>
            <a:spLocks noGrp="1"/>
          </p:cNvSpPr>
          <p:nvPr>
            <p:ph type="pic" sz="quarter" idx="15"/>
          </p:nvPr>
        </p:nvSpPr>
        <p:spPr>
          <a:xfrm>
            <a:off x="1463901" y="3397401"/>
            <a:ext cx="731520" cy="731520"/>
          </a:xfrm>
          <a:prstGeom prst="ellipse">
            <a:avLst/>
          </a:prstGeom>
          <a:ln>
            <a:solidFill>
              <a:srgbClr val="045C9A"/>
            </a:solidFill>
          </a:ln>
        </p:spPr>
        <p:txBody>
          <a:bodyPr>
            <a:normAutofit/>
          </a:bodyPr>
          <a:lstStyle>
            <a:lvl1pPr marL="0" indent="0" algn="ctr">
              <a:buNone/>
              <a:defRPr sz="933">
                <a:latin typeface="+mn-lt"/>
              </a:defRPr>
            </a:lvl1pPr>
          </a:lstStyle>
          <a:p>
            <a:r>
              <a:rPr lang="en-US"/>
              <a:t>Click icon to add picture</a:t>
            </a:r>
          </a:p>
        </p:txBody>
      </p:sp>
      <p:sp>
        <p:nvSpPr>
          <p:cNvPr id="60" name="Text Placeholder 5">
            <a:extLst>
              <a:ext uri="{FF2B5EF4-FFF2-40B4-BE49-F238E27FC236}">
                <a16:creationId xmlns:a16="http://schemas.microsoft.com/office/drawing/2014/main" id="{D97595CC-956C-4D40-A197-28C4D08134A4}"/>
              </a:ext>
            </a:extLst>
          </p:cNvPr>
          <p:cNvSpPr>
            <a:spLocks noGrp="1"/>
          </p:cNvSpPr>
          <p:nvPr>
            <p:ph type="body" sz="quarter" idx="16" hasCustomPrompt="1"/>
          </p:nvPr>
        </p:nvSpPr>
        <p:spPr>
          <a:xfrm>
            <a:off x="3359890" y="4177871"/>
            <a:ext cx="1914841" cy="269659"/>
          </a:xfrm>
        </p:spPr>
        <p:txBody>
          <a:bodyPr wrap="none" anchor="ctr">
            <a:noAutofit/>
          </a:bodyPr>
          <a:lstStyle>
            <a:lvl1pPr marL="0" indent="0" algn="ctr">
              <a:buNone/>
              <a:defRPr sz="1200" b="1" i="0">
                <a:solidFill>
                  <a:schemeClr val="tx1"/>
                </a:solidFill>
                <a:latin typeface="+mn-lt"/>
              </a:defRPr>
            </a:lvl1pPr>
          </a:lstStyle>
          <a:p>
            <a:pPr lvl="0"/>
            <a:r>
              <a:rPr lang="en-US"/>
              <a:t>Full Name</a:t>
            </a:r>
          </a:p>
        </p:txBody>
      </p:sp>
      <p:sp>
        <p:nvSpPr>
          <p:cNvPr id="61" name="Text Placeholder 5">
            <a:extLst>
              <a:ext uri="{FF2B5EF4-FFF2-40B4-BE49-F238E27FC236}">
                <a16:creationId xmlns:a16="http://schemas.microsoft.com/office/drawing/2014/main" id="{76021254-2390-4EF5-BA94-9C413D0FE993}"/>
              </a:ext>
            </a:extLst>
          </p:cNvPr>
          <p:cNvSpPr>
            <a:spLocks noGrp="1"/>
          </p:cNvSpPr>
          <p:nvPr>
            <p:ph type="body" sz="quarter" idx="17" hasCustomPrompt="1"/>
          </p:nvPr>
        </p:nvSpPr>
        <p:spPr>
          <a:xfrm>
            <a:off x="3472317" y="4361303"/>
            <a:ext cx="1689984" cy="344628"/>
          </a:xfrm>
        </p:spPr>
        <p:txBody>
          <a:bodyPr wrap="square" anchor="ctr">
            <a:noAutofit/>
          </a:bodyPr>
          <a:lstStyle>
            <a:lvl1pPr marL="0" indent="0" algn="ctr">
              <a:buNone/>
              <a:defRPr sz="1067" b="0" i="0">
                <a:solidFill>
                  <a:schemeClr val="accent4">
                    <a:lumMod val="50000"/>
                  </a:schemeClr>
                </a:solidFill>
                <a:latin typeface="+mn-lt"/>
              </a:defRPr>
            </a:lvl1pPr>
          </a:lstStyle>
          <a:p>
            <a:pPr lvl="0"/>
            <a:r>
              <a:rPr lang="en-US"/>
              <a:t>Title</a:t>
            </a:r>
          </a:p>
        </p:txBody>
      </p:sp>
      <p:sp>
        <p:nvSpPr>
          <p:cNvPr id="62" name="Picture Placeholder 3">
            <a:extLst>
              <a:ext uri="{FF2B5EF4-FFF2-40B4-BE49-F238E27FC236}">
                <a16:creationId xmlns:a16="http://schemas.microsoft.com/office/drawing/2014/main" id="{BFED8703-9423-4469-B974-F733F39E46A4}"/>
              </a:ext>
            </a:extLst>
          </p:cNvPr>
          <p:cNvSpPr>
            <a:spLocks noGrp="1"/>
          </p:cNvSpPr>
          <p:nvPr>
            <p:ph type="pic" sz="quarter" idx="18"/>
          </p:nvPr>
        </p:nvSpPr>
        <p:spPr>
          <a:xfrm>
            <a:off x="3951549" y="3397811"/>
            <a:ext cx="731520" cy="731520"/>
          </a:xfrm>
          <a:prstGeom prst="ellipse">
            <a:avLst/>
          </a:prstGeom>
          <a:ln>
            <a:solidFill>
              <a:srgbClr val="045C9A"/>
            </a:solidFill>
          </a:ln>
        </p:spPr>
        <p:txBody>
          <a:bodyPr>
            <a:normAutofit/>
          </a:bodyPr>
          <a:lstStyle>
            <a:lvl1pPr marL="0" indent="0" algn="ctr">
              <a:buNone/>
              <a:defRPr sz="1067">
                <a:latin typeface="+mn-lt"/>
              </a:defRPr>
            </a:lvl1pPr>
          </a:lstStyle>
          <a:p>
            <a:r>
              <a:rPr lang="en-US"/>
              <a:t>Click icon to add picture</a:t>
            </a:r>
          </a:p>
        </p:txBody>
      </p:sp>
      <p:sp>
        <p:nvSpPr>
          <p:cNvPr id="64" name="Text Placeholder 5">
            <a:extLst>
              <a:ext uri="{FF2B5EF4-FFF2-40B4-BE49-F238E27FC236}">
                <a16:creationId xmlns:a16="http://schemas.microsoft.com/office/drawing/2014/main" id="{E058737D-9505-41C5-A234-E1FE4235326E}"/>
              </a:ext>
            </a:extLst>
          </p:cNvPr>
          <p:cNvSpPr>
            <a:spLocks noGrp="1"/>
          </p:cNvSpPr>
          <p:nvPr>
            <p:ph type="body" sz="quarter" idx="19" hasCustomPrompt="1"/>
          </p:nvPr>
        </p:nvSpPr>
        <p:spPr>
          <a:xfrm>
            <a:off x="6066105" y="4177912"/>
            <a:ext cx="1914841" cy="269659"/>
          </a:xfrm>
        </p:spPr>
        <p:txBody>
          <a:bodyPr wrap="none" anchor="ctr">
            <a:noAutofit/>
          </a:bodyPr>
          <a:lstStyle>
            <a:lvl1pPr marL="0" indent="0" algn="ctr">
              <a:buNone/>
              <a:defRPr sz="1200" b="1" i="0">
                <a:solidFill>
                  <a:schemeClr val="tx1"/>
                </a:solidFill>
                <a:latin typeface="+mn-lt"/>
              </a:defRPr>
            </a:lvl1pPr>
          </a:lstStyle>
          <a:p>
            <a:pPr lvl="0"/>
            <a:r>
              <a:rPr lang="en-US"/>
              <a:t>Full Name</a:t>
            </a:r>
          </a:p>
        </p:txBody>
      </p:sp>
      <p:sp>
        <p:nvSpPr>
          <p:cNvPr id="65" name="Text Placeholder 5">
            <a:extLst>
              <a:ext uri="{FF2B5EF4-FFF2-40B4-BE49-F238E27FC236}">
                <a16:creationId xmlns:a16="http://schemas.microsoft.com/office/drawing/2014/main" id="{F4311872-4596-4C6C-B3C6-FA5D8F5E4736}"/>
              </a:ext>
            </a:extLst>
          </p:cNvPr>
          <p:cNvSpPr>
            <a:spLocks noGrp="1"/>
          </p:cNvSpPr>
          <p:nvPr>
            <p:ph type="body" sz="quarter" idx="20" hasCustomPrompt="1"/>
          </p:nvPr>
        </p:nvSpPr>
        <p:spPr>
          <a:xfrm>
            <a:off x="6178532" y="4361346"/>
            <a:ext cx="1689984" cy="344628"/>
          </a:xfrm>
        </p:spPr>
        <p:txBody>
          <a:bodyPr wrap="square" anchor="ctr">
            <a:noAutofit/>
          </a:bodyPr>
          <a:lstStyle>
            <a:lvl1pPr marL="0" indent="0" algn="ctr">
              <a:buNone/>
              <a:defRPr sz="1067" b="0" i="0">
                <a:solidFill>
                  <a:schemeClr val="accent4">
                    <a:lumMod val="50000"/>
                  </a:schemeClr>
                </a:solidFill>
                <a:latin typeface="+mn-lt"/>
              </a:defRPr>
            </a:lvl1pPr>
          </a:lstStyle>
          <a:p>
            <a:pPr lvl="0"/>
            <a:r>
              <a:rPr lang="en-US"/>
              <a:t>Title</a:t>
            </a:r>
          </a:p>
        </p:txBody>
      </p:sp>
      <p:sp>
        <p:nvSpPr>
          <p:cNvPr id="66" name="Picture Placeholder 3">
            <a:extLst>
              <a:ext uri="{FF2B5EF4-FFF2-40B4-BE49-F238E27FC236}">
                <a16:creationId xmlns:a16="http://schemas.microsoft.com/office/drawing/2014/main" id="{4707E112-455D-4D13-B3FF-C062C5771809}"/>
              </a:ext>
            </a:extLst>
          </p:cNvPr>
          <p:cNvSpPr>
            <a:spLocks noGrp="1"/>
          </p:cNvSpPr>
          <p:nvPr>
            <p:ph type="pic" sz="quarter" idx="21"/>
          </p:nvPr>
        </p:nvSpPr>
        <p:spPr>
          <a:xfrm>
            <a:off x="6657763" y="3397852"/>
            <a:ext cx="731520" cy="731520"/>
          </a:xfrm>
          <a:prstGeom prst="ellipse">
            <a:avLst/>
          </a:prstGeom>
          <a:ln>
            <a:solidFill>
              <a:srgbClr val="045C9A"/>
            </a:solidFill>
          </a:ln>
        </p:spPr>
        <p:txBody>
          <a:bodyPr>
            <a:normAutofit/>
          </a:bodyPr>
          <a:lstStyle>
            <a:lvl1pPr marL="0" indent="0" algn="ctr">
              <a:buNone/>
              <a:defRPr sz="1067">
                <a:latin typeface="+mn-lt"/>
              </a:defRPr>
            </a:lvl1pPr>
          </a:lstStyle>
          <a:p>
            <a:r>
              <a:rPr lang="en-US"/>
              <a:t>Click icon to add picture</a:t>
            </a:r>
          </a:p>
        </p:txBody>
      </p:sp>
      <p:sp>
        <p:nvSpPr>
          <p:cNvPr id="68" name="Text Placeholder 5">
            <a:extLst>
              <a:ext uri="{FF2B5EF4-FFF2-40B4-BE49-F238E27FC236}">
                <a16:creationId xmlns:a16="http://schemas.microsoft.com/office/drawing/2014/main" id="{42AAB65F-EFBD-4A72-82BF-3BA87DAC2496}"/>
              </a:ext>
            </a:extLst>
          </p:cNvPr>
          <p:cNvSpPr>
            <a:spLocks noGrp="1"/>
          </p:cNvSpPr>
          <p:nvPr>
            <p:ph type="body" sz="quarter" idx="22" hasCustomPrompt="1"/>
          </p:nvPr>
        </p:nvSpPr>
        <p:spPr>
          <a:xfrm>
            <a:off x="9425026" y="4170010"/>
            <a:ext cx="1914841" cy="269659"/>
          </a:xfrm>
        </p:spPr>
        <p:txBody>
          <a:bodyPr wrap="none" anchor="ctr">
            <a:noAutofit/>
          </a:bodyPr>
          <a:lstStyle>
            <a:lvl1pPr marL="0" indent="0" algn="ctr">
              <a:buNone/>
              <a:defRPr sz="1200" b="1" i="0">
                <a:solidFill>
                  <a:schemeClr val="tx1"/>
                </a:solidFill>
                <a:latin typeface="+mn-lt"/>
              </a:defRPr>
            </a:lvl1pPr>
          </a:lstStyle>
          <a:p>
            <a:pPr lvl="0"/>
            <a:r>
              <a:rPr lang="en-US"/>
              <a:t>Full Name</a:t>
            </a:r>
          </a:p>
        </p:txBody>
      </p:sp>
      <p:sp>
        <p:nvSpPr>
          <p:cNvPr id="69" name="Text Placeholder 5">
            <a:extLst>
              <a:ext uri="{FF2B5EF4-FFF2-40B4-BE49-F238E27FC236}">
                <a16:creationId xmlns:a16="http://schemas.microsoft.com/office/drawing/2014/main" id="{6A56D2C4-9A8C-43C0-B676-EF1042CE3040}"/>
              </a:ext>
            </a:extLst>
          </p:cNvPr>
          <p:cNvSpPr>
            <a:spLocks noGrp="1"/>
          </p:cNvSpPr>
          <p:nvPr>
            <p:ph type="body" sz="quarter" idx="23" hasCustomPrompt="1"/>
          </p:nvPr>
        </p:nvSpPr>
        <p:spPr>
          <a:xfrm>
            <a:off x="9537453" y="4353443"/>
            <a:ext cx="1689984" cy="344628"/>
          </a:xfrm>
        </p:spPr>
        <p:txBody>
          <a:bodyPr wrap="square" anchor="ctr">
            <a:noAutofit/>
          </a:bodyPr>
          <a:lstStyle>
            <a:lvl1pPr marL="0" indent="0" algn="ctr">
              <a:buNone/>
              <a:defRPr sz="1067" b="0" i="0">
                <a:solidFill>
                  <a:schemeClr val="accent4">
                    <a:lumMod val="50000"/>
                  </a:schemeClr>
                </a:solidFill>
                <a:latin typeface="+mn-lt"/>
              </a:defRPr>
            </a:lvl1pPr>
          </a:lstStyle>
          <a:p>
            <a:pPr lvl="0"/>
            <a:r>
              <a:rPr lang="en-US"/>
              <a:t>Title</a:t>
            </a:r>
          </a:p>
        </p:txBody>
      </p:sp>
      <p:sp>
        <p:nvSpPr>
          <p:cNvPr id="70" name="Picture Placeholder 3">
            <a:extLst>
              <a:ext uri="{FF2B5EF4-FFF2-40B4-BE49-F238E27FC236}">
                <a16:creationId xmlns:a16="http://schemas.microsoft.com/office/drawing/2014/main" id="{970257AE-0DF1-4A5B-ADBF-7F68F9C1BFC6}"/>
              </a:ext>
            </a:extLst>
          </p:cNvPr>
          <p:cNvSpPr>
            <a:spLocks noGrp="1"/>
          </p:cNvSpPr>
          <p:nvPr>
            <p:ph type="pic" sz="quarter" idx="24"/>
          </p:nvPr>
        </p:nvSpPr>
        <p:spPr>
          <a:xfrm>
            <a:off x="10016685" y="3389951"/>
            <a:ext cx="731520" cy="731520"/>
          </a:xfrm>
          <a:prstGeom prst="ellipse">
            <a:avLst/>
          </a:prstGeom>
          <a:ln>
            <a:solidFill>
              <a:srgbClr val="045C9A"/>
            </a:solidFill>
          </a:ln>
        </p:spPr>
        <p:txBody>
          <a:bodyPr>
            <a:normAutofit/>
          </a:bodyPr>
          <a:lstStyle>
            <a:lvl1pPr marL="0" indent="0" algn="ctr">
              <a:buNone/>
              <a:defRPr sz="1067">
                <a:latin typeface="+mn-lt"/>
              </a:defRPr>
            </a:lvl1pPr>
          </a:lstStyle>
          <a:p>
            <a:r>
              <a:rPr lang="en-US"/>
              <a:t>Click icon to add picture</a:t>
            </a:r>
          </a:p>
        </p:txBody>
      </p:sp>
      <p:sp>
        <p:nvSpPr>
          <p:cNvPr id="23" name="Title Placeholder 1">
            <a:extLst>
              <a:ext uri="{FF2B5EF4-FFF2-40B4-BE49-F238E27FC236}">
                <a16:creationId xmlns:a16="http://schemas.microsoft.com/office/drawing/2014/main" id="{F68A32D1-2575-7F48-A66A-A3D5A1C0159D}"/>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lgn="ct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2830881927"/>
      </p:ext>
    </p:extLst>
  </p:cSld>
  <p:clrMapOvr>
    <a:masterClrMapping/>
  </p:clrMapOvr>
  <p:transition spd="slow">
    <p:wipe dir="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Org chart 2 row">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FEF3119-B6D7-F84C-932D-142368AF42B1}"/>
              </a:ext>
            </a:extLst>
          </p:cNvPr>
          <p:cNvGrpSpPr/>
          <p:nvPr userDrawn="1"/>
        </p:nvGrpSpPr>
        <p:grpSpPr>
          <a:xfrm>
            <a:off x="-733314" y="5054771"/>
            <a:ext cx="19125951" cy="1803229"/>
            <a:chOff x="-549986" y="3791078"/>
            <a:chExt cx="14344463" cy="1352422"/>
          </a:xfrm>
        </p:grpSpPr>
        <p:sp>
          <p:nvSpPr>
            <p:cNvPr id="36" name="Graphic 56">
              <a:extLst>
                <a:ext uri="{FF2B5EF4-FFF2-40B4-BE49-F238E27FC236}">
                  <a16:creationId xmlns:a16="http://schemas.microsoft.com/office/drawing/2014/main" id="{B36C6864-AB79-F240-986B-1097DEAB463D}"/>
                </a:ext>
              </a:extLst>
            </p:cNvPr>
            <p:cNvSpPr/>
            <p:nvPr userDrawn="1"/>
          </p:nvSpPr>
          <p:spPr>
            <a:xfrm>
              <a:off x="-549986" y="3853968"/>
              <a:ext cx="14344463" cy="1289532"/>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1249"/>
            </a:p>
          </p:txBody>
        </p:sp>
        <p:sp>
          <p:nvSpPr>
            <p:cNvPr id="37" name="Graphic 61">
              <a:extLst>
                <a:ext uri="{FF2B5EF4-FFF2-40B4-BE49-F238E27FC236}">
                  <a16:creationId xmlns:a16="http://schemas.microsoft.com/office/drawing/2014/main" id="{BE3B137B-F5E5-9F43-912C-8908EC4881D3}"/>
                </a:ext>
              </a:extLst>
            </p:cNvPr>
            <p:cNvSpPr/>
            <p:nvPr userDrawn="1"/>
          </p:nvSpPr>
          <p:spPr>
            <a:xfrm>
              <a:off x="-549986" y="3791078"/>
              <a:ext cx="14344463" cy="1352422"/>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1249"/>
            </a:p>
          </p:txBody>
        </p:sp>
      </p:grpSp>
      <p:cxnSp>
        <p:nvCxnSpPr>
          <p:cNvPr id="17" name="Straight Connector 16">
            <a:extLst>
              <a:ext uri="{FF2B5EF4-FFF2-40B4-BE49-F238E27FC236}">
                <a16:creationId xmlns:a16="http://schemas.microsoft.com/office/drawing/2014/main" id="{1FAED90D-3E01-4D7F-A073-BB7A8866CF48}"/>
              </a:ext>
            </a:extLst>
          </p:cNvPr>
          <p:cNvCxnSpPr>
            <a:cxnSpLocks/>
          </p:cNvCxnSpPr>
          <p:nvPr userDrawn="1"/>
        </p:nvCxnSpPr>
        <p:spPr>
          <a:xfrm>
            <a:off x="1828800" y="3146641"/>
            <a:ext cx="8534400" cy="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55CD30C9-91E9-43B2-98D0-469914FEDC20}"/>
              </a:ext>
            </a:extLst>
          </p:cNvPr>
          <p:cNvSpPr>
            <a:spLocks noGrp="1"/>
          </p:cNvSpPr>
          <p:nvPr>
            <p:ph type="pic" sz="quarter" idx="10"/>
          </p:nvPr>
        </p:nvSpPr>
        <p:spPr>
          <a:xfrm>
            <a:off x="5425440" y="1147133"/>
            <a:ext cx="1341120" cy="13411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sp>
        <p:nvSpPr>
          <p:cNvPr id="6" name="Text Placeholder 5">
            <a:extLst>
              <a:ext uri="{FF2B5EF4-FFF2-40B4-BE49-F238E27FC236}">
                <a16:creationId xmlns:a16="http://schemas.microsoft.com/office/drawing/2014/main" id="{F755BAB9-4E3A-430D-91BE-994C95DBA1E6}"/>
              </a:ext>
            </a:extLst>
          </p:cNvPr>
          <p:cNvSpPr>
            <a:spLocks noGrp="1"/>
          </p:cNvSpPr>
          <p:nvPr>
            <p:ph type="body" sz="quarter" idx="11" hasCustomPrompt="1"/>
          </p:nvPr>
        </p:nvSpPr>
        <p:spPr>
          <a:xfrm>
            <a:off x="4548193" y="2525018"/>
            <a:ext cx="3095617" cy="232895"/>
          </a:xfrm>
        </p:spPr>
        <p:txBody>
          <a:bodyPr>
            <a:noAutofit/>
          </a:bodyPr>
          <a:lstStyle>
            <a:lvl1pPr marL="0" indent="0" algn="ctr">
              <a:buFont typeface="Arial" panose="020B0604020202020204" pitchFamily="34" charset="0"/>
              <a:buNone/>
              <a:defRPr sz="1400" b="1" i="0">
                <a:solidFill>
                  <a:schemeClr val="tx1"/>
                </a:solidFill>
                <a:latin typeface="+mn-lt"/>
              </a:defRPr>
            </a:lvl1pPr>
          </a:lstStyle>
          <a:p>
            <a:pPr lvl="0"/>
            <a:r>
              <a:rPr lang="en-US"/>
              <a:t>Full Name</a:t>
            </a:r>
          </a:p>
        </p:txBody>
      </p:sp>
      <p:sp>
        <p:nvSpPr>
          <p:cNvPr id="54" name="Text Placeholder 5">
            <a:extLst>
              <a:ext uri="{FF2B5EF4-FFF2-40B4-BE49-F238E27FC236}">
                <a16:creationId xmlns:a16="http://schemas.microsoft.com/office/drawing/2014/main" id="{4E40A115-0DE7-499E-B2D7-C85707BC5AEE}"/>
              </a:ext>
            </a:extLst>
          </p:cNvPr>
          <p:cNvSpPr>
            <a:spLocks noGrp="1"/>
          </p:cNvSpPr>
          <p:nvPr>
            <p:ph type="body" sz="quarter" idx="12" hasCustomPrompt="1"/>
          </p:nvPr>
        </p:nvSpPr>
        <p:spPr>
          <a:xfrm>
            <a:off x="4548193" y="2784654"/>
            <a:ext cx="3095617" cy="232895"/>
          </a:xfrm>
        </p:spPr>
        <p:txBody>
          <a:bodyPr>
            <a:noAutofit/>
          </a:bodyPr>
          <a:lstStyle>
            <a:lvl1pPr marL="0" indent="0" algn="ctr">
              <a:buFont typeface="Arial" panose="020B0604020202020204" pitchFamily="34" charset="0"/>
              <a:buNone/>
              <a:defRPr sz="1200" b="0" i="0">
                <a:solidFill>
                  <a:schemeClr val="accent4">
                    <a:lumMod val="50000"/>
                  </a:schemeClr>
                </a:solidFill>
                <a:latin typeface="+mn-lt"/>
              </a:defRPr>
            </a:lvl1pPr>
          </a:lstStyle>
          <a:p>
            <a:pPr lvl="0"/>
            <a:r>
              <a:rPr lang="en-US"/>
              <a:t>Title</a:t>
            </a:r>
          </a:p>
        </p:txBody>
      </p:sp>
      <p:sp>
        <p:nvSpPr>
          <p:cNvPr id="55" name="Text Placeholder 5">
            <a:extLst>
              <a:ext uri="{FF2B5EF4-FFF2-40B4-BE49-F238E27FC236}">
                <a16:creationId xmlns:a16="http://schemas.microsoft.com/office/drawing/2014/main" id="{7A5577AF-4019-4D0B-B333-78DBD858EB3D}"/>
              </a:ext>
            </a:extLst>
          </p:cNvPr>
          <p:cNvSpPr>
            <a:spLocks noGrp="1"/>
          </p:cNvSpPr>
          <p:nvPr>
            <p:ph type="body" sz="quarter" idx="13" hasCustomPrompt="1"/>
          </p:nvPr>
        </p:nvSpPr>
        <p:spPr>
          <a:xfrm>
            <a:off x="872244" y="4177461"/>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56" name="Text Placeholder 5">
            <a:extLst>
              <a:ext uri="{FF2B5EF4-FFF2-40B4-BE49-F238E27FC236}">
                <a16:creationId xmlns:a16="http://schemas.microsoft.com/office/drawing/2014/main" id="{7EF1590F-3F1D-4933-B1EE-8DA2C557704D}"/>
              </a:ext>
            </a:extLst>
          </p:cNvPr>
          <p:cNvSpPr>
            <a:spLocks noGrp="1"/>
          </p:cNvSpPr>
          <p:nvPr>
            <p:ph type="body" sz="quarter" idx="14" hasCustomPrompt="1"/>
          </p:nvPr>
        </p:nvSpPr>
        <p:spPr>
          <a:xfrm>
            <a:off x="984669" y="4360895"/>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57" name="Picture Placeholder 3">
            <a:extLst>
              <a:ext uri="{FF2B5EF4-FFF2-40B4-BE49-F238E27FC236}">
                <a16:creationId xmlns:a16="http://schemas.microsoft.com/office/drawing/2014/main" id="{1F6227B5-A688-4851-8C9E-219F83C370A1}"/>
              </a:ext>
            </a:extLst>
          </p:cNvPr>
          <p:cNvSpPr>
            <a:spLocks noGrp="1"/>
          </p:cNvSpPr>
          <p:nvPr>
            <p:ph type="pic" sz="quarter" idx="15"/>
          </p:nvPr>
        </p:nvSpPr>
        <p:spPr>
          <a:xfrm>
            <a:off x="1463901" y="3397401"/>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933">
                <a:latin typeface="+mn-lt"/>
              </a:defRPr>
            </a:lvl1pPr>
          </a:lstStyle>
          <a:p>
            <a:r>
              <a:rPr lang="en-US"/>
              <a:t>Click icon to add picture</a:t>
            </a:r>
          </a:p>
        </p:txBody>
      </p:sp>
      <p:cxnSp>
        <p:nvCxnSpPr>
          <p:cNvPr id="58" name="Straight Connector 57">
            <a:extLst>
              <a:ext uri="{FF2B5EF4-FFF2-40B4-BE49-F238E27FC236}">
                <a16:creationId xmlns:a16="http://schemas.microsoft.com/office/drawing/2014/main" id="{6A9D37A4-18F9-43C9-B507-0EEC363889BA}"/>
              </a:ext>
            </a:extLst>
          </p:cNvPr>
          <p:cNvCxnSpPr>
            <a:cxnSpLocks/>
          </p:cNvCxnSpPr>
          <p:nvPr userDrawn="1"/>
        </p:nvCxnSpPr>
        <p:spPr>
          <a:xfrm>
            <a:off x="1828800" y="3153563"/>
            <a:ext cx="0" cy="24384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60" name="Text Placeholder 5">
            <a:extLst>
              <a:ext uri="{FF2B5EF4-FFF2-40B4-BE49-F238E27FC236}">
                <a16:creationId xmlns:a16="http://schemas.microsoft.com/office/drawing/2014/main" id="{D97595CC-956C-4D40-A197-28C4D08134A4}"/>
              </a:ext>
            </a:extLst>
          </p:cNvPr>
          <p:cNvSpPr>
            <a:spLocks noGrp="1"/>
          </p:cNvSpPr>
          <p:nvPr>
            <p:ph type="body" sz="quarter" idx="16" hasCustomPrompt="1"/>
          </p:nvPr>
        </p:nvSpPr>
        <p:spPr>
          <a:xfrm>
            <a:off x="3359890" y="4177871"/>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61" name="Text Placeholder 5">
            <a:extLst>
              <a:ext uri="{FF2B5EF4-FFF2-40B4-BE49-F238E27FC236}">
                <a16:creationId xmlns:a16="http://schemas.microsoft.com/office/drawing/2014/main" id="{76021254-2390-4EF5-BA94-9C413D0FE993}"/>
              </a:ext>
            </a:extLst>
          </p:cNvPr>
          <p:cNvSpPr>
            <a:spLocks noGrp="1"/>
          </p:cNvSpPr>
          <p:nvPr>
            <p:ph type="body" sz="quarter" idx="17" hasCustomPrompt="1"/>
          </p:nvPr>
        </p:nvSpPr>
        <p:spPr>
          <a:xfrm>
            <a:off x="3472317" y="4361303"/>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62" name="Picture Placeholder 3">
            <a:extLst>
              <a:ext uri="{FF2B5EF4-FFF2-40B4-BE49-F238E27FC236}">
                <a16:creationId xmlns:a16="http://schemas.microsoft.com/office/drawing/2014/main" id="{BFED8703-9423-4469-B974-F733F39E46A4}"/>
              </a:ext>
            </a:extLst>
          </p:cNvPr>
          <p:cNvSpPr>
            <a:spLocks noGrp="1"/>
          </p:cNvSpPr>
          <p:nvPr>
            <p:ph type="pic" sz="quarter" idx="18"/>
          </p:nvPr>
        </p:nvSpPr>
        <p:spPr>
          <a:xfrm>
            <a:off x="3951549" y="3397811"/>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cxnSp>
        <p:nvCxnSpPr>
          <p:cNvPr id="63" name="Straight Connector 62">
            <a:extLst>
              <a:ext uri="{FF2B5EF4-FFF2-40B4-BE49-F238E27FC236}">
                <a16:creationId xmlns:a16="http://schemas.microsoft.com/office/drawing/2014/main" id="{DAFC5E09-488A-4466-9CAA-A696938D17A8}"/>
              </a:ext>
            </a:extLst>
          </p:cNvPr>
          <p:cNvCxnSpPr>
            <a:cxnSpLocks/>
          </p:cNvCxnSpPr>
          <p:nvPr userDrawn="1"/>
        </p:nvCxnSpPr>
        <p:spPr>
          <a:xfrm>
            <a:off x="4316448" y="3153971"/>
            <a:ext cx="0" cy="24384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64" name="Text Placeholder 5">
            <a:extLst>
              <a:ext uri="{FF2B5EF4-FFF2-40B4-BE49-F238E27FC236}">
                <a16:creationId xmlns:a16="http://schemas.microsoft.com/office/drawing/2014/main" id="{E058737D-9505-41C5-A234-E1FE4235326E}"/>
              </a:ext>
            </a:extLst>
          </p:cNvPr>
          <p:cNvSpPr>
            <a:spLocks noGrp="1"/>
          </p:cNvSpPr>
          <p:nvPr>
            <p:ph type="body" sz="quarter" idx="19" hasCustomPrompt="1"/>
          </p:nvPr>
        </p:nvSpPr>
        <p:spPr>
          <a:xfrm>
            <a:off x="6066105" y="4177912"/>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65" name="Text Placeholder 5">
            <a:extLst>
              <a:ext uri="{FF2B5EF4-FFF2-40B4-BE49-F238E27FC236}">
                <a16:creationId xmlns:a16="http://schemas.microsoft.com/office/drawing/2014/main" id="{F4311872-4596-4C6C-B3C6-FA5D8F5E4736}"/>
              </a:ext>
            </a:extLst>
          </p:cNvPr>
          <p:cNvSpPr>
            <a:spLocks noGrp="1"/>
          </p:cNvSpPr>
          <p:nvPr>
            <p:ph type="body" sz="quarter" idx="20" hasCustomPrompt="1"/>
          </p:nvPr>
        </p:nvSpPr>
        <p:spPr>
          <a:xfrm>
            <a:off x="6178532" y="4361346"/>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66" name="Picture Placeholder 3">
            <a:extLst>
              <a:ext uri="{FF2B5EF4-FFF2-40B4-BE49-F238E27FC236}">
                <a16:creationId xmlns:a16="http://schemas.microsoft.com/office/drawing/2014/main" id="{4707E112-455D-4D13-B3FF-C062C5771809}"/>
              </a:ext>
            </a:extLst>
          </p:cNvPr>
          <p:cNvSpPr>
            <a:spLocks noGrp="1"/>
          </p:cNvSpPr>
          <p:nvPr>
            <p:ph type="pic" sz="quarter" idx="21"/>
          </p:nvPr>
        </p:nvSpPr>
        <p:spPr>
          <a:xfrm>
            <a:off x="6657763" y="3397852"/>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cxnSp>
        <p:nvCxnSpPr>
          <p:cNvPr id="67" name="Straight Connector 66">
            <a:extLst>
              <a:ext uri="{FF2B5EF4-FFF2-40B4-BE49-F238E27FC236}">
                <a16:creationId xmlns:a16="http://schemas.microsoft.com/office/drawing/2014/main" id="{FD97C558-1CF7-4AA2-AAAE-0EA27C72FC59}"/>
              </a:ext>
            </a:extLst>
          </p:cNvPr>
          <p:cNvCxnSpPr>
            <a:cxnSpLocks/>
          </p:cNvCxnSpPr>
          <p:nvPr userDrawn="1"/>
        </p:nvCxnSpPr>
        <p:spPr>
          <a:xfrm>
            <a:off x="7022661" y="3154012"/>
            <a:ext cx="0" cy="243840"/>
          </a:xfrm>
          <a:prstGeom prst="line">
            <a:avLst/>
          </a:prstGeom>
          <a:ln w="12700" cap="rnd">
            <a:solidFill>
              <a:srgbClr val="045C9A"/>
            </a:solidFill>
          </a:ln>
        </p:spPr>
        <p:style>
          <a:lnRef idx="1">
            <a:schemeClr val="accent1"/>
          </a:lnRef>
          <a:fillRef idx="0">
            <a:schemeClr val="accent1"/>
          </a:fillRef>
          <a:effectRef idx="0">
            <a:schemeClr val="accent1"/>
          </a:effectRef>
          <a:fontRef idx="minor">
            <a:schemeClr val="tx1"/>
          </a:fontRef>
        </p:style>
      </p:cxnSp>
      <p:sp>
        <p:nvSpPr>
          <p:cNvPr id="68" name="Text Placeholder 5">
            <a:extLst>
              <a:ext uri="{FF2B5EF4-FFF2-40B4-BE49-F238E27FC236}">
                <a16:creationId xmlns:a16="http://schemas.microsoft.com/office/drawing/2014/main" id="{42AAB65F-EFBD-4A72-82BF-3BA87DAC2496}"/>
              </a:ext>
            </a:extLst>
          </p:cNvPr>
          <p:cNvSpPr>
            <a:spLocks noGrp="1"/>
          </p:cNvSpPr>
          <p:nvPr>
            <p:ph type="body" sz="quarter" idx="22" hasCustomPrompt="1"/>
          </p:nvPr>
        </p:nvSpPr>
        <p:spPr>
          <a:xfrm>
            <a:off x="9425026" y="4170010"/>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69" name="Text Placeholder 5">
            <a:extLst>
              <a:ext uri="{FF2B5EF4-FFF2-40B4-BE49-F238E27FC236}">
                <a16:creationId xmlns:a16="http://schemas.microsoft.com/office/drawing/2014/main" id="{6A56D2C4-9A8C-43C0-B676-EF1042CE3040}"/>
              </a:ext>
            </a:extLst>
          </p:cNvPr>
          <p:cNvSpPr>
            <a:spLocks noGrp="1"/>
          </p:cNvSpPr>
          <p:nvPr>
            <p:ph type="body" sz="quarter" idx="23" hasCustomPrompt="1"/>
          </p:nvPr>
        </p:nvSpPr>
        <p:spPr>
          <a:xfrm>
            <a:off x="9537453" y="4353443"/>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70" name="Picture Placeholder 3">
            <a:extLst>
              <a:ext uri="{FF2B5EF4-FFF2-40B4-BE49-F238E27FC236}">
                <a16:creationId xmlns:a16="http://schemas.microsoft.com/office/drawing/2014/main" id="{970257AE-0DF1-4A5B-ADBF-7F68F9C1BFC6}"/>
              </a:ext>
            </a:extLst>
          </p:cNvPr>
          <p:cNvSpPr>
            <a:spLocks noGrp="1"/>
          </p:cNvSpPr>
          <p:nvPr>
            <p:ph type="pic" sz="quarter" idx="24"/>
          </p:nvPr>
        </p:nvSpPr>
        <p:spPr>
          <a:xfrm>
            <a:off x="10016685" y="3389951"/>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cxnSp>
        <p:nvCxnSpPr>
          <p:cNvPr id="71" name="Straight Connector 70">
            <a:extLst>
              <a:ext uri="{FF2B5EF4-FFF2-40B4-BE49-F238E27FC236}">
                <a16:creationId xmlns:a16="http://schemas.microsoft.com/office/drawing/2014/main" id="{78308673-524D-48C9-803F-BD63B890F0DB}"/>
              </a:ext>
            </a:extLst>
          </p:cNvPr>
          <p:cNvCxnSpPr>
            <a:cxnSpLocks/>
          </p:cNvCxnSpPr>
          <p:nvPr userDrawn="1"/>
        </p:nvCxnSpPr>
        <p:spPr>
          <a:xfrm>
            <a:off x="10381584" y="3146111"/>
            <a:ext cx="0" cy="243840"/>
          </a:xfrm>
          <a:prstGeom prst="line">
            <a:avLst/>
          </a:prstGeom>
          <a:ln w="12700" cap="rnd">
            <a:solidFill>
              <a:srgbClr val="045C9A"/>
            </a:solidFill>
            <a:prstDash val="sysDot"/>
          </a:ln>
        </p:spPr>
        <p:style>
          <a:lnRef idx="1">
            <a:schemeClr val="accent1"/>
          </a:lnRef>
          <a:fillRef idx="0">
            <a:schemeClr val="accent1"/>
          </a:fillRef>
          <a:effectRef idx="0">
            <a:schemeClr val="accent1"/>
          </a:effectRef>
          <a:fontRef idx="minor">
            <a:schemeClr val="tx1"/>
          </a:fontRef>
        </p:style>
      </p:cxnSp>
      <p:sp>
        <p:nvSpPr>
          <p:cNvPr id="72" name="Text Placeholder 5">
            <a:extLst>
              <a:ext uri="{FF2B5EF4-FFF2-40B4-BE49-F238E27FC236}">
                <a16:creationId xmlns:a16="http://schemas.microsoft.com/office/drawing/2014/main" id="{625CEA20-C308-4985-9019-C7849F0CEB1F}"/>
              </a:ext>
            </a:extLst>
          </p:cNvPr>
          <p:cNvSpPr>
            <a:spLocks noGrp="1"/>
          </p:cNvSpPr>
          <p:nvPr>
            <p:ph type="body" sz="quarter" idx="25" hasCustomPrompt="1"/>
          </p:nvPr>
        </p:nvSpPr>
        <p:spPr>
          <a:xfrm>
            <a:off x="3359890" y="5784187"/>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73" name="Text Placeholder 5">
            <a:extLst>
              <a:ext uri="{FF2B5EF4-FFF2-40B4-BE49-F238E27FC236}">
                <a16:creationId xmlns:a16="http://schemas.microsoft.com/office/drawing/2014/main" id="{187DE7C3-613E-40DD-AC7A-A0D560A23A10}"/>
              </a:ext>
            </a:extLst>
          </p:cNvPr>
          <p:cNvSpPr>
            <a:spLocks noGrp="1"/>
          </p:cNvSpPr>
          <p:nvPr>
            <p:ph type="body" sz="quarter" idx="26" hasCustomPrompt="1"/>
          </p:nvPr>
        </p:nvSpPr>
        <p:spPr>
          <a:xfrm>
            <a:off x="3472317" y="5967621"/>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74" name="Picture Placeholder 3">
            <a:extLst>
              <a:ext uri="{FF2B5EF4-FFF2-40B4-BE49-F238E27FC236}">
                <a16:creationId xmlns:a16="http://schemas.microsoft.com/office/drawing/2014/main" id="{9F06B8F8-FC3A-434C-B505-D2A38DAB4ECE}"/>
              </a:ext>
            </a:extLst>
          </p:cNvPr>
          <p:cNvSpPr>
            <a:spLocks noGrp="1"/>
          </p:cNvSpPr>
          <p:nvPr>
            <p:ph type="pic" sz="quarter" idx="27"/>
          </p:nvPr>
        </p:nvSpPr>
        <p:spPr>
          <a:xfrm>
            <a:off x="3951549" y="5004127"/>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sp>
        <p:nvSpPr>
          <p:cNvPr id="79" name="Text Placeholder 5">
            <a:extLst>
              <a:ext uri="{FF2B5EF4-FFF2-40B4-BE49-F238E27FC236}">
                <a16:creationId xmlns:a16="http://schemas.microsoft.com/office/drawing/2014/main" id="{F317067F-20ED-48A8-87A9-D3EB255D2D50}"/>
              </a:ext>
            </a:extLst>
          </p:cNvPr>
          <p:cNvSpPr>
            <a:spLocks noGrp="1"/>
          </p:cNvSpPr>
          <p:nvPr>
            <p:ph type="body" sz="quarter" idx="28" hasCustomPrompt="1"/>
          </p:nvPr>
        </p:nvSpPr>
        <p:spPr>
          <a:xfrm>
            <a:off x="1262602" y="5784187"/>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80" name="Text Placeholder 5">
            <a:extLst>
              <a:ext uri="{FF2B5EF4-FFF2-40B4-BE49-F238E27FC236}">
                <a16:creationId xmlns:a16="http://schemas.microsoft.com/office/drawing/2014/main" id="{322E8456-010A-4ECB-9467-E64085FBF60B}"/>
              </a:ext>
            </a:extLst>
          </p:cNvPr>
          <p:cNvSpPr>
            <a:spLocks noGrp="1"/>
          </p:cNvSpPr>
          <p:nvPr>
            <p:ph type="body" sz="quarter" idx="29" hasCustomPrompt="1"/>
          </p:nvPr>
        </p:nvSpPr>
        <p:spPr>
          <a:xfrm>
            <a:off x="1375028" y="5967621"/>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81" name="Picture Placeholder 3">
            <a:extLst>
              <a:ext uri="{FF2B5EF4-FFF2-40B4-BE49-F238E27FC236}">
                <a16:creationId xmlns:a16="http://schemas.microsoft.com/office/drawing/2014/main" id="{FC02D8D5-63F0-4AA9-AD7F-1F26A35376FF}"/>
              </a:ext>
            </a:extLst>
          </p:cNvPr>
          <p:cNvSpPr>
            <a:spLocks noGrp="1"/>
          </p:cNvSpPr>
          <p:nvPr>
            <p:ph type="pic" sz="quarter" idx="30"/>
          </p:nvPr>
        </p:nvSpPr>
        <p:spPr>
          <a:xfrm>
            <a:off x="1854260" y="5004127"/>
            <a:ext cx="731520" cy="731520"/>
          </a:xfrm>
          <a:prstGeom prst="ellipse">
            <a:avLst/>
          </a:prstGeom>
          <a:ln>
            <a:solidFill>
              <a:schemeClr val="tx1"/>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sp>
        <p:nvSpPr>
          <p:cNvPr id="82" name="Text Placeholder 5">
            <a:extLst>
              <a:ext uri="{FF2B5EF4-FFF2-40B4-BE49-F238E27FC236}">
                <a16:creationId xmlns:a16="http://schemas.microsoft.com/office/drawing/2014/main" id="{DCF0BE4B-017B-49C3-B0B7-06895E83352E}"/>
              </a:ext>
            </a:extLst>
          </p:cNvPr>
          <p:cNvSpPr>
            <a:spLocks noGrp="1"/>
          </p:cNvSpPr>
          <p:nvPr>
            <p:ph type="body" sz="quarter" idx="31" hasCustomPrompt="1"/>
          </p:nvPr>
        </p:nvSpPr>
        <p:spPr>
          <a:xfrm>
            <a:off x="5431974" y="5784187"/>
            <a:ext cx="1914841" cy="269659"/>
          </a:xfrm>
        </p:spPr>
        <p:txBody>
          <a:bodyPr wrap="none" anchor="ctr">
            <a:noAutofit/>
          </a:bodyPr>
          <a:lstStyle>
            <a:lvl1pPr marL="0" indent="0" algn="ctr">
              <a:buFont typeface="Arial" panose="020B0604020202020204" pitchFamily="34" charset="0"/>
              <a:buNone/>
              <a:defRPr sz="1200" b="1" i="0">
                <a:solidFill>
                  <a:schemeClr val="tx1"/>
                </a:solidFill>
                <a:latin typeface="+mn-lt"/>
              </a:defRPr>
            </a:lvl1pPr>
          </a:lstStyle>
          <a:p>
            <a:pPr lvl="0"/>
            <a:r>
              <a:rPr lang="en-US"/>
              <a:t>Full Name</a:t>
            </a:r>
          </a:p>
        </p:txBody>
      </p:sp>
      <p:sp>
        <p:nvSpPr>
          <p:cNvPr id="83" name="Text Placeholder 5">
            <a:extLst>
              <a:ext uri="{FF2B5EF4-FFF2-40B4-BE49-F238E27FC236}">
                <a16:creationId xmlns:a16="http://schemas.microsoft.com/office/drawing/2014/main" id="{3C074944-EBBA-46F5-A25F-97955A83D933}"/>
              </a:ext>
            </a:extLst>
          </p:cNvPr>
          <p:cNvSpPr>
            <a:spLocks noGrp="1"/>
          </p:cNvSpPr>
          <p:nvPr>
            <p:ph type="body" sz="quarter" idx="32" hasCustomPrompt="1"/>
          </p:nvPr>
        </p:nvSpPr>
        <p:spPr>
          <a:xfrm>
            <a:off x="5544401" y="5967621"/>
            <a:ext cx="1689984" cy="344628"/>
          </a:xfrm>
        </p:spPr>
        <p:txBody>
          <a:bodyPr wrap="square" anchor="ctr">
            <a:noAutofit/>
          </a:bodyPr>
          <a:lstStyle>
            <a:lvl1pPr marL="0" indent="0" algn="ctr">
              <a:buFont typeface="Arial" panose="020B0604020202020204" pitchFamily="34" charset="0"/>
              <a:buNone/>
              <a:defRPr sz="1067" b="0" i="0">
                <a:solidFill>
                  <a:schemeClr val="accent4">
                    <a:lumMod val="50000"/>
                  </a:schemeClr>
                </a:solidFill>
                <a:latin typeface="+mn-lt"/>
              </a:defRPr>
            </a:lvl1pPr>
          </a:lstStyle>
          <a:p>
            <a:pPr lvl="0"/>
            <a:r>
              <a:rPr lang="en-US"/>
              <a:t>Title</a:t>
            </a:r>
          </a:p>
        </p:txBody>
      </p:sp>
      <p:sp>
        <p:nvSpPr>
          <p:cNvPr id="84" name="Picture Placeholder 3">
            <a:extLst>
              <a:ext uri="{FF2B5EF4-FFF2-40B4-BE49-F238E27FC236}">
                <a16:creationId xmlns:a16="http://schemas.microsoft.com/office/drawing/2014/main" id="{DCB9E13D-1BF4-4542-B93E-D74C4986BB96}"/>
              </a:ext>
            </a:extLst>
          </p:cNvPr>
          <p:cNvSpPr>
            <a:spLocks noGrp="1"/>
          </p:cNvSpPr>
          <p:nvPr>
            <p:ph type="pic" sz="quarter" idx="33"/>
          </p:nvPr>
        </p:nvSpPr>
        <p:spPr>
          <a:xfrm>
            <a:off x="6023633" y="5004127"/>
            <a:ext cx="731520" cy="731520"/>
          </a:xfrm>
          <a:prstGeom prst="ellipse">
            <a:avLst/>
          </a:prstGeom>
          <a:ln>
            <a:solidFill>
              <a:srgbClr val="045C9A"/>
            </a:solidFill>
          </a:ln>
        </p:spPr>
        <p:txBody>
          <a:bodyPr>
            <a:normAutofit/>
          </a:bodyPr>
          <a:lstStyle>
            <a:lvl1pPr marL="0" indent="0" algn="ctr">
              <a:buFont typeface="Arial" panose="020B0604020202020204" pitchFamily="34" charset="0"/>
              <a:buNone/>
              <a:defRPr sz="1067">
                <a:latin typeface="+mn-lt"/>
              </a:defRPr>
            </a:lvl1pPr>
          </a:lstStyle>
          <a:p>
            <a:r>
              <a:rPr lang="en-US"/>
              <a:t>Click icon to add picture</a:t>
            </a:r>
          </a:p>
        </p:txBody>
      </p:sp>
      <p:sp>
        <p:nvSpPr>
          <p:cNvPr id="38" name="Title Placeholder 1">
            <a:extLst>
              <a:ext uri="{FF2B5EF4-FFF2-40B4-BE49-F238E27FC236}">
                <a16:creationId xmlns:a16="http://schemas.microsoft.com/office/drawing/2014/main" id="{94422516-4D5C-0947-A1CA-FB5DFB2DDBE9}"/>
              </a:ext>
            </a:extLst>
          </p:cNvPr>
          <p:cNvSpPr>
            <a:spLocks noGrp="1"/>
          </p:cNvSpPr>
          <p:nvPr>
            <p:ph type="title"/>
          </p:nvPr>
        </p:nvSpPr>
        <p:spPr>
          <a:xfrm>
            <a:off x="508000" y="365678"/>
            <a:ext cx="11176000" cy="531428"/>
          </a:xfrm>
          <a:prstGeom prst="rect">
            <a:avLst/>
          </a:prstGeom>
        </p:spPr>
        <p:txBody>
          <a:bodyPr vert="horz" wrap="square" lIns="0" tIns="0" rIns="0" bIns="0" rtlCol="0" anchor="t" anchorCtr="0">
            <a:noAutofit/>
          </a:bodyPr>
          <a:lstStyle>
            <a:lvl1pPr algn="ct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705122262"/>
      </p:ext>
    </p:extLst>
  </p:cSld>
  <p:clrMapOvr>
    <a:masterClrMapping/>
  </p:clrMapOvr>
  <p:transition spd="slow">
    <p:wipe dir="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itle w/ Subhead and content">
    <p:bg>
      <p:bgPr>
        <a:solidFill>
          <a:schemeClr val="accent5"/>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D64F5A1-A640-E844-9E78-830AFB890A35}"/>
              </a:ext>
            </a:extLst>
          </p:cNvPr>
          <p:cNvGrpSpPr/>
          <p:nvPr userDrawn="1"/>
        </p:nvGrpSpPr>
        <p:grpSpPr>
          <a:xfrm>
            <a:off x="8283140" y="5958231"/>
            <a:ext cx="4137369" cy="926879"/>
            <a:chOff x="7994577" y="7729729"/>
            <a:chExt cx="9753466" cy="2185140"/>
          </a:xfrm>
        </p:grpSpPr>
        <p:sp>
          <p:nvSpPr>
            <p:cNvPr id="13" name="Graphic 56">
              <a:extLst>
                <a:ext uri="{FF2B5EF4-FFF2-40B4-BE49-F238E27FC236}">
                  <a16:creationId xmlns:a16="http://schemas.microsoft.com/office/drawing/2014/main" id="{328A6A6E-C9D1-7540-B098-48DF62DBBE49}"/>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14" name="Graphic 61">
              <a:extLst>
                <a:ext uri="{FF2B5EF4-FFF2-40B4-BE49-F238E27FC236}">
                  <a16:creationId xmlns:a16="http://schemas.microsoft.com/office/drawing/2014/main" id="{975356DA-58EE-4842-95C2-AD3C95182A55}"/>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
        <p:nvSpPr>
          <p:cNvPr id="9" name="Content Placeholder 3">
            <a:extLst>
              <a:ext uri="{FF2B5EF4-FFF2-40B4-BE49-F238E27FC236}">
                <a16:creationId xmlns:a16="http://schemas.microsoft.com/office/drawing/2014/main" id="{DE7DD748-B570-204A-99FD-73ABDAB0EF8C}"/>
              </a:ext>
            </a:extLst>
          </p:cNvPr>
          <p:cNvSpPr>
            <a:spLocks noGrp="1"/>
          </p:cNvSpPr>
          <p:nvPr>
            <p:ph sz="quarter" idx="12"/>
          </p:nvPr>
        </p:nvSpPr>
        <p:spPr>
          <a:xfrm>
            <a:off x="507288" y="1828800"/>
            <a:ext cx="11176712" cy="4425696"/>
          </a:xfrm>
          <a:prstGeom prst="rect">
            <a:avLst/>
          </a:prstGeom>
          <a:ln>
            <a:noFill/>
          </a:ln>
        </p:spPr>
        <p:txBody>
          <a:bodyPr>
            <a:normAutofit/>
          </a:bodyPr>
          <a:lstStyle>
            <a:lvl1pPr marL="0" marR="0" indent="0" algn="l" defTabSz="685750" rtl="0" eaLnBrk="1" fontAlgn="base" latinLnBrk="0" hangingPunct="1">
              <a:lnSpc>
                <a:spcPct val="90000"/>
              </a:lnSpc>
              <a:spcBef>
                <a:spcPts val="751"/>
              </a:spcBef>
              <a:spcAft>
                <a:spcPct val="0"/>
              </a:spcAft>
              <a:buClr>
                <a:schemeClr val="tx2"/>
              </a:buClr>
              <a:buSzTx/>
              <a:buFont typeface="Arial" panose="020B0604020202020204" pitchFamily="34" charset="0"/>
              <a:buNone/>
              <a:tabLst/>
              <a:defRPr b="0" i="0">
                <a:solidFill>
                  <a:schemeClr val="tx1"/>
                </a:solidFill>
                <a:latin typeface="+mn-lt"/>
                <a:ea typeface="Source Sans Pro" panose="020B0503030403020204" pitchFamily="34" charset="0"/>
                <a:cs typeface="Calibri" charset="0"/>
              </a:defRPr>
            </a:lvl1pPr>
            <a:lvl2pPr marL="295254" indent="-285729">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2pPr>
            <a:lvl3pPr marL="463515" indent="-285729">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3pPr>
            <a:lvl4pPr marL="631779" indent="-285729">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4pPr>
            <a:lvl5pPr marL="801628" indent="-285729">
              <a:buClr>
                <a:schemeClr val="tx2"/>
              </a:buClr>
              <a:buFont typeface="Arial" panose="020B0604020202020204" pitchFamily="34" charset="0"/>
              <a:buChar char="•"/>
              <a:defRPr b="0" i="0">
                <a:solidFill>
                  <a:schemeClr val="tx1"/>
                </a:solidFill>
                <a:latin typeface="+mn-lt"/>
                <a:ea typeface="Source Sans Pro" panose="020B0503030403020204" pitchFamily="34"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hasCustomPrompt="1"/>
          </p:nvPr>
        </p:nvSpPr>
        <p:spPr>
          <a:xfrm>
            <a:off x="507288" y="1097357"/>
            <a:ext cx="11176712" cy="461665"/>
          </a:xfrm>
          <a:prstGeom prst="rect">
            <a:avLst/>
          </a:prstGeom>
        </p:spPr>
        <p:txBody>
          <a:bodyPr tIns="0" bIns="0">
            <a:normAutofit/>
          </a:bodyPr>
          <a:lstStyle>
            <a:lvl1pPr marL="0" indent="0">
              <a:buNone/>
              <a:defRPr sz="1800" b="0" i="0">
                <a:solidFill>
                  <a:schemeClr val="tx1">
                    <a:lumMod val="50000"/>
                  </a:schemeClr>
                </a:solidFill>
                <a:latin typeface="+mn-lt"/>
                <a:ea typeface="Source Sans Pro" panose="020B0503030403020204" pitchFamily="34" charset="0"/>
                <a:cs typeface="Calibri" charset="0"/>
              </a:defRPr>
            </a:lvl1pPr>
            <a:lvl2pPr marL="342853" indent="0">
              <a:buNone/>
              <a:defRPr/>
            </a:lvl2pPr>
            <a:lvl3pPr marL="685706" indent="0">
              <a:buNone/>
              <a:defRPr/>
            </a:lvl3pPr>
            <a:lvl4pPr marL="1028558" indent="0">
              <a:buNone/>
              <a:defRPr/>
            </a:lvl4pPr>
            <a:lvl5pPr marL="1371410" indent="0">
              <a:buNone/>
              <a:defRPr/>
            </a:lvl5pPr>
          </a:lstStyle>
          <a:p>
            <a:pPr lvl="0"/>
            <a:r>
              <a:rPr lang="en-US"/>
              <a:t>Click to edit master sub title style</a:t>
            </a:r>
          </a:p>
        </p:txBody>
      </p:sp>
      <p:sp>
        <p:nvSpPr>
          <p:cNvPr id="8" name="Title Placeholder 1">
            <a:extLst>
              <a:ext uri="{FF2B5EF4-FFF2-40B4-BE49-F238E27FC236}">
                <a16:creationId xmlns:a16="http://schemas.microsoft.com/office/drawing/2014/main" id="{F3D94CF5-0FAD-0841-AA3E-C1932270326A}"/>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4294118553"/>
      </p:ext>
    </p:extLst>
  </p:cSld>
  <p:clrMapOvr>
    <a:masterClrMapping/>
  </p:clrMapOvr>
  <p:transition spd="slow">
    <p:wipe dir="r"/>
  </p:transition>
  <p:extLst>
    <p:ext uri="{DCECCB84-F9BA-43D5-87BE-67443E8EF086}">
      <p15:sldGuideLst xmlns:p15="http://schemas.microsoft.com/office/powerpoint/2012/main">
        <p15:guide id="1" orient="horz" pos="2333">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cSld name="Title">
    <p:bg>
      <p:bgPr>
        <a:gradFill>
          <a:gsLst>
            <a:gs pos="75000">
              <a:srgbClr val="924462"/>
            </a:gs>
            <a:gs pos="0">
              <a:srgbClr val="251637"/>
            </a:gs>
            <a:gs pos="25000">
              <a:srgbClr val="3B2457"/>
            </a:gs>
            <a:gs pos="100000">
              <a:srgbClr val="E8646C"/>
            </a:gs>
          </a:gsLst>
          <a:lin ang="270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E20262-CF46-294D-8B24-37A3ABF75D19}"/>
              </a:ext>
            </a:extLst>
          </p:cNvPr>
          <p:cNvGrpSpPr/>
          <p:nvPr/>
        </p:nvGrpSpPr>
        <p:grpSpPr>
          <a:xfrm>
            <a:off x="8283136" y="5958226"/>
            <a:ext cx="4137369" cy="926879"/>
            <a:chOff x="7994577" y="7729729"/>
            <a:chExt cx="9753466" cy="2185140"/>
          </a:xfrm>
        </p:grpSpPr>
        <p:sp>
          <p:nvSpPr>
            <p:cNvPr id="15" name="Graphic 56">
              <a:extLst>
                <a:ext uri="{FF2B5EF4-FFF2-40B4-BE49-F238E27FC236}">
                  <a16:creationId xmlns:a16="http://schemas.microsoft.com/office/drawing/2014/main" id="{4B8C3E54-4F02-A04A-9F4E-41E9403DE5C4}"/>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solidFill>
              <a:schemeClr val="accent1">
                <a:lumMod val="75000"/>
                <a:alpha val="19819"/>
              </a:schemeClr>
            </a:solidFill>
            <a:ln w="20111" cap="flat">
              <a:noFill/>
              <a:prstDash val="solid"/>
              <a:miter/>
            </a:ln>
          </p:spPr>
          <p:txBody>
            <a:bodyPr rtlCol="0" anchor="ctr"/>
            <a:lstStyle/>
            <a:p>
              <a:endParaRPr lang="en-US" sz="1249"/>
            </a:p>
          </p:txBody>
        </p:sp>
        <p:sp>
          <p:nvSpPr>
            <p:cNvPr id="19" name="Graphic 61">
              <a:extLst>
                <a:ext uri="{FF2B5EF4-FFF2-40B4-BE49-F238E27FC236}">
                  <a16:creationId xmlns:a16="http://schemas.microsoft.com/office/drawing/2014/main" id="{D2717489-D0A9-AB41-95B2-7EF5BD67BB1D}"/>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solidFill>
              <a:schemeClr val="accent1">
                <a:lumMod val="60000"/>
                <a:lumOff val="40000"/>
                <a:alpha val="29965"/>
              </a:schemeClr>
            </a:solidFill>
            <a:ln w="20111" cap="flat">
              <a:noFill/>
              <a:prstDash val="solid"/>
              <a:miter/>
            </a:ln>
          </p:spPr>
          <p:txBody>
            <a:bodyPr rtlCol="0" anchor="ctr"/>
            <a:lstStyle/>
            <a:p>
              <a:endParaRPr lang="en-US" sz="1249"/>
            </a:p>
          </p:txBody>
        </p:sp>
      </p:grpSp>
      <p:sp>
        <p:nvSpPr>
          <p:cNvPr id="6" name="Title Placeholder 1">
            <a:extLst>
              <a:ext uri="{FF2B5EF4-FFF2-40B4-BE49-F238E27FC236}">
                <a16:creationId xmlns:a16="http://schemas.microsoft.com/office/drawing/2014/main" id="{E9920AC9-60A5-C74B-8956-2C8747782137}"/>
              </a:ext>
            </a:extLst>
          </p:cNvPr>
          <p:cNvSpPr>
            <a:spLocks noGrp="1"/>
          </p:cNvSpPr>
          <p:nvPr>
            <p:ph type="title"/>
          </p:nvPr>
        </p:nvSpPr>
        <p:spPr>
          <a:xfrm>
            <a:off x="508000" y="365677"/>
            <a:ext cx="11176000" cy="653827"/>
          </a:xfrm>
          <a:prstGeom prst="rect">
            <a:avLst/>
          </a:prstGeom>
        </p:spPr>
        <p:txBody>
          <a:bodyPr vert="horz" wrap="square" lIns="0" tIns="0" rIns="0" bIns="0" rtlCol="0" anchor="t" anchorCtr="0">
            <a:noAutofit/>
          </a:bodyPr>
          <a:lstStyle>
            <a:lvl1pPr>
              <a:defRPr>
                <a:solidFill>
                  <a:schemeClr val="accent5"/>
                </a:solidFill>
              </a:defRPr>
            </a:lvl1pPr>
          </a:lstStyle>
          <a:p>
            <a:r>
              <a:rPr lang="en-GB"/>
              <a:t>Click to edit Master title style</a:t>
            </a:r>
            <a:endParaRPr lang="en-US"/>
          </a:p>
        </p:txBody>
      </p:sp>
    </p:spTree>
    <p:extLst>
      <p:ext uri="{BB962C8B-B14F-4D97-AF65-F5344CB8AC3E}">
        <p14:creationId xmlns:p14="http://schemas.microsoft.com/office/powerpoint/2010/main" val="1111898184"/>
      </p:ext>
    </p:extLst>
  </p:cSld>
  <p:clrMapOvr>
    <a:masterClrMapping/>
  </p:clrMapOvr>
  <p:transition spd="slow">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Quote 2">
    <p:bg>
      <p:bgPr>
        <a:solidFill>
          <a:schemeClr val="accent3"/>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34B6771-4E1A-8E8A-57C7-9B89E2B0D453}"/>
              </a:ext>
            </a:extLst>
          </p:cNvPr>
          <p:cNvGrpSpPr/>
          <p:nvPr/>
        </p:nvGrpSpPr>
        <p:grpSpPr>
          <a:xfrm>
            <a:off x="599927" y="502602"/>
            <a:ext cx="10992146" cy="5852796"/>
            <a:chOff x="1056488" y="840235"/>
            <a:chExt cx="10079022" cy="5366601"/>
          </a:xfrm>
        </p:grpSpPr>
        <p:sp>
          <p:nvSpPr>
            <p:cNvPr id="21" name="Rectangle 20">
              <a:extLst>
                <a:ext uri="{FF2B5EF4-FFF2-40B4-BE49-F238E27FC236}">
                  <a16:creationId xmlns:a16="http://schemas.microsoft.com/office/drawing/2014/main" id="{DDF2B4CC-2CCE-0995-5F08-8729B2906144}"/>
                </a:ext>
              </a:extLst>
            </p:cNvPr>
            <p:cNvSpPr/>
            <p:nvPr userDrawn="1"/>
          </p:nvSpPr>
          <p:spPr>
            <a:xfrm>
              <a:off x="1281112" y="1179492"/>
              <a:ext cx="9629775" cy="4499016"/>
            </a:xfrm>
            <a:prstGeom prst="rect">
              <a:avLst/>
            </a:prstGeom>
            <a:noFill/>
            <a:ln w="31750" cap="rnd">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0B0F4778-506D-12C4-CFF1-B44705EBF1E7}"/>
                </a:ext>
              </a:extLst>
            </p:cNvPr>
            <p:cNvSpPr/>
            <p:nvPr userDrawn="1"/>
          </p:nvSpPr>
          <p:spPr>
            <a:xfrm>
              <a:off x="1108364" y="2202873"/>
              <a:ext cx="8686800" cy="400396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3DA25866-82EC-15C2-5B86-D686DCF0D95E}"/>
                </a:ext>
              </a:extLst>
            </p:cNvPr>
            <p:cNvSpPr/>
            <p:nvPr userDrawn="1"/>
          </p:nvSpPr>
          <p:spPr>
            <a:xfrm>
              <a:off x="1281112" y="1551709"/>
              <a:ext cx="9303761" cy="4126799"/>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BED4CB7E-1CB8-4177-2F4D-A8C517137EEC}"/>
                </a:ext>
              </a:extLst>
            </p:cNvPr>
            <p:cNvGrpSpPr/>
            <p:nvPr userDrawn="1"/>
          </p:nvGrpSpPr>
          <p:grpSpPr>
            <a:xfrm>
              <a:off x="1056488" y="840235"/>
              <a:ext cx="10079022" cy="5177530"/>
              <a:chOff x="1056489" y="805779"/>
              <a:chExt cx="10079022" cy="5177530"/>
            </a:xfrm>
          </p:grpSpPr>
          <p:sp>
            <p:nvSpPr>
              <p:cNvPr id="26" name="Rectangle 25">
                <a:extLst>
                  <a:ext uri="{FF2B5EF4-FFF2-40B4-BE49-F238E27FC236}">
                    <a16:creationId xmlns:a16="http://schemas.microsoft.com/office/drawing/2014/main" id="{66FE904B-B1F0-F9D9-0C65-49BE23F0262D}"/>
                  </a:ext>
                </a:extLst>
              </p:cNvPr>
              <p:cNvSpPr>
                <a:spLocks/>
              </p:cNvSpPr>
              <p:nvPr userDrawn="1"/>
            </p:nvSpPr>
            <p:spPr>
              <a:xfrm>
                <a:off x="1056489" y="805779"/>
                <a:ext cx="1529579" cy="1463040"/>
              </a:xfrm>
              <a:prstGeom prst="rect">
                <a:avLst/>
              </a:prstGeom>
              <a:solidFill>
                <a:schemeClr val="accent3"/>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E24A792C-EAD1-1E17-404C-EFBEF7BFF411}"/>
                  </a:ext>
                </a:extLst>
              </p:cNvPr>
              <p:cNvSpPr>
                <a:spLocks/>
              </p:cNvSpPr>
              <p:nvPr userDrawn="1"/>
            </p:nvSpPr>
            <p:spPr>
              <a:xfrm>
                <a:off x="9672471" y="4598834"/>
                <a:ext cx="1463040" cy="1384475"/>
              </a:xfrm>
              <a:prstGeom prst="rect">
                <a:avLst/>
              </a:prstGeom>
              <a:solidFill>
                <a:schemeClr val="accent3"/>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5" name="Rectangle 24">
              <a:extLst>
                <a:ext uri="{FF2B5EF4-FFF2-40B4-BE49-F238E27FC236}">
                  <a16:creationId xmlns:a16="http://schemas.microsoft.com/office/drawing/2014/main" id="{26B80C71-44A6-A20E-ADA6-E833525161AD}"/>
                </a:ext>
              </a:extLst>
            </p:cNvPr>
            <p:cNvSpPr/>
            <p:nvPr userDrawn="1"/>
          </p:nvSpPr>
          <p:spPr>
            <a:xfrm>
              <a:off x="1898073" y="1426825"/>
              <a:ext cx="8859548" cy="371321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a:extLst>
              <a:ext uri="{FF2B5EF4-FFF2-40B4-BE49-F238E27FC236}">
                <a16:creationId xmlns:a16="http://schemas.microsoft.com/office/drawing/2014/main" id="{5FAE7328-7EDE-37C7-F66D-C16DB72D3781}"/>
              </a:ext>
            </a:extLst>
          </p:cNvPr>
          <p:cNvSpPr txBox="1"/>
          <p:nvPr/>
        </p:nvSpPr>
        <p:spPr>
          <a:xfrm>
            <a:off x="847923" y="-38211"/>
            <a:ext cx="1174283" cy="4508927"/>
          </a:xfrm>
          <a:prstGeom prst="rect">
            <a:avLst/>
          </a:prstGeom>
          <a:noFill/>
        </p:spPr>
        <p:txBody>
          <a:bodyPr wrap="square" rtlCol="0">
            <a:spAutoFit/>
          </a:bodyPr>
          <a:lstStyle/>
          <a:p>
            <a:r>
              <a:rPr lang="en-US" sz="28700" b="0" i="0" u="none" strike="noStrike">
                <a:solidFill>
                  <a:schemeClr val="tx1"/>
                </a:solidFill>
                <a:effectLst/>
                <a:latin typeface="Inter" panose="02000503000000020004" pitchFamily="2" charset="0"/>
              </a:rPr>
              <a:t>“</a:t>
            </a:r>
            <a:endParaRPr lang="en-US" sz="28700">
              <a:solidFill>
                <a:schemeClr val="tx1"/>
              </a:solidFill>
            </a:endParaRPr>
          </a:p>
        </p:txBody>
      </p:sp>
      <p:sp>
        <p:nvSpPr>
          <p:cNvPr id="13" name="TextBox 12">
            <a:extLst>
              <a:ext uri="{FF2B5EF4-FFF2-40B4-BE49-F238E27FC236}">
                <a16:creationId xmlns:a16="http://schemas.microsoft.com/office/drawing/2014/main" id="{35A022E4-7A5B-F38A-7860-1E739DC9F6F8}"/>
              </a:ext>
            </a:extLst>
          </p:cNvPr>
          <p:cNvSpPr txBox="1"/>
          <p:nvPr/>
        </p:nvSpPr>
        <p:spPr>
          <a:xfrm rot="10800000">
            <a:off x="10220850" y="2245036"/>
            <a:ext cx="1280669" cy="4508927"/>
          </a:xfrm>
          <a:prstGeom prst="rect">
            <a:avLst/>
          </a:prstGeom>
          <a:noFill/>
        </p:spPr>
        <p:txBody>
          <a:bodyPr wrap="square" rtlCol="0">
            <a:spAutoFit/>
          </a:bodyPr>
          <a:lstStyle/>
          <a:p>
            <a:r>
              <a:rPr lang="en-US" sz="28700" b="0" i="0" u="none" strike="noStrike">
                <a:solidFill>
                  <a:schemeClr val="tx1"/>
                </a:solidFill>
                <a:effectLst/>
                <a:latin typeface="Inter" panose="02000503000000020004" pitchFamily="2" charset="0"/>
              </a:rPr>
              <a:t>“</a:t>
            </a:r>
            <a:endParaRPr lang="en-US" sz="28700">
              <a:solidFill>
                <a:schemeClr val="tx1"/>
              </a:solidFill>
            </a:endParaRPr>
          </a:p>
        </p:txBody>
      </p:sp>
      <p:sp>
        <p:nvSpPr>
          <p:cNvPr id="14" name="Title 1">
            <a:extLst>
              <a:ext uri="{FF2B5EF4-FFF2-40B4-BE49-F238E27FC236}">
                <a16:creationId xmlns:a16="http://schemas.microsoft.com/office/drawing/2014/main" id="{8D35EDAB-E6BE-EF48-6A71-C474D859C3F6}"/>
              </a:ext>
            </a:extLst>
          </p:cNvPr>
          <p:cNvSpPr>
            <a:spLocks noGrp="1"/>
          </p:cNvSpPr>
          <p:nvPr>
            <p:ph type="ctrTitle" hasCustomPrompt="1"/>
          </p:nvPr>
        </p:nvSpPr>
        <p:spPr>
          <a:xfrm>
            <a:off x="2358634" y="1633596"/>
            <a:ext cx="7185513" cy="2837120"/>
          </a:xfrm>
          <a:prstGeom prst="rect">
            <a:avLst/>
          </a:prstGeom>
        </p:spPr>
        <p:txBody>
          <a:bodyPr anchor="ctr">
            <a:noAutofit/>
          </a:bodyPr>
          <a:lstStyle>
            <a:lvl1pPr algn="ctr">
              <a:defRPr sz="4000">
                <a:solidFill>
                  <a:schemeClr val="tx1"/>
                </a:solidFill>
              </a:defRPr>
            </a:lvl1pPr>
          </a:lstStyle>
          <a:p>
            <a:r>
              <a:rPr lang="en-US"/>
              <a:t>Really epic quote that makes everyone think. </a:t>
            </a:r>
          </a:p>
        </p:txBody>
      </p:sp>
      <p:sp>
        <p:nvSpPr>
          <p:cNvPr id="15" name="Subtitle 2">
            <a:extLst>
              <a:ext uri="{FF2B5EF4-FFF2-40B4-BE49-F238E27FC236}">
                <a16:creationId xmlns:a16="http://schemas.microsoft.com/office/drawing/2014/main" id="{0E2487A3-96FC-5837-5057-788C5EA5DC72}"/>
              </a:ext>
            </a:extLst>
          </p:cNvPr>
          <p:cNvSpPr>
            <a:spLocks noGrp="1"/>
          </p:cNvSpPr>
          <p:nvPr>
            <p:ph type="subTitle" idx="14" hasCustomPrompt="1"/>
          </p:nvPr>
        </p:nvSpPr>
        <p:spPr>
          <a:xfrm>
            <a:off x="2358635" y="4669312"/>
            <a:ext cx="7185512" cy="395869"/>
          </a:xfrm>
        </p:spPr>
        <p:txBody>
          <a:bodyPr anchor="ctr">
            <a:noAutofit/>
          </a:bodyPr>
          <a:lstStyle>
            <a:lvl1pPr marL="0" indent="0" algn="ctr">
              <a:buNone/>
              <a:defRPr sz="2400" b="0" i="0">
                <a:solidFill>
                  <a:schemeClr val="accent4"/>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 Quoted Source</a:t>
            </a:r>
          </a:p>
        </p:txBody>
      </p:sp>
    </p:spTree>
    <p:extLst>
      <p:ext uri="{BB962C8B-B14F-4D97-AF65-F5344CB8AC3E}">
        <p14:creationId xmlns:p14="http://schemas.microsoft.com/office/powerpoint/2010/main" val="1850681387"/>
      </p:ext>
    </p:extLst>
  </p:cSld>
  <p:clrMapOvr>
    <a:overrideClrMapping bg1="dk1" tx1="lt1" bg2="dk2" tx2="lt2" accent1="accent1" accent2="accent2" accent3="accent3" accent4="accent4" accent5="accent5" accent6="accent6" hlink="hlink" folHlink="folHlink"/>
  </p:clrMapOvr>
  <p:hf hdr="0" dt="0"/>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5"/>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05B7671A-A7CD-7228-1290-AEEF9F3FB0C6}"/>
              </a:ext>
            </a:extLst>
          </p:cNvPr>
          <p:cNvSpPr>
            <a:spLocks noGrp="1"/>
          </p:cNvSpPr>
          <p:nvPr>
            <p:ph type="ftr" sz="quarter" idx="3"/>
          </p:nvPr>
        </p:nvSpPr>
        <p:spPr>
          <a:xfrm>
            <a:off x="508002" y="6647147"/>
            <a:ext cx="1821841" cy="207941"/>
          </a:xfrm>
          <a:prstGeom prst="rect">
            <a:avLst/>
          </a:prstGeom>
        </p:spPr>
        <p:txBody>
          <a:bodyPr vert="horz" lIns="0" tIns="45720" rIns="91440" bIns="45720" rtlCol="0" anchor="ctr"/>
          <a:lstStyle>
            <a:lvl1pPr marL="0" marR="0" indent="0" algn="l" defTabSz="609570" rtl="0" eaLnBrk="1" fontAlgn="auto" latinLnBrk="0" hangingPunct="1">
              <a:lnSpc>
                <a:spcPct val="100000"/>
              </a:lnSpc>
              <a:spcBef>
                <a:spcPts val="0"/>
              </a:spcBef>
              <a:spcAft>
                <a:spcPts val="0"/>
              </a:spcAft>
              <a:buClrTx/>
              <a:buSzTx/>
              <a:buFontTx/>
              <a:buNone/>
              <a:tabLst/>
              <a:defRPr sz="800" b="0" i="0">
                <a:solidFill>
                  <a:schemeClr val="accent4">
                    <a:lumMod val="75000"/>
                  </a:schemeClr>
                </a:solidFill>
                <a:latin typeface="+mn-lt"/>
                <a:ea typeface="Source Sans Pro" panose="020B0503030403020204" pitchFamily="34" charset="0"/>
              </a:defRPr>
            </a:lvl1pPr>
          </a:lstStyle>
          <a:p>
            <a:r>
              <a:rPr lang="en-US"/>
              <a:t>Talend confidential</a:t>
            </a:r>
          </a:p>
        </p:txBody>
      </p:sp>
    </p:spTree>
    <p:extLst>
      <p:ext uri="{BB962C8B-B14F-4D97-AF65-F5344CB8AC3E}">
        <p14:creationId xmlns:p14="http://schemas.microsoft.com/office/powerpoint/2010/main" val="894752523"/>
      </p:ext>
    </p:extLst>
  </p:cSld>
  <p:clrMapOvr>
    <a:masterClrMapping/>
  </p:clrMapOvr>
  <p:transition spd="slow">
    <p:wipe dir="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cSld name="Divid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6199-7E4E-EC3E-01B7-27A061D65B98}"/>
              </a:ext>
            </a:extLst>
          </p:cNvPr>
          <p:cNvSpPr>
            <a:spLocks noGrp="1"/>
          </p:cNvSpPr>
          <p:nvPr>
            <p:ph type="ctrTitle" hasCustomPrompt="1"/>
          </p:nvPr>
        </p:nvSpPr>
        <p:spPr>
          <a:xfrm>
            <a:off x="450571" y="2584918"/>
            <a:ext cx="5645426" cy="1463664"/>
          </a:xfrm>
          <a:prstGeom prst="rect">
            <a:avLst/>
          </a:prstGeom>
        </p:spPr>
        <p:txBody>
          <a:bodyPr anchor="b">
            <a:noAutofit/>
          </a:bodyPr>
          <a:lstStyle>
            <a:lvl1pPr algn="l">
              <a:defRPr sz="4400">
                <a:solidFill>
                  <a:schemeClr val="tx1"/>
                </a:solidFill>
              </a:defRPr>
            </a:lvl1pPr>
          </a:lstStyle>
          <a:p>
            <a:r>
              <a:rPr lang="en-US"/>
              <a:t>This is a divider slide with 2 lines</a:t>
            </a:r>
          </a:p>
        </p:txBody>
      </p:sp>
      <p:sp>
        <p:nvSpPr>
          <p:cNvPr id="5" name="Subtitle 2">
            <a:extLst>
              <a:ext uri="{FF2B5EF4-FFF2-40B4-BE49-F238E27FC236}">
                <a16:creationId xmlns:a16="http://schemas.microsoft.com/office/drawing/2014/main" id="{596EA256-34A4-5996-DCC4-F4ADF473332B}"/>
              </a:ext>
            </a:extLst>
          </p:cNvPr>
          <p:cNvSpPr>
            <a:spLocks noGrp="1"/>
          </p:cNvSpPr>
          <p:nvPr>
            <p:ph type="subTitle" idx="1" hasCustomPrompt="1"/>
          </p:nvPr>
        </p:nvSpPr>
        <p:spPr>
          <a:xfrm>
            <a:off x="450571" y="4203220"/>
            <a:ext cx="5645427" cy="876734"/>
          </a:xfrm>
        </p:spPr>
        <p:txBody>
          <a:bodyPr anchor="t">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pic>
        <p:nvPicPr>
          <p:cNvPr id="3" name="Graphic 2">
            <a:extLst>
              <a:ext uri="{FF2B5EF4-FFF2-40B4-BE49-F238E27FC236}">
                <a16:creationId xmlns:a16="http://schemas.microsoft.com/office/drawing/2014/main" id="{97449D2D-1DE2-A12B-DF18-8F2A463EB9C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58950" t="26968" r="7310" b="26967"/>
          <a:stretch/>
        </p:blipFill>
        <p:spPr>
          <a:xfrm flipH="1">
            <a:off x="7168924" y="1"/>
            <a:ext cx="5023076" cy="6858000"/>
          </a:xfrm>
          <a:prstGeom prst="rect">
            <a:avLst/>
          </a:prstGeom>
        </p:spPr>
      </p:pic>
    </p:spTree>
    <p:extLst>
      <p:ext uri="{BB962C8B-B14F-4D97-AF65-F5344CB8AC3E}">
        <p14:creationId xmlns:p14="http://schemas.microsoft.com/office/powerpoint/2010/main" val="830041713"/>
      </p:ext>
    </p:extLst>
  </p:cSld>
  <p:clrMapOvr>
    <a:overrideClrMapping bg1="lt1" tx1="dk1" bg2="lt2" tx2="dk2" accent1="accent1" accent2="accent2" accent3="accent3" accent4="accent4" accent5="accent5" accent6="accent6" hlink="hlink" folHlink="folHlink"/>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End 1">
    <p:spTree>
      <p:nvGrpSpPr>
        <p:cNvPr id="1" name=""/>
        <p:cNvGrpSpPr/>
        <p:nvPr/>
      </p:nvGrpSpPr>
      <p:grpSpPr>
        <a:xfrm>
          <a:off x="0" y="0"/>
          <a:ext cx="0" cy="0"/>
          <a:chOff x="0" y="0"/>
          <a:chExt cx="0" cy="0"/>
        </a:xfrm>
      </p:grpSpPr>
      <p:pic>
        <p:nvPicPr>
          <p:cNvPr id="11" name="Picture 10" descr="A black background with green lines&#10;&#10;Description automatically generated">
            <a:extLst>
              <a:ext uri="{FF2B5EF4-FFF2-40B4-BE49-F238E27FC236}">
                <a16:creationId xmlns:a16="http://schemas.microsoft.com/office/drawing/2014/main" id="{48D21876-BA52-68C5-B349-CF8087B112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4" name="Text Placeholder 4">
            <a:extLst>
              <a:ext uri="{FF2B5EF4-FFF2-40B4-BE49-F238E27FC236}">
                <a16:creationId xmlns:a16="http://schemas.microsoft.com/office/drawing/2014/main" id="{493EFA5F-3C5D-E81F-71B1-ECAE22A10CCD}"/>
              </a:ext>
            </a:extLst>
          </p:cNvPr>
          <p:cNvSpPr>
            <a:spLocks noGrp="1"/>
          </p:cNvSpPr>
          <p:nvPr>
            <p:ph type="body" sz="quarter" idx="16" hasCustomPrompt="1"/>
          </p:nvPr>
        </p:nvSpPr>
        <p:spPr>
          <a:xfrm>
            <a:off x="846573" y="5641905"/>
            <a:ext cx="5714252" cy="395869"/>
          </a:xfrm>
        </p:spPr>
        <p:txBody>
          <a:bodyPr>
            <a:noAutofit/>
          </a:bodyPr>
          <a:lstStyle>
            <a:lvl1pPr marL="0" indent="0" algn="l">
              <a:buNone/>
              <a:defRPr sz="1800" b="0" i="0">
                <a:solidFill>
                  <a:schemeClr val="tx1"/>
                </a:solidFill>
                <a:latin typeface="Inter" panose="02000503000000020004" pitchFamily="2" charset="0"/>
                <a:ea typeface="Inter" panose="02000503000000020004" pitchFamily="2" charset="0"/>
              </a:defRPr>
            </a:lvl1pPr>
          </a:lstStyle>
          <a:p>
            <a:pPr lvl="0"/>
            <a:r>
              <a:rPr lang="en-US" err="1"/>
              <a:t>emailaddress@qlik.com</a:t>
            </a:r>
            <a:endParaRPr lang="en-US"/>
          </a:p>
        </p:txBody>
      </p:sp>
      <p:pic>
        <p:nvPicPr>
          <p:cNvPr id="3" name="Graphic 2">
            <a:extLst>
              <a:ext uri="{FF2B5EF4-FFF2-40B4-BE49-F238E27FC236}">
                <a16:creationId xmlns:a16="http://schemas.microsoft.com/office/drawing/2014/main" id="{655610A0-F551-19F2-EECF-A7E853EED79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7989" y="1101187"/>
            <a:ext cx="3328576" cy="1849210"/>
          </a:xfrm>
          <a:prstGeom prst="rect">
            <a:avLst/>
          </a:prstGeom>
        </p:spPr>
      </p:pic>
      <p:sp>
        <p:nvSpPr>
          <p:cNvPr id="7" name="Text Placeholder 6">
            <a:extLst>
              <a:ext uri="{FF2B5EF4-FFF2-40B4-BE49-F238E27FC236}">
                <a16:creationId xmlns:a16="http://schemas.microsoft.com/office/drawing/2014/main" id="{8F12448B-DA87-1FE1-7CBF-F9F79437F723}"/>
              </a:ext>
            </a:extLst>
          </p:cNvPr>
          <p:cNvSpPr>
            <a:spLocks noGrp="1"/>
          </p:cNvSpPr>
          <p:nvPr>
            <p:ph type="body" sz="quarter" idx="17" hasCustomPrompt="1"/>
          </p:nvPr>
        </p:nvSpPr>
        <p:spPr>
          <a:xfrm>
            <a:off x="846186" y="5004559"/>
            <a:ext cx="5714639" cy="461555"/>
          </a:xfrm>
        </p:spPr>
        <p:txBody>
          <a:bodyPr/>
          <a:lstStyle>
            <a:lvl1pPr marL="0" indent="0">
              <a:buNone/>
              <a:defRPr/>
            </a:lvl1pPr>
          </a:lstStyle>
          <a:p>
            <a:pPr lvl="0"/>
            <a:r>
              <a:rPr lang="en-US"/>
              <a:t>Call to Action</a:t>
            </a:r>
          </a:p>
        </p:txBody>
      </p:sp>
    </p:spTree>
    <p:extLst>
      <p:ext uri="{BB962C8B-B14F-4D97-AF65-F5344CB8AC3E}">
        <p14:creationId xmlns:p14="http://schemas.microsoft.com/office/powerpoint/2010/main" val="361794619"/>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End 2">
    <p:bg>
      <p:bgRef idx="1001">
        <a:schemeClr val="bg2"/>
      </p:bgRef>
    </p:bg>
    <p:spTree>
      <p:nvGrpSpPr>
        <p:cNvPr id="1" name=""/>
        <p:cNvGrpSpPr/>
        <p:nvPr/>
      </p:nvGrpSpPr>
      <p:grpSpPr>
        <a:xfrm>
          <a:off x="0" y="0"/>
          <a:ext cx="0" cy="0"/>
          <a:chOff x="0" y="0"/>
          <a:chExt cx="0" cy="0"/>
        </a:xfrm>
      </p:grpSpPr>
      <p:pic>
        <p:nvPicPr>
          <p:cNvPr id="10" name="Picture 9" descr="A black background with green lines&#10;&#10;Description automatically generated">
            <a:extLst>
              <a:ext uri="{FF2B5EF4-FFF2-40B4-BE49-F238E27FC236}">
                <a16:creationId xmlns:a16="http://schemas.microsoft.com/office/drawing/2014/main" id="{4106C380-C29E-7390-E154-057377E5D8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11" name="Graphic 10">
            <a:extLst>
              <a:ext uri="{FF2B5EF4-FFF2-40B4-BE49-F238E27FC236}">
                <a16:creationId xmlns:a16="http://schemas.microsoft.com/office/drawing/2014/main" id="{23149500-7912-3E96-5FB3-CBDE4B59313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7990" y="1101186"/>
            <a:ext cx="3328576" cy="1849209"/>
          </a:xfrm>
          <a:prstGeom prst="rect">
            <a:avLst/>
          </a:prstGeom>
        </p:spPr>
      </p:pic>
      <p:sp>
        <p:nvSpPr>
          <p:cNvPr id="7" name="Text Placeholder 4">
            <a:extLst>
              <a:ext uri="{FF2B5EF4-FFF2-40B4-BE49-F238E27FC236}">
                <a16:creationId xmlns:a16="http://schemas.microsoft.com/office/drawing/2014/main" id="{967FA24A-C52F-B256-7134-1984E46267FA}"/>
              </a:ext>
            </a:extLst>
          </p:cNvPr>
          <p:cNvSpPr>
            <a:spLocks noGrp="1"/>
          </p:cNvSpPr>
          <p:nvPr>
            <p:ph type="body" sz="quarter" idx="16" hasCustomPrompt="1"/>
          </p:nvPr>
        </p:nvSpPr>
        <p:spPr>
          <a:xfrm>
            <a:off x="846573" y="5641905"/>
            <a:ext cx="5714252" cy="395869"/>
          </a:xfrm>
        </p:spPr>
        <p:txBody>
          <a:bodyPr>
            <a:noAutofit/>
          </a:bodyPr>
          <a:lstStyle>
            <a:lvl1pPr marL="0" indent="0" algn="l">
              <a:buNone/>
              <a:defRPr sz="1800" b="0" i="0">
                <a:solidFill>
                  <a:schemeClr val="tx1"/>
                </a:solidFill>
                <a:latin typeface="Inter" panose="02000503000000020004" pitchFamily="2" charset="0"/>
                <a:ea typeface="Inter" panose="02000503000000020004" pitchFamily="2" charset="0"/>
              </a:defRPr>
            </a:lvl1pPr>
          </a:lstStyle>
          <a:p>
            <a:pPr lvl="0"/>
            <a:r>
              <a:rPr lang="en-US" err="1"/>
              <a:t>emailaddress@qlik.com</a:t>
            </a:r>
            <a:endParaRPr lang="en-US"/>
          </a:p>
        </p:txBody>
      </p:sp>
      <p:sp>
        <p:nvSpPr>
          <p:cNvPr id="8" name="Text Placeholder 6">
            <a:extLst>
              <a:ext uri="{FF2B5EF4-FFF2-40B4-BE49-F238E27FC236}">
                <a16:creationId xmlns:a16="http://schemas.microsoft.com/office/drawing/2014/main" id="{67CD7BB3-59A8-A18C-D485-85765FFC2A90}"/>
              </a:ext>
            </a:extLst>
          </p:cNvPr>
          <p:cNvSpPr>
            <a:spLocks noGrp="1"/>
          </p:cNvSpPr>
          <p:nvPr>
            <p:ph type="body" sz="quarter" idx="17" hasCustomPrompt="1"/>
          </p:nvPr>
        </p:nvSpPr>
        <p:spPr>
          <a:xfrm>
            <a:off x="846186" y="5004559"/>
            <a:ext cx="5714639" cy="461555"/>
          </a:xfrm>
        </p:spPr>
        <p:txBody>
          <a:bodyPr/>
          <a:lstStyle>
            <a:lvl1pPr marL="0" indent="0">
              <a:buNone/>
              <a:defRPr/>
            </a:lvl1pPr>
          </a:lstStyle>
          <a:p>
            <a:pPr lvl="0"/>
            <a:r>
              <a:rPr lang="en-US"/>
              <a:t>Call to Action</a:t>
            </a:r>
          </a:p>
        </p:txBody>
      </p:sp>
    </p:spTree>
    <p:extLst>
      <p:ext uri="{BB962C8B-B14F-4D97-AF65-F5344CB8AC3E}">
        <p14:creationId xmlns:p14="http://schemas.microsoft.com/office/powerpoint/2010/main" val="3452033157"/>
      </p:ext>
    </p:extLst>
  </p:cSld>
  <p:clrMapOvr>
    <a:overrideClrMapping bg1="dk1" tx1="lt1" bg2="dk2" tx2="lt2" accent1="accent1" accent2="accent2" accent3="accent3" accent4="accent4" accent5="accent5" accent6="accent6" hlink="hlink" folHlink="folHlink"/>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nd- Appendix">
    <p:bg>
      <p:bgRef idx="1001">
        <a:schemeClr val="bg2"/>
      </p:bgRef>
    </p:bg>
    <p:spTree>
      <p:nvGrpSpPr>
        <p:cNvPr id="1" name=""/>
        <p:cNvGrpSpPr/>
        <p:nvPr/>
      </p:nvGrpSpPr>
      <p:grpSpPr>
        <a:xfrm>
          <a:off x="0" y="0"/>
          <a:ext cx="0" cy="0"/>
          <a:chOff x="0" y="0"/>
          <a:chExt cx="0" cy="0"/>
        </a:xfrm>
      </p:grpSpPr>
      <p:pic>
        <p:nvPicPr>
          <p:cNvPr id="8" name="Picture 7" descr="A black background with green lines&#10;&#10;Description automatically generated">
            <a:extLst>
              <a:ext uri="{FF2B5EF4-FFF2-40B4-BE49-F238E27FC236}">
                <a16:creationId xmlns:a16="http://schemas.microsoft.com/office/drawing/2014/main" id="{8A559919-4E94-0D09-D59B-D78DB4C2CA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V="1">
            <a:off x="1664288" y="0"/>
            <a:ext cx="10527712" cy="6858000"/>
          </a:xfrm>
          <a:prstGeom prst="rect">
            <a:avLst/>
          </a:prstGeom>
        </p:spPr>
      </p:pic>
      <p:pic>
        <p:nvPicPr>
          <p:cNvPr id="7" name="Picture 6" descr="A black background with green lines&#10;&#10;Description automatically generated">
            <a:extLst>
              <a:ext uri="{FF2B5EF4-FFF2-40B4-BE49-F238E27FC236}">
                <a16:creationId xmlns:a16="http://schemas.microsoft.com/office/drawing/2014/main" id="{08C28AA4-24E2-AEB6-7F25-DB964665F40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1188631" cy="6858000"/>
          </a:xfrm>
          <a:prstGeom prst="rect">
            <a:avLst/>
          </a:prstGeom>
        </p:spPr>
      </p:pic>
      <p:pic>
        <p:nvPicPr>
          <p:cNvPr id="11" name="Graphic 10">
            <a:extLst>
              <a:ext uri="{FF2B5EF4-FFF2-40B4-BE49-F238E27FC236}">
                <a16:creationId xmlns:a16="http://schemas.microsoft.com/office/drawing/2014/main" id="{23149500-7912-3E96-5FB3-CBDE4B59313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31712" y="1579791"/>
            <a:ext cx="3328576" cy="1849209"/>
          </a:xfrm>
          <a:prstGeom prst="rect">
            <a:avLst/>
          </a:prstGeom>
        </p:spPr>
      </p:pic>
      <p:sp>
        <p:nvSpPr>
          <p:cNvPr id="5" name="Subtitle 2">
            <a:extLst>
              <a:ext uri="{FF2B5EF4-FFF2-40B4-BE49-F238E27FC236}">
                <a16:creationId xmlns:a16="http://schemas.microsoft.com/office/drawing/2014/main" id="{9FD58846-2F05-9B9A-3023-E9972305255B}"/>
              </a:ext>
            </a:extLst>
          </p:cNvPr>
          <p:cNvSpPr>
            <a:spLocks noGrp="1"/>
          </p:cNvSpPr>
          <p:nvPr>
            <p:ph type="subTitle" idx="1" hasCustomPrompt="1"/>
          </p:nvPr>
        </p:nvSpPr>
        <p:spPr>
          <a:xfrm>
            <a:off x="3273287" y="4176711"/>
            <a:ext cx="5645426" cy="1101498"/>
          </a:xfrm>
        </p:spPr>
        <p:txBody>
          <a:bodyPr anchor="t">
            <a:noAutofit/>
          </a:bodyPr>
          <a:lstStyle>
            <a:lvl1pPr marL="0" indent="0" algn="ctr">
              <a:buNone/>
              <a:defRPr sz="3200" b="1" i="0">
                <a:solidFill>
                  <a:schemeClr val="accent4"/>
                </a:solidFill>
                <a:latin typeface="Inter SemiBold" panose="02000503000000020004" pitchFamily="2" charset="0"/>
                <a:ea typeface="Inter SemiBold"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Appendix</a:t>
            </a:r>
          </a:p>
        </p:txBody>
      </p:sp>
    </p:spTree>
    <p:extLst>
      <p:ext uri="{BB962C8B-B14F-4D97-AF65-F5344CB8AC3E}">
        <p14:creationId xmlns:p14="http://schemas.microsoft.com/office/powerpoint/2010/main" val="247495875"/>
      </p:ext>
    </p:extLst>
  </p:cSld>
  <p:clrMapOvr>
    <a:overrideClrMapping bg1="dk1" tx1="lt1" bg2="dk2" tx2="lt2" accent1="accent1" accent2="accent2" accent3="accent3" accent4="accent4" accent5="accent5" accent6="accent6" hlink="hlink" folHlink="folHlink"/>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 Sub">
    <p:bg>
      <p:bgPr>
        <a:solidFill>
          <a:schemeClr val="accent5"/>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D639B5-8120-2845-9975-60E54A1E23E9}"/>
              </a:ext>
            </a:extLst>
          </p:cNvPr>
          <p:cNvGrpSpPr/>
          <p:nvPr userDrawn="1"/>
        </p:nvGrpSpPr>
        <p:grpSpPr>
          <a:xfrm>
            <a:off x="8283138" y="5958230"/>
            <a:ext cx="4137369" cy="926879"/>
            <a:chOff x="7994577" y="7729729"/>
            <a:chExt cx="9753466" cy="2185140"/>
          </a:xfrm>
        </p:grpSpPr>
        <p:sp>
          <p:nvSpPr>
            <p:cNvPr id="12" name="Graphic 56">
              <a:extLst>
                <a:ext uri="{FF2B5EF4-FFF2-40B4-BE49-F238E27FC236}">
                  <a16:creationId xmlns:a16="http://schemas.microsoft.com/office/drawing/2014/main" id="{4037486C-72E5-A047-8369-596D613A0F62}"/>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13" name="Graphic 61">
              <a:extLst>
                <a:ext uri="{FF2B5EF4-FFF2-40B4-BE49-F238E27FC236}">
                  <a16:creationId xmlns:a16="http://schemas.microsoft.com/office/drawing/2014/main" id="{69C83946-7678-3C4A-AA9D-30D625944E94}"/>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
        <p:nvSpPr>
          <p:cNvPr id="8" name="Title Placeholder 1">
            <a:extLst>
              <a:ext uri="{FF2B5EF4-FFF2-40B4-BE49-F238E27FC236}">
                <a16:creationId xmlns:a16="http://schemas.microsoft.com/office/drawing/2014/main" id="{3E1BC789-E9E8-774A-B30D-5186ABD63D95}"/>
              </a:ext>
            </a:extLst>
          </p:cNvPr>
          <p:cNvSpPr>
            <a:spLocks noGrp="1"/>
          </p:cNvSpPr>
          <p:nvPr>
            <p:ph type="title"/>
          </p:nvPr>
        </p:nvSpPr>
        <p:spPr>
          <a:xfrm>
            <a:off x="508000" y="365679"/>
            <a:ext cx="11176000" cy="531428"/>
          </a:xfrm>
          <a:prstGeom prst="rect">
            <a:avLst/>
          </a:prstGeom>
        </p:spPr>
        <p:txBody>
          <a:bodyPr vert="horz" wrap="square" lIns="0" tIns="0" rIns="0" bIns="0" rtlCol="0" anchor="t" anchorCtr="0">
            <a:noAutofit/>
          </a:bodyPr>
          <a:lstStyle>
            <a:lvl1pPr>
              <a:defRPr>
                <a:solidFill>
                  <a:schemeClr val="tx1">
                    <a:lumMod val="50000"/>
                  </a:schemeClr>
                </a:solidFill>
              </a:defRPr>
            </a:lvl1pPr>
          </a:lstStyle>
          <a:p>
            <a:r>
              <a:rPr lang="en-US"/>
              <a:t>Click to edit Master title style</a:t>
            </a:r>
          </a:p>
        </p:txBody>
      </p:sp>
      <p:sp>
        <p:nvSpPr>
          <p:cNvPr id="2" name="Text Placeholder 4">
            <a:extLst>
              <a:ext uri="{FF2B5EF4-FFF2-40B4-BE49-F238E27FC236}">
                <a16:creationId xmlns:a16="http://schemas.microsoft.com/office/drawing/2014/main" id="{D9387C4F-0289-95CD-89B7-D8D17FC6AB54}"/>
              </a:ext>
            </a:extLst>
          </p:cNvPr>
          <p:cNvSpPr>
            <a:spLocks noGrp="1"/>
          </p:cNvSpPr>
          <p:nvPr>
            <p:ph type="body" sz="quarter" idx="11" hasCustomPrompt="1"/>
          </p:nvPr>
        </p:nvSpPr>
        <p:spPr>
          <a:xfrm>
            <a:off x="512051" y="901288"/>
            <a:ext cx="11176712" cy="461665"/>
          </a:xfrm>
          <a:prstGeom prst="rect">
            <a:avLst/>
          </a:prstGeom>
        </p:spPr>
        <p:txBody>
          <a:bodyPr tIns="0" bIns="0">
            <a:normAutofit/>
          </a:bodyPr>
          <a:lstStyle>
            <a:lvl1pPr marL="0" indent="0">
              <a:buNone/>
              <a:defRPr sz="1800" b="0" i="0">
                <a:solidFill>
                  <a:schemeClr val="accent4">
                    <a:lumMod val="75000"/>
                  </a:schemeClr>
                </a:solidFill>
                <a:latin typeface="+mn-lt"/>
                <a:ea typeface="Source Sans Pro" panose="020B0503030403020204" pitchFamily="34" charset="0"/>
                <a:cs typeface="Calibri" charset="0"/>
              </a:defRPr>
            </a:lvl1pPr>
            <a:lvl2pPr marL="342861" indent="0">
              <a:buNone/>
              <a:defRPr/>
            </a:lvl2pPr>
            <a:lvl3pPr marL="685722" indent="0">
              <a:buNone/>
              <a:defRPr/>
            </a:lvl3pPr>
            <a:lvl4pPr marL="1028584" indent="0">
              <a:buNone/>
              <a:defRPr/>
            </a:lvl4pPr>
            <a:lvl5pPr marL="1371444" indent="0">
              <a:buNone/>
              <a:defRPr/>
            </a:lvl5pPr>
          </a:lstStyle>
          <a:p>
            <a:pPr lvl="0"/>
            <a:r>
              <a:rPr lang="en-US"/>
              <a:t>Click to edit master sub title style</a:t>
            </a:r>
          </a:p>
        </p:txBody>
      </p:sp>
    </p:spTree>
    <p:extLst>
      <p:ext uri="{BB962C8B-B14F-4D97-AF65-F5344CB8AC3E}">
        <p14:creationId xmlns:p14="http://schemas.microsoft.com/office/powerpoint/2010/main" val="1691187652"/>
      </p:ext>
    </p:extLst>
  </p:cSld>
  <p:clrMapOvr>
    <a:masterClrMapping/>
  </p:clrMapOvr>
  <p:transition spd="slow">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s no Sub">
    <p:bg>
      <p:bgPr>
        <a:solidFill>
          <a:schemeClr val="accent5"/>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F063466-9513-DD44-BC04-A34C2BC0DFA7}"/>
              </a:ext>
            </a:extLst>
          </p:cNvPr>
          <p:cNvGrpSpPr/>
          <p:nvPr userDrawn="1"/>
        </p:nvGrpSpPr>
        <p:grpSpPr>
          <a:xfrm>
            <a:off x="8283138" y="5958230"/>
            <a:ext cx="4137369" cy="926879"/>
            <a:chOff x="7994577" y="7729729"/>
            <a:chExt cx="9753466" cy="2185140"/>
          </a:xfrm>
        </p:grpSpPr>
        <p:sp>
          <p:nvSpPr>
            <p:cNvPr id="13" name="Graphic 56">
              <a:extLst>
                <a:ext uri="{FF2B5EF4-FFF2-40B4-BE49-F238E27FC236}">
                  <a16:creationId xmlns:a16="http://schemas.microsoft.com/office/drawing/2014/main" id="{4BB90C37-31EB-A64C-82CF-857AD4828F5E}"/>
                </a:ext>
              </a:extLst>
            </p:cNvPr>
            <p:cNvSpPr/>
            <p:nvPr userDrawn="1"/>
          </p:nvSpPr>
          <p:spPr>
            <a:xfrm>
              <a:off x="7994577" y="7837300"/>
              <a:ext cx="9753466" cy="2077569"/>
            </a:xfrm>
            <a:custGeom>
              <a:avLst/>
              <a:gdLst>
                <a:gd name="connsiteX0" fmla="*/ 9753466 w 9753466"/>
                <a:gd name="connsiteY0" fmla="*/ 2077569 h 2077569"/>
                <a:gd name="connsiteX1" fmla="*/ 0 w 9753466"/>
                <a:gd name="connsiteY1" fmla="*/ 2077569 h 2077569"/>
                <a:gd name="connsiteX2" fmla="*/ 554007 w 9753466"/>
                <a:gd name="connsiteY2" fmla="*/ 1582483 h 2077569"/>
                <a:gd name="connsiteX3" fmla="*/ 1374418 w 9753466"/>
                <a:gd name="connsiteY3" fmla="*/ 767997 h 2077569"/>
                <a:gd name="connsiteX4" fmla="*/ 3125248 w 9753466"/>
                <a:gd name="connsiteY4" fmla="*/ 634598 h 2077569"/>
                <a:gd name="connsiteX5" fmla="*/ 3276329 w 9753466"/>
                <a:gd name="connsiteY5" fmla="*/ 844090 h 2077569"/>
                <a:gd name="connsiteX6" fmla="*/ 4359180 w 9753466"/>
                <a:gd name="connsiteY6" fmla="*/ 1345749 h 2077569"/>
                <a:gd name="connsiteX7" fmla="*/ 4872084 w 9753466"/>
                <a:gd name="connsiteY7" fmla="*/ 1167254 h 2077569"/>
                <a:gd name="connsiteX8" fmla="*/ 5100054 w 9753466"/>
                <a:gd name="connsiteY8" fmla="*/ 1022583 h 2077569"/>
                <a:gd name="connsiteX9" fmla="*/ 5839620 w 9753466"/>
                <a:gd name="connsiteY9" fmla="*/ 299221 h 2077569"/>
                <a:gd name="connsiteX10" fmla="*/ 7216683 w 9753466"/>
                <a:gd name="connsiteY10" fmla="*/ 814026 h 2077569"/>
                <a:gd name="connsiteX11" fmla="*/ 7593099 w 9753466"/>
                <a:gd name="connsiteY11" fmla="*/ 1089279 h 2077569"/>
                <a:gd name="connsiteX12" fmla="*/ 8339287 w 9753466"/>
                <a:gd name="connsiteY12" fmla="*/ 741688 h 2077569"/>
                <a:gd name="connsiteX13" fmla="*/ 9750809 w 9753466"/>
                <a:gd name="connsiteY13" fmla="*/ 2072865 h 2077569"/>
                <a:gd name="connsiteX14" fmla="*/ 9753466 w 9753466"/>
                <a:gd name="connsiteY14" fmla="*/ 2077569 h 207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53466" h="2077569">
                  <a:moveTo>
                    <a:pt x="9753466" y="2077569"/>
                  </a:moveTo>
                  <a:lnTo>
                    <a:pt x="0" y="2077569"/>
                  </a:lnTo>
                  <a:cubicBezTo>
                    <a:pt x="201452" y="1906588"/>
                    <a:pt x="386121" y="1741561"/>
                    <a:pt x="554007" y="1582483"/>
                  </a:cubicBezTo>
                  <a:cubicBezTo>
                    <a:pt x="877401" y="1278108"/>
                    <a:pt x="1143797" y="1001914"/>
                    <a:pt x="1374418" y="767997"/>
                  </a:cubicBezTo>
                  <a:cubicBezTo>
                    <a:pt x="2173612" y="-45548"/>
                    <a:pt x="2511582" y="-329259"/>
                    <a:pt x="3125248" y="634598"/>
                  </a:cubicBezTo>
                  <a:cubicBezTo>
                    <a:pt x="3171119" y="707551"/>
                    <a:pt x="3221581" y="777523"/>
                    <a:pt x="3276329" y="844090"/>
                  </a:cubicBezTo>
                  <a:cubicBezTo>
                    <a:pt x="3610334" y="1263080"/>
                    <a:pt x="3984093" y="1398356"/>
                    <a:pt x="4359180" y="1345749"/>
                  </a:cubicBezTo>
                  <a:cubicBezTo>
                    <a:pt x="4531476" y="1323198"/>
                    <a:pt x="4702444" y="1260257"/>
                    <a:pt x="4872084" y="1167254"/>
                  </a:cubicBezTo>
                  <a:cubicBezTo>
                    <a:pt x="4950945" y="1123692"/>
                    <a:pt x="5027070" y="1075379"/>
                    <a:pt x="5100054" y="1022583"/>
                  </a:cubicBezTo>
                  <a:cubicBezTo>
                    <a:pt x="5363813" y="834697"/>
                    <a:pt x="5614306" y="581050"/>
                    <a:pt x="5839620" y="299221"/>
                  </a:cubicBezTo>
                  <a:cubicBezTo>
                    <a:pt x="6426777" y="-435416"/>
                    <a:pt x="6844254" y="357465"/>
                    <a:pt x="7216683" y="814026"/>
                  </a:cubicBezTo>
                  <a:cubicBezTo>
                    <a:pt x="7345262" y="971850"/>
                    <a:pt x="7469834" y="1089279"/>
                    <a:pt x="7593099" y="1089279"/>
                  </a:cubicBezTo>
                  <a:cubicBezTo>
                    <a:pt x="7819741" y="1089279"/>
                    <a:pt x="8082171" y="880728"/>
                    <a:pt x="8339287" y="741688"/>
                  </a:cubicBezTo>
                  <a:cubicBezTo>
                    <a:pt x="8624240" y="587626"/>
                    <a:pt x="9290459" y="885318"/>
                    <a:pt x="9750809" y="2072865"/>
                  </a:cubicBezTo>
                  <a:cubicBezTo>
                    <a:pt x="9752218" y="2074071"/>
                    <a:pt x="9753164" y="2075740"/>
                    <a:pt x="9753466" y="2077569"/>
                  </a:cubicBezTo>
                  <a:close/>
                </a:path>
              </a:pathLst>
            </a:custGeom>
            <a:gradFill>
              <a:gsLst>
                <a:gs pos="100000">
                  <a:srgbClr val="5151A7">
                    <a:alpha val="14000"/>
                  </a:srgbClr>
                </a:gs>
                <a:gs pos="0">
                  <a:srgbClr val="5151A7">
                    <a:alpha val="3000"/>
                  </a:srgbClr>
                </a:gs>
              </a:gsLst>
              <a:lin ang="0" scaled="1"/>
            </a:gradFill>
            <a:ln w="20111" cap="flat">
              <a:noFill/>
              <a:prstDash val="solid"/>
              <a:miter/>
            </a:ln>
          </p:spPr>
          <p:txBody>
            <a:bodyPr rtlCol="0" anchor="ctr"/>
            <a:lstStyle/>
            <a:p>
              <a:endParaRPr lang="en-US" sz="937"/>
            </a:p>
          </p:txBody>
        </p:sp>
        <p:sp>
          <p:nvSpPr>
            <p:cNvPr id="14" name="Graphic 61">
              <a:extLst>
                <a:ext uri="{FF2B5EF4-FFF2-40B4-BE49-F238E27FC236}">
                  <a16:creationId xmlns:a16="http://schemas.microsoft.com/office/drawing/2014/main" id="{F860CFC4-C1CB-CC45-AB17-40B9553A1A73}"/>
                </a:ext>
              </a:extLst>
            </p:cNvPr>
            <p:cNvSpPr/>
            <p:nvPr userDrawn="1"/>
          </p:nvSpPr>
          <p:spPr>
            <a:xfrm>
              <a:off x="7994577" y="7729729"/>
              <a:ext cx="9753466" cy="2178890"/>
            </a:xfrm>
            <a:custGeom>
              <a:avLst/>
              <a:gdLst>
                <a:gd name="connsiteX0" fmla="*/ 9753466 w 9753466"/>
                <a:gd name="connsiteY0" fmla="*/ 2178890 h 2178890"/>
                <a:gd name="connsiteX1" fmla="*/ 0 w 9753466"/>
                <a:gd name="connsiteY1" fmla="*/ 2178890 h 2178890"/>
                <a:gd name="connsiteX2" fmla="*/ 198806 w 9753466"/>
                <a:gd name="connsiteY2" fmla="*/ 1639779 h 2178890"/>
                <a:gd name="connsiteX3" fmla="*/ 1374418 w 9753466"/>
                <a:gd name="connsiteY3" fmla="*/ 865062 h 2178890"/>
                <a:gd name="connsiteX4" fmla="*/ 1875408 w 9753466"/>
                <a:gd name="connsiteY4" fmla="*/ 1286350 h 2178890"/>
                <a:gd name="connsiteX5" fmla="*/ 1988069 w 9753466"/>
                <a:gd name="connsiteY5" fmla="*/ 1442804 h 2178890"/>
                <a:gd name="connsiteX6" fmla="*/ 2886669 w 9753466"/>
                <a:gd name="connsiteY6" fmla="*/ 1445630 h 2178890"/>
                <a:gd name="connsiteX7" fmla="*/ 3276329 w 9753466"/>
                <a:gd name="connsiteY7" fmla="*/ 941404 h 2178890"/>
                <a:gd name="connsiteX8" fmla="*/ 3893959 w 9753466"/>
                <a:gd name="connsiteY8" fmla="*/ 126154 h 2178890"/>
                <a:gd name="connsiteX9" fmla="*/ 4815101 w 9753466"/>
                <a:gd name="connsiteY9" fmla="*/ 1161003 h 2178890"/>
                <a:gd name="connsiteX10" fmla="*/ 4872084 w 9753466"/>
                <a:gd name="connsiteY10" fmla="*/ 1265617 h 2178890"/>
                <a:gd name="connsiteX11" fmla="*/ 5622257 w 9753466"/>
                <a:gd name="connsiteY11" fmla="*/ 1734972 h 2178890"/>
                <a:gd name="connsiteX12" fmla="*/ 7469834 w 9753466"/>
                <a:gd name="connsiteY12" fmla="*/ 1545532 h 2178890"/>
                <a:gd name="connsiteX13" fmla="*/ 8573880 w 9753466"/>
                <a:gd name="connsiteY13" fmla="*/ 1304256 h 2178890"/>
                <a:gd name="connsiteX14" fmla="*/ 8771356 w 9753466"/>
                <a:gd name="connsiteY14" fmla="*/ 1130844 h 2178890"/>
                <a:gd name="connsiteX15" fmla="*/ 9256463 w 9753466"/>
                <a:gd name="connsiteY15" fmla="*/ 1284468 h 2178890"/>
                <a:gd name="connsiteX16" fmla="*/ 9332004 w 9753466"/>
                <a:gd name="connsiteY16" fmla="*/ 1382484 h 2178890"/>
                <a:gd name="connsiteX17" fmla="*/ 9750809 w 9753466"/>
                <a:gd name="connsiteY17" fmla="*/ 2174170 h 2178890"/>
                <a:gd name="connsiteX18" fmla="*/ 9753466 w 9753466"/>
                <a:gd name="connsiteY18" fmla="*/ 2178890 h 217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53466" h="2178890">
                  <a:moveTo>
                    <a:pt x="9753466" y="2178890"/>
                  </a:moveTo>
                  <a:lnTo>
                    <a:pt x="0" y="2178890"/>
                  </a:lnTo>
                  <a:cubicBezTo>
                    <a:pt x="53529" y="1994719"/>
                    <a:pt x="119962" y="1814569"/>
                    <a:pt x="198806" y="1639779"/>
                  </a:cubicBezTo>
                  <a:cubicBezTo>
                    <a:pt x="534123" y="894279"/>
                    <a:pt x="964872" y="687875"/>
                    <a:pt x="1374418" y="865062"/>
                  </a:cubicBezTo>
                  <a:cubicBezTo>
                    <a:pt x="1548043" y="939516"/>
                    <a:pt x="1719015" y="1083719"/>
                    <a:pt x="1875408" y="1286350"/>
                  </a:cubicBezTo>
                  <a:cubicBezTo>
                    <a:pt x="1913843" y="1335360"/>
                    <a:pt x="1950955" y="1387196"/>
                    <a:pt x="1988069" y="1442804"/>
                  </a:cubicBezTo>
                  <a:cubicBezTo>
                    <a:pt x="2287597" y="1898025"/>
                    <a:pt x="2581830" y="1777384"/>
                    <a:pt x="2886669" y="1445630"/>
                  </a:cubicBezTo>
                  <a:cubicBezTo>
                    <a:pt x="3013919" y="1306144"/>
                    <a:pt x="3143806" y="1128956"/>
                    <a:pt x="3276329" y="941404"/>
                  </a:cubicBezTo>
                  <a:cubicBezTo>
                    <a:pt x="3473826" y="661489"/>
                    <a:pt x="3679253" y="358950"/>
                    <a:pt x="3893959" y="126154"/>
                  </a:cubicBezTo>
                  <a:cubicBezTo>
                    <a:pt x="4311456" y="-324350"/>
                    <a:pt x="4489066" y="528595"/>
                    <a:pt x="4815101" y="1161003"/>
                  </a:cubicBezTo>
                  <a:cubicBezTo>
                    <a:pt x="4833659" y="1196819"/>
                    <a:pt x="4852217" y="1231690"/>
                    <a:pt x="4872084" y="1265617"/>
                  </a:cubicBezTo>
                  <a:cubicBezTo>
                    <a:pt x="5054988" y="1586063"/>
                    <a:pt x="5285615" y="1818853"/>
                    <a:pt x="5622257" y="1734972"/>
                  </a:cubicBezTo>
                  <a:cubicBezTo>
                    <a:pt x="6629547" y="1485217"/>
                    <a:pt x="7019207" y="1010203"/>
                    <a:pt x="7469834" y="1545532"/>
                  </a:cubicBezTo>
                  <a:cubicBezTo>
                    <a:pt x="7850235" y="1998872"/>
                    <a:pt x="8206764" y="1639779"/>
                    <a:pt x="8573880" y="1304256"/>
                  </a:cubicBezTo>
                  <a:cubicBezTo>
                    <a:pt x="8638833" y="1243941"/>
                    <a:pt x="8705094" y="1184565"/>
                    <a:pt x="8771356" y="1130844"/>
                  </a:cubicBezTo>
                  <a:cubicBezTo>
                    <a:pt x="8929080" y="1003605"/>
                    <a:pt x="9101376" y="1104451"/>
                    <a:pt x="9256463" y="1284468"/>
                  </a:cubicBezTo>
                  <a:cubicBezTo>
                    <a:pt x="9256463" y="1285412"/>
                    <a:pt x="9309481" y="1349499"/>
                    <a:pt x="9332004" y="1382484"/>
                  </a:cubicBezTo>
                  <a:cubicBezTo>
                    <a:pt x="9558646" y="1690677"/>
                    <a:pt x="9732271" y="2125158"/>
                    <a:pt x="9750809" y="2174170"/>
                  </a:cubicBezTo>
                  <a:cubicBezTo>
                    <a:pt x="9752218" y="2175381"/>
                    <a:pt x="9753164" y="2177055"/>
                    <a:pt x="9753466" y="2178890"/>
                  </a:cubicBezTo>
                  <a:close/>
                </a:path>
              </a:pathLst>
            </a:custGeom>
            <a:gradFill flip="none" rotWithShape="1">
              <a:gsLst>
                <a:gs pos="100000">
                  <a:schemeClr val="accent3">
                    <a:alpha val="25000"/>
                  </a:schemeClr>
                </a:gs>
                <a:gs pos="0">
                  <a:schemeClr val="accent3">
                    <a:alpha val="2000"/>
                  </a:schemeClr>
                </a:gs>
              </a:gsLst>
              <a:lin ang="0" scaled="1"/>
              <a:tileRect/>
            </a:gradFill>
            <a:ln w="20111" cap="flat">
              <a:noFill/>
              <a:prstDash val="solid"/>
              <a:miter/>
            </a:ln>
          </p:spPr>
          <p:txBody>
            <a:bodyPr rtlCol="0" anchor="ctr"/>
            <a:lstStyle/>
            <a:p>
              <a:endParaRPr lang="en-US" sz="937"/>
            </a:p>
          </p:txBody>
        </p:sp>
      </p:grpSp>
      <p:sp>
        <p:nvSpPr>
          <p:cNvPr id="11" name="Content Placeholder 2">
            <a:extLst>
              <a:ext uri="{FF2B5EF4-FFF2-40B4-BE49-F238E27FC236}">
                <a16:creationId xmlns:a16="http://schemas.microsoft.com/office/drawing/2014/main" id="{F3350AC8-846D-1640-9512-BDBDD188C00C}"/>
              </a:ext>
            </a:extLst>
          </p:cNvPr>
          <p:cNvSpPr>
            <a:spLocks noGrp="1"/>
          </p:cNvSpPr>
          <p:nvPr>
            <p:ph sz="half" idx="10"/>
          </p:nvPr>
        </p:nvSpPr>
        <p:spPr>
          <a:xfrm>
            <a:off x="6288621" y="1828800"/>
            <a:ext cx="5395384" cy="4158591"/>
          </a:xfrm>
        </p:spPr>
        <p:txBody>
          <a:bodyPr/>
          <a:lstStyle>
            <a:lvl1pPr marL="0" indent="0">
              <a:buFont typeface="Arial" panose="020B0604020202020204" pitchFamily="34" charset="0"/>
              <a:buNone/>
              <a:defRPr>
                <a:solidFill>
                  <a:schemeClr val="tx1"/>
                </a:solidFill>
              </a:defRPr>
            </a:lvl1pPr>
            <a:lvl2pPr marL="457178" indent="-285736">
              <a:buFont typeface="Arial" panose="020B0604020202020204" pitchFamily="34" charset="0"/>
              <a:buChar char="•"/>
              <a:defRPr>
                <a:solidFill>
                  <a:schemeClr val="tx1"/>
                </a:solidFill>
              </a:defRPr>
            </a:lvl2pPr>
            <a:lvl3pPr marL="628619" indent="-285736">
              <a:buFont typeface="Arial" panose="020B0604020202020204" pitchFamily="34" charset="0"/>
              <a:buChar char="•"/>
              <a:defRPr>
                <a:solidFill>
                  <a:schemeClr val="tx1"/>
                </a:solidFill>
              </a:defRPr>
            </a:lvl3pPr>
            <a:lvl4pPr marL="742912" indent="-285736">
              <a:buFont typeface="Arial" panose="020B0604020202020204" pitchFamily="34" charset="0"/>
              <a:buChar char="•"/>
              <a:defRPr>
                <a:solidFill>
                  <a:schemeClr val="tx1"/>
                </a:solidFill>
              </a:defRPr>
            </a:lvl4pPr>
            <a:lvl5pPr marL="914356" indent="-285736">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30A6A23-39AF-5C45-A0FA-5FB435ED6871}"/>
              </a:ext>
            </a:extLst>
          </p:cNvPr>
          <p:cNvSpPr>
            <a:spLocks noGrp="1"/>
          </p:cNvSpPr>
          <p:nvPr>
            <p:ph sz="half" idx="1"/>
          </p:nvPr>
        </p:nvSpPr>
        <p:spPr>
          <a:xfrm>
            <a:off x="507997" y="1828800"/>
            <a:ext cx="5395384" cy="4158591"/>
          </a:xfrm>
        </p:spPr>
        <p:txBody>
          <a:bodyPr/>
          <a:lstStyle>
            <a:lvl1pPr marL="0" indent="0">
              <a:buFont typeface="Arial" panose="020B0604020202020204" pitchFamily="34" charset="0"/>
              <a:buNone/>
              <a:defRPr>
                <a:solidFill>
                  <a:schemeClr val="tx1"/>
                </a:solidFill>
              </a:defRPr>
            </a:lvl1pPr>
            <a:lvl2pPr marL="457178" indent="-285736">
              <a:buFont typeface="Arial" panose="020B0604020202020204" pitchFamily="34" charset="0"/>
              <a:buChar char="•"/>
              <a:defRPr>
                <a:solidFill>
                  <a:schemeClr val="tx1"/>
                </a:solidFill>
              </a:defRPr>
            </a:lvl2pPr>
            <a:lvl3pPr marL="628619" indent="-285736">
              <a:buFont typeface="Arial" panose="020B0604020202020204" pitchFamily="34" charset="0"/>
              <a:buChar char="•"/>
              <a:defRPr>
                <a:solidFill>
                  <a:schemeClr val="tx1"/>
                </a:solidFill>
              </a:defRPr>
            </a:lvl3pPr>
            <a:lvl4pPr marL="742912" indent="-285736">
              <a:buFont typeface="Arial" panose="020B0604020202020204" pitchFamily="34" charset="0"/>
              <a:buChar char="•"/>
              <a:defRPr>
                <a:solidFill>
                  <a:schemeClr val="tx1"/>
                </a:solidFill>
              </a:defRPr>
            </a:lvl4pPr>
            <a:lvl5pPr marL="914356" indent="-285736">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C9A6BFDC-13E7-DA4C-9359-1F4AEC830590}"/>
              </a:ext>
            </a:extLst>
          </p:cNvPr>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26831729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11AD-FACA-FA16-6AC9-88E59FF0C36F}"/>
              </a:ext>
            </a:extLst>
          </p:cNvPr>
          <p:cNvSpPr>
            <a:spLocks noGrp="1"/>
          </p:cNvSpPr>
          <p:nvPr>
            <p:ph type="ctrTitle" hasCustomPrompt="1"/>
          </p:nvPr>
        </p:nvSpPr>
        <p:spPr>
          <a:xfrm>
            <a:off x="450574" y="1811992"/>
            <a:ext cx="5645426" cy="2309172"/>
          </a:xfrm>
          <a:prstGeom prst="rect">
            <a:avLst/>
          </a:prstGeom>
        </p:spPr>
        <p:txBody>
          <a:bodyPr anchor="b">
            <a:noAutofit/>
          </a:bodyPr>
          <a:lstStyle>
            <a:lvl1pPr algn="l">
              <a:defRPr sz="4000">
                <a:solidFill>
                  <a:schemeClr val="tx1"/>
                </a:solidFill>
              </a:defRPr>
            </a:lvl1pPr>
          </a:lstStyle>
          <a:p>
            <a:r>
              <a:rPr lang="en-US"/>
              <a:t>This is a cover slide option with three lines for a long title</a:t>
            </a:r>
          </a:p>
        </p:txBody>
      </p:sp>
      <p:sp>
        <p:nvSpPr>
          <p:cNvPr id="3" name="Subtitle 2">
            <a:extLst>
              <a:ext uri="{FF2B5EF4-FFF2-40B4-BE49-F238E27FC236}">
                <a16:creationId xmlns:a16="http://schemas.microsoft.com/office/drawing/2014/main" id="{F94DE177-0CE5-27BE-8C59-49539DD2ABA8}"/>
              </a:ext>
            </a:extLst>
          </p:cNvPr>
          <p:cNvSpPr>
            <a:spLocks noGrp="1"/>
          </p:cNvSpPr>
          <p:nvPr>
            <p:ph type="subTitle" idx="1" hasCustomPrompt="1"/>
          </p:nvPr>
        </p:nvSpPr>
        <p:spPr>
          <a:xfrm>
            <a:off x="450574" y="4275802"/>
            <a:ext cx="5645426" cy="365126"/>
          </a:xfrm>
        </p:spPr>
        <p:txBody>
          <a:bodyPr anchor="ctr">
            <a:noAutofit/>
          </a:bodyPr>
          <a:lstStyle>
            <a:lvl1pPr marL="0" indent="0" algn="l">
              <a:buNone/>
              <a:defRPr sz="2400" b="0" i="0">
                <a:solidFill>
                  <a:schemeClr val="accent4"/>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sp>
        <p:nvSpPr>
          <p:cNvPr id="4" name="Text Placeholder 11">
            <a:extLst>
              <a:ext uri="{FF2B5EF4-FFF2-40B4-BE49-F238E27FC236}">
                <a16:creationId xmlns:a16="http://schemas.microsoft.com/office/drawing/2014/main" id="{3E76B6C2-3112-C5F8-6521-C2E70AEE31F4}"/>
              </a:ext>
            </a:extLst>
          </p:cNvPr>
          <p:cNvSpPr>
            <a:spLocks noGrp="1"/>
          </p:cNvSpPr>
          <p:nvPr>
            <p:ph type="body" sz="quarter" idx="13" hasCustomPrompt="1"/>
          </p:nvPr>
        </p:nvSpPr>
        <p:spPr>
          <a:xfrm>
            <a:off x="450850" y="5102124"/>
            <a:ext cx="5645150" cy="270771"/>
          </a:xfrm>
        </p:spPr>
        <p:txBody>
          <a:bodyPr>
            <a:noAutofit/>
          </a:bodyPr>
          <a:lstStyle>
            <a:lvl1pPr marL="0" indent="0">
              <a:buNone/>
              <a:defRPr sz="1600" b="1" i="0">
                <a:solidFill>
                  <a:schemeClr val="tx1"/>
                </a:solidFill>
                <a:latin typeface="Inter" panose="02000503000000020004" pitchFamily="2" charset="0"/>
                <a:ea typeface="Inter" panose="02000503000000020004" pitchFamily="2" charset="0"/>
              </a:defRPr>
            </a:lvl1pPr>
            <a:lvl2pPr>
              <a:defRPr sz="1000"/>
            </a:lvl2pPr>
            <a:lvl3pPr>
              <a:defRPr sz="1000"/>
            </a:lvl3pPr>
            <a:lvl4pPr>
              <a:defRPr sz="1000"/>
            </a:lvl4pPr>
            <a:lvl5pPr>
              <a:defRPr sz="1000"/>
            </a:lvl5pPr>
          </a:lstStyle>
          <a:p>
            <a:pPr lvl="0"/>
            <a:r>
              <a:rPr lang="en-US"/>
              <a:t>Name</a:t>
            </a:r>
          </a:p>
        </p:txBody>
      </p:sp>
      <p:sp>
        <p:nvSpPr>
          <p:cNvPr id="5" name="Text Placeholder 14">
            <a:extLst>
              <a:ext uri="{FF2B5EF4-FFF2-40B4-BE49-F238E27FC236}">
                <a16:creationId xmlns:a16="http://schemas.microsoft.com/office/drawing/2014/main" id="{995ECAD9-4262-FC9E-09C4-0939165C2CFE}"/>
              </a:ext>
            </a:extLst>
          </p:cNvPr>
          <p:cNvSpPr>
            <a:spLocks noGrp="1"/>
          </p:cNvSpPr>
          <p:nvPr>
            <p:ph type="body" sz="quarter" idx="14" hasCustomPrompt="1"/>
          </p:nvPr>
        </p:nvSpPr>
        <p:spPr>
          <a:xfrm>
            <a:off x="450574" y="5396346"/>
            <a:ext cx="5645150" cy="270771"/>
          </a:xfrm>
        </p:spPr>
        <p:txBody>
          <a:bodyPr>
            <a:noAutofit/>
          </a:bodyPr>
          <a:lstStyle>
            <a:lvl1pPr marL="0" indent="0">
              <a:buNone/>
              <a:defRPr sz="1600" b="0" i="0">
                <a:solidFill>
                  <a:schemeClr val="tx1"/>
                </a:solidFill>
                <a:latin typeface="Inter" panose="02000503000000020004" pitchFamily="2" charset="0"/>
                <a:ea typeface="Inter" panose="02000503000000020004" pitchFamily="2" charset="0"/>
              </a:defRPr>
            </a:lvl1pPr>
          </a:lstStyle>
          <a:p>
            <a:pPr lvl="0"/>
            <a:r>
              <a:rPr lang="en-US"/>
              <a:t>Job Title</a:t>
            </a:r>
          </a:p>
        </p:txBody>
      </p:sp>
      <p:sp>
        <p:nvSpPr>
          <p:cNvPr id="6" name="Text Placeholder 14">
            <a:extLst>
              <a:ext uri="{FF2B5EF4-FFF2-40B4-BE49-F238E27FC236}">
                <a16:creationId xmlns:a16="http://schemas.microsoft.com/office/drawing/2014/main" id="{8820A854-FAFA-CC16-19D4-D65B9D1CDD88}"/>
              </a:ext>
            </a:extLst>
          </p:cNvPr>
          <p:cNvSpPr>
            <a:spLocks noGrp="1"/>
          </p:cNvSpPr>
          <p:nvPr>
            <p:ph type="body" sz="quarter" idx="15" hasCustomPrompt="1"/>
          </p:nvPr>
        </p:nvSpPr>
        <p:spPr>
          <a:xfrm>
            <a:off x="450297" y="6104862"/>
            <a:ext cx="5645426" cy="270772"/>
          </a:xfrm>
        </p:spPr>
        <p:txBody>
          <a:bodyPr anchor="ctr">
            <a:noAutofit/>
          </a:bodyPr>
          <a:lstStyle>
            <a:lvl1pPr marL="0" indent="0">
              <a:buNone/>
              <a:defRPr sz="1200" b="0" i="0">
                <a:solidFill>
                  <a:schemeClr val="accent6"/>
                </a:solidFill>
                <a:latin typeface="Inter" panose="02000503000000020004" pitchFamily="2" charset="0"/>
                <a:ea typeface="Inter" panose="02000503000000020004" pitchFamily="2" charset="0"/>
              </a:defRPr>
            </a:lvl1pPr>
          </a:lstStyle>
          <a:p>
            <a:pPr lvl="0"/>
            <a:r>
              <a:rPr lang="en-US"/>
              <a:t>Optional Date</a:t>
            </a:r>
          </a:p>
        </p:txBody>
      </p:sp>
      <p:pic>
        <p:nvPicPr>
          <p:cNvPr id="12" name="Graphic 11">
            <a:extLst>
              <a:ext uri="{FF2B5EF4-FFF2-40B4-BE49-F238E27FC236}">
                <a16:creationId xmlns:a16="http://schemas.microsoft.com/office/drawing/2014/main" id="{2BC3EC8C-B7FA-1224-8356-981FA134E39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0" y="0"/>
            <a:ext cx="12192000" cy="6858000"/>
          </a:xfrm>
          <a:prstGeom prst="rect">
            <a:avLst/>
          </a:prstGeom>
        </p:spPr>
      </p:pic>
      <p:pic>
        <p:nvPicPr>
          <p:cNvPr id="7" name="Graphic 6">
            <a:extLst>
              <a:ext uri="{FF2B5EF4-FFF2-40B4-BE49-F238E27FC236}">
                <a16:creationId xmlns:a16="http://schemas.microsoft.com/office/drawing/2014/main" id="{25CE2A71-276C-640D-9F34-5988A969FBF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3111" y="287095"/>
            <a:ext cx="1741196" cy="967331"/>
          </a:xfrm>
          <a:prstGeom prst="rect">
            <a:avLst/>
          </a:prstGeom>
        </p:spPr>
      </p:pic>
    </p:spTree>
    <p:extLst>
      <p:ext uri="{BB962C8B-B14F-4D97-AF65-F5344CB8AC3E}">
        <p14:creationId xmlns:p14="http://schemas.microsoft.com/office/powerpoint/2010/main" val="1796505310"/>
      </p:ext>
    </p:extLst>
  </p:cSld>
  <p:clrMapOvr>
    <a:overrideClrMapping bg1="dk1" tx1="lt1" bg2="dk2" tx2="lt2" accent1="accent1" accent2="accent2" accent3="accent3" accent4="accent4" accent5="accent5" accent6="accent6" hlink="hlink" folHlink="folHlink"/>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2154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022_Cover 1 (pie char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A7A30F9-B6FC-8725-7A62-8DE272F89C0A}"/>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6" name="Title 1"/>
          <p:cNvSpPr txBox="1">
            <a:spLocks/>
          </p:cNvSpPr>
          <p:nvPr/>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2"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2"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4" y="3890801"/>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4769" y="639721"/>
            <a:ext cx="1471375" cy="512136"/>
          </a:xfrm>
          <a:prstGeom prst="rect">
            <a:avLst/>
          </a:prstGeom>
        </p:spPr>
      </p:pic>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59824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pic>
        <p:nvPicPr>
          <p:cNvPr id="37" name="Picture 36" descr="A picture containing icon&#10;&#10;Description automatically generated">
            <a:extLst>
              <a:ext uri="{FF2B5EF4-FFF2-40B4-BE49-F238E27FC236}">
                <a16:creationId xmlns:a16="http://schemas.microsoft.com/office/drawing/2014/main" id="{BA7AAF22-E9FF-BDC6-BE85-9726969A124A}"/>
              </a:ext>
            </a:extLst>
          </p:cNvPr>
          <p:cNvPicPr>
            <a:picLocks noChangeAspect="1"/>
          </p:cNvPicPr>
          <p:nvPr userDrawn="1"/>
        </p:nvPicPr>
        <p:blipFill rotWithShape="1">
          <a:blip r:embed="rId7" cstate="email">
            <a:alphaModFix amt="46000"/>
            <a:extLst>
              <a:ext uri="{28A0092B-C50C-407E-A947-70E740481C1C}">
                <a14:useLocalDpi xmlns:a14="http://schemas.microsoft.com/office/drawing/2010/main"/>
              </a:ext>
            </a:extLst>
          </a:blip>
          <a:srcRect l="-11901" b="-8868"/>
          <a:stretch/>
        </p:blipFill>
        <p:spPr>
          <a:xfrm>
            <a:off x="2282563" y="-1"/>
            <a:ext cx="9909439" cy="6858001"/>
          </a:xfrm>
          <a:prstGeom prst="rect">
            <a:avLst/>
          </a:prstGeom>
        </p:spPr>
      </p:pic>
    </p:spTree>
    <p:extLst>
      <p:ext uri="{BB962C8B-B14F-4D97-AF65-F5344CB8AC3E}">
        <p14:creationId xmlns:p14="http://schemas.microsoft.com/office/powerpoint/2010/main" val="4288540436"/>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022_Cover 1 (Woman-pie chart)">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7318E7B-5EBE-3310-23D8-75F7B26F8E7D}"/>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pic>
        <p:nvPicPr>
          <p:cNvPr id="18" name="Picture 17" descr="A picture containing icon&#10;&#10;Description automatically generated">
            <a:extLst>
              <a:ext uri="{FF2B5EF4-FFF2-40B4-BE49-F238E27FC236}">
                <a16:creationId xmlns:a16="http://schemas.microsoft.com/office/drawing/2014/main" id="{803ADBD7-A4D0-4FF5-921C-D259FE4B068B}"/>
              </a:ext>
            </a:extLst>
          </p:cNvPr>
          <p:cNvPicPr>
            <a:picLocks noChangeAspect="1"/>
          </p:cNvPicPr>
          <p:nvPr userDrawn="1"/>
        </p:nvPicPr>
        <p:blipFill rotWithShape="1">
          <a:blip r:embed="rId3" cstate="email">
            <a:alphaModFix amt="46000"/>
            <a:extLst>
              <a:ext uri="{28A0092B-C50C-407E-A947-70E740481C1C}">
                <a14:useLocalDpi xmlns:a14="http://schemas.microsoft.com/office/drawing/2010/main"/>
              </a:ext>
            </a:extLst>
          </a:blip>
          <a:srcRect l="-11901" b="-8868"/>
          <a:stretch/>
        </p:blipFill>
        <p:spPr>
          <a:xfrm>
            <a:off x="2282563" y="-1"/>
            <a:ext cx="9909439" cy="6858001"/>
          </a:xfrm>
          <a:prstGeom prst="rect">
            <a:avLst/>
          </a:prstGeom>
        </p:spPr>
      </p:pic>
      <p:sp>
        <p:nvSpPr>
          <p:cNvPr id="17" name="Rectangle 16">
            <a:extLst>
              <a:ext uri="{FF2B5EF4-FFF2-40B4-BE49-F238E27FC236}">
                <a16:creationId xmlns:a16="http://schemas.microsoft.com/office/drawing/2014/main" id="{EF6B1E12-6192-4246-8FB4-89CCA680F6D3}"/>
              </a:ext>
            </a:extLst>
          </p:cNvPr>
          <p:cNvSpPr/>
          <p:nvPr/>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3" name="Object 2" hidden="1"/>
                      <p:cNvPicPr/>
                      <p:nvPr/>
                    </p:nvPicPr>
                    <p:blipFill>
                      <a:blip r:embed="rId5"/>
                      <a:stretch>
                        <a:fillRect/>
                      </a:stretch>
                    </p:blipFill>
                    <p:spPr>
                      <a:xfrm>
                        <a:off x="2119" y="2119"/>
                        <a:ext cx="2117" cy="2117"/>
                      </a:xfrm>
                      <a:prstGeom prst="rect">
                        <a:avLst/>
                      </a:prstGeom>
                    </p:spPr>
                  </p:pic>
                </p:oleObj>
              </mc:Fallback>
            </mc:AlternateContent>
          </a:graphicData>
        </a:graphic>
      </p:graphicFrame>
      <p:sp>
        <p:nvSpPr>
          <p:cNvPr id="6" name="Title 1"/>
          <p:cNvSpPr txBox="1">
            <a:spLocks/>
          </p:cNvSpPr>
          <p:nvPr/>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9" name="Text Placeholder 10">
            <a:extLst>
              <a:ext uri="{FF2B5EF4-FFF2-40B4-BE49-F238E27FC236}">
                <a16:creationId xmlns:a16="http://schemas.microsoft.com/office/drawing/2014/main" id="{C5FF983B-CED4-EF4C-88EE-3AA65DDD4119}"/>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12" name="Text Placeholder 10">
            <a:extLst>
              <a:ext uri="{FF2B5EF4-FFF2-40B4-BE49-F238E27FC236}">
                <a16:creationId xmlns:a16="http://schemas.microsoft.com/office/drawing/2014/main" id="{A8D660F7-AEBF-F84F-9AD7-170E3FD25B91}"/>
              </a:ext>
            </a:extLst>
          </p:cNvPr>
          <p:cNvSpPr>
            <a:spLocks noGrp="1"/>
          </p:cNvSpPr>
          <p:nvPr>
            <p:ph type="body" sz="quarter" idx="14" hasCustomPrompt="1"/>
          </p:nvPr>
        </p:nvSpPr>
        <p:spPr>
          <a:xfrm>
            <a:off x="660401"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20" name="Text Placeholder 10">
            <a:extLst>
              <a:ext uri="{FF2B5EF4-FFF2-40B4-BE49-F238E27FC236}">
                <a16:creationId xmlns:a16="http://schemas.microsoft.com/office/drawing/2014/main" id="{7086BFF2-0F8E-8B46-84E9-D1487300B487}"/>
              </a:ext>
            </a:extLst>
          </p:cNvPr>
          <p:cNvSpPr>
            <a:spLocks noGrp="1"/>
          </p:cNvSpPr>
          <p:nvPr>
            <p:ph type="body" sz="quarter" idx="15" hasCustomPrompt="1"/>
          </p:nvPr>
        </p:nvSpPr>
        <p:spPr>
          <a:xfrm>
            <a:off x="3841932"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21" name="Text Placeholder 10">
            <a:extLst>
              <a:ext uri="{FF2B5EF4-FFF2-40B4-BE49-F238E27FC236}">
                <a16:creationId xmlns:a16="http://schemas.microsoft.com/office/drawing/2014/main" id="{E3D1CB5B-8A68-384A-AFAB-12FB2F6192DA}"/>
              </a:ext>
            </a:extLst>
          </p:cNvPr>
          <p:cNvSpPr>
            <a:spLocks noGrp="1"/>
          </p:cNvSpPr>
          <p:nvPr>
            <p:ph type="body" sz="quarter" idx="16" hasCustomPrompt="1"/>
          </p:nvPr>
        </p:nvSpPr>
        <p:spPr>
          <a:xfrm>
            <a:off x="3841932"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7" name="Title 1"/>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10" name="Text Placeholder 10"/>
          <p:cNvSpPr>
            <a:spLocks noGrp="1"/>
          </p:cNvSpPr>
          <p:nvPr>
            <p:ph type="body" sz="quarter" idx="11" hasCustomPrompt="1"/>
          </p:nvPr>
        </p:nvSpPr>
        <p:spPr>
          <a:xfrm>
            <a:off x="672394" y="3890801"/>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This is for a subtitle optional</a:t>
            </a:r>
          </a:p>
        </p:txBody>
      </p:sp>
      <p:sp>
        <p:nvSpPr>
          <p:cNvPr id="8" name="Text Placeholder 10">
            <a:extLst>
              <a:ext uri="{FF2B5EF4-FFF2-40B4-BE49-F238E27FC236}">
                <a16:creationId xmlns:a16="http://schemas.microsoft.com/office/drawing/2014/main" id="{5C81EAFF-6B59-444A-8347-4C73C6F2021C}"/>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Date optional</a:t>
            </a:r>
          </a:p>
        </p:txBody>
      </p:sp>
      <p:pic>
        <p:nvPicPr>
          <p:cNvPr id="23" name="Graphic 22">
            <a:extLst>
              <a:ext uri="{FF2B5EF4-FFF2-40B4-BE49-F238E27FC236}">
                <a16:creationId xmlns:a16="http://schemas.microsoft.com/office/drawing/2014/main" id="{76ABE4C1-2EAB-DB4A-B16E-FEAE815E3CA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4769" y="639721"/>
            <a:ext cx="1471375" cy="512136"/>
          </a:xfrm>
          <a:prstGeom prst="rect">
            <a:avLst/>
          </a:prstGeom>
        </p:spPr>
      </p:pic>
      <p:pic>
        <p:nvPicPr>
          <p:cNvPr id="29" name="Picture 28" descr="A person with the arms crossed&#10;&#10;Description automatically generated">
            <a:extLst>
              <a:ext uri="{FF2B5EF4-FFF2-40B4-BE49-F238E27FC236}">
                <a16:creationId xmlns:a16="http://schemas.microsoft.com/office/drawing/2014/main" id="{0B3C3C7A-B926-CE73-6B24-22CBFBA06784}"/>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7005027" y="733777"/>
            <a:ext cx="3784248" cy="6140747"/>
          </a:xfrm>
          <a:prstGeom prst="rect">
            <a:avLst/>
          </a:prstGeom>
        </p:spPr>
      </p:pic>
    </p:spTree>
    <p:extLst>
      <p:ext uri="{BB962C8B-B14F-4D97-AF65-F5344CB8AC3E}">
        <p14:creationId xmlns:p14="http://schemas.microsoft.com/office/powerpoint/2010/main" val="4154976877"/>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022_Cover 2 (scatterplo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4A2C79F-4FDE-1374-DCEF-A5855A72545B}"/>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pic>
        <p:nvPicPr>
          <p:cNvPr id="18" name="Picture 17" descr="Background pattern&#10;&#10;Description automatically generated">
            <a:extLst>
              <a:ext uri="{FF2B5EF4-FFF2-40B4-BE49-F238E27FC236}">
                <a16:creationId xmlns:a16="http://schemas.microsoft.com/office/drawing/2014/main" id="{331A993D-36E8-0552-BFE8-307A46BA9C7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20054" y="8489"/>
            <a:ext cx="5771948" cy="6425241"/>
          </a:xfrm>
          <a:prstGeom prst="rect">
            <a:avLst/>
          </a:prstGeom>
        </p:spPr>
      </p:pic>
      <p:pic>
        <p:nvPicPr>
          <p:cNvPr id="25" name="Picture 24" descr="Background pattern&#10;&#10;Description automatically generated">
            <a:extLst>
              <a:ext uri="{FF2B5EF4-FFF2-40B4-BE49-F238E27FC236}">
                <a16:creationId xmlns:a16="http://schemas.microsoft.com/office/drawing/2014/main" id="{AB69F46E-2C19-F8A7-8B1B-C15946090CA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r="-5721" b="-14983"/>
          <a:stretch/>
        </p:blipFill>
        <p:spPr>
          <a:xfrm rot="10800000">
            <a:off x="6715607" y="4365755"/>
            <a:ext cx="5771948" cy="2483759"/>
          </a:xfrm>
          <a:prstGeom prst="rect">
            <a:avLst/>
          </a:prstGeom>
        </p:spPr>
      </p:pic>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5" imgW="251" imgH="226" progId="TCLayout.ActiveDocument.1">
                  <p:embed/>
                </p:oleObj>
              </mc:Choice>
              <mc:Fallback>
                <p:oleObj name="think-cell Slide" r:id="rId5" imgW="251" imgH="226" progId="TCLayout.ActiveDocument.1">
                  <p:embed/>
                  <p:pic>
                    <p:nvPicPr>
                      <p:cNvPr id="3" name="Object 2" hidden="1"/>
                      <p:cNvPicPr/>
                      <p:nvPr/>
                    </p:nvPicPr>
                    <p:blipFill>
                      <a:blip r:embed="rId6"/>
                      <a:stretch>
                        <a:fillRect/>
                      </a:stretch>
                    </p:blipFill>
                    <p:spPr>
                      <a:xfrm>
                        <a:off x="2119" y="2119"/>
                        <a:ext cx="2117" cy="2117"/>
                      </a:xfrm>
                      <a:prstGeom prst="rect">
                        <a:avLst/>
                      </a:prstGeom>
                    </p:spPr>
                  </p:pic>
                </p:oleObj>
              </mc:Fallback>
            </mc:AlternateContent>
          </a:graphicData>
        </a:graphic>
      </p:graphicFrame>
      <p:sp>
        <p:nvSpPr>
          <p:cNvPr id="6" name="Title 1"/>
          <p:cNvSpPr txBox="1">
            <a:spLocks/>
          </p:cNvSpPr>
          <p:nvPr/>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16" name="Rectangle 15">
            <a:extLst>
              <a:ext uri="{FF2B5EF4-FFF2-40B4-BE49-F238E27FC236}">
                <a16:creationId xmlns:a16="http://schemas.microsoft.com/office/drawing/2014/main" id="{7B04AE1E-8C2B-7E34-85BB-2E9CAD03532F}"/>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17" name="Title 1">
            <a:extLst>
              <a:ext uri="{FF2B5EF4-FFF2-40B4-BE49-F238E27FC236}">
                <a16:creationId xmlns:a16="http://schemas.microsoft.com/office/drawing/2014/main" id="{2321215C-7028-1F46-648B-41B63AFF535A}"/>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19" name="Text Placeholder 10">
            <a:extLst>
              <a:ext uri="{FF2B5EF4-FFF2-40B4-BE49-F238E27FC236}">
                <a16:creationId xmlns:a16="http://schemas.microsoft.com/office/drawing/2014/main" id="{15ACD67F-C09F-9EBC-6D77-A1A3E7668F1F}"/>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20" name="Text Placeholder 10">
            <a:extLst>
              <a:ext uri="{FF2B5EF4-FFF2-40B4-BE49-F238E27FC236}">
                <a16:creationId xmlns:a16="http://schemas.microsoft.com/office/drawing/2014/main" id="{9820C428-4A26-ADCA-A05D-3D2EAB2E9135}"/>
              </a:ext>
            </a:extLst>
          </p:cNvPr>
          <p:cNvSpPr>
            <a:spLocks noGrp="1"/>
          </p:cNvSpPr>
          <p:nvPr>
            <p:ph type="body" sz="quarter" idx="14" hasCustomPrompt="1"/>
          </p:nvPr>
        </p:nvSpPr>
        <p:spPr>
          <a:xfrm>
            <a:off x="660401"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21" name="Text Placeholder 10">
            <a:extLst>
              <a:ext uri="{FF2B5EF4-FFF2-40B4-BE49-F238E27FC236}">
                <a16:creationId xmlns:a16="http://schemas.microsoft.com/office/drawing/2014/main" id="{809B0B4C-AEE4-93A5-0EAA-7310954E62CA}"/>
              </a:ext>
            </a:extLst>
          </p:cNvPr>
          <p:cNvSpPr>
            <a:spLocks noGrp="1"/>
          </p:cNvSpPr>
          <p:nvPr>
            <p:ph type="body" sz="quarter" idx="15" hasCustomPrompt="1"/>
          </p:nvPr>
        </p:nvSpPr>
        <p:spPr>
          <a:xfrm>
            <a:off x="3841932"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22" name="Text Placeholder 10">
            <a:extLst>
              <a:ext uri="{FF2B5EF4-FFF2-40B4-BE49-F238E27FC236}">
                <a16:creationId xmlns:a16="http://schemas.microsoft.com/office/drawing/2014/main" id="{F61CCEB7-395F-A2F8-38A8-792D214BA32E}"/>
              </a:ext>
            </a:extLst>
          </p:cNvPr>
          <p:cNvSpPr>
            <a:spLocks noGrp="1"/>
          </p:cNvSpPr>
          <p:nvPr>
            <p:ph type="body" sz="quarter" idx="16" hasCustomPrompt="1"/>
          </p:nvPr>
        </p:nvSpPr>
        <p:spPr>
          <a:xfrm>
            <a:off x="3841932"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24" name="Title 1">
            <a:extLst>
              <a:ext uri="{FF2B5EF4-FFF2-40B4-BE49-F238E27FC236}">
                <a16:creationId xmlns:a16="http://schemas.microsoft.com/office/drawing/2014/main" id="{D39A28AD-D96C-7173-3690-5EB980538321}"/>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D8260EDE-3AA4-23F2-EA45-5CEB259EA8A4}"/>
              </a:ext>
            </a:extLst>
          </p:cNvPr>
          <p:cNvSpPr>
            <a:spLocks noGrp="1"/>
          </p:cNvSpPr>
          <p:nvPr>
            <p:ph type="body" sz="quarter" idx="11" hasCustomPrompt="1"/>
          </p:nvPr>
        </p:nvSpPr>
        <p:spPr>
          <a:xfrm>
            <a:off x="672394" y="3890801"/>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F139A4EF-3152-2D46-E7EE-A9A3D6AEE2FC}"/>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A3046AE-281E-A19A-A1CD-AB5FF851735E}"/>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4769" y="639721"/>
            <a:ext cx="1471375" cy="512136"/>
          </a:xfrm>
          <a:prstGeom prst="rect">
            <a:avLst/>
          </a:prstGeom>
        </p:spPr>
      </p:pic>
    </p:spTree>
    <p:extLst>
      <p:ext uri="{BB962C8B-B14F-4D97-AF65-F5344CB8AC3E}">
        <p14:creationId xmlns:p14="http://schemas.microsoft.com/office/powerpoint/2010/main" val="4120682661"/>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22_Cover 2 (man - scatterplo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4A2C79F-4FDE-1374-DCEF-A5855A72545B}"/>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pic>
        <p:nvPicPr>
          <p:cNvPr id="18" name="Picture 17" descr="Background pattern&#10;&#10;Description automatically generated">
            <a:extLst>
              <a:ext uri="{FF2B5EF4-FFF2-40B4-BE49-F238E27FC236}">
                <a16:creationId xmlns:a16="http://schemas.microsoft.com/office/drawing/2014/main" id="{331A993D-36E8-0552-BFE8-307A46BA9C7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20054" y="8489"/>
            <a:ext cx="5771948" cy="6425241"/>
          </a:xfrm>
          <a:prstGeom prst="rect">
            <a:avLst/>
          </a:prstGeom>
        </p:spPr>
      </p:pic>
      <p:pic>
        <p:nvPicPr>
          <p:cNvPr id="25" name="Picture 24" descr="Background pattern&#10;&#10;Description automatically generated">
            <a:extLst>
              <a:ext uri="{FF2B5EF4-FFF2-40B4-BE49-F238E27FC236}">
                <a16:creationId xmlns:a16="http://schemas.microsoft.com/office/drawing/2014/main" id="{AB69F46E-2C19-F8A7-8B1B-C15946090CA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r="-5721" b="-14983"/>
          <a:stretch/>
        </p:blipFill>
        <p:spPr>
          <a:xfrm rot="10800000">
            <a:off x="6715607" y="4365755"/>
            <a:ext cx="5771948" cy="2483759"/>
          </a:xfrm>
          <a:prstGeom prst="rect">
            <a:avLst/>
          </a:prstGeom>
        </p:spPr>
      </p:pic>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5" imgW="251" imgH="226" progId="TCLayout.ActiveDocument.1">
                  <p:embed/>
                </p:oleObj>
              </mc:Choice>
              <mc:Fallback>
                <p:oleObj name="think-cell Slide" r:id="rId5" imgW="251" imgH="226" progId="TCLayout.ActiveDocument.1">
                  <p:embed/>
                  <p:pic>
                    <p:nvPicPr>
                      <p:cNvPr id="3" name="Object 2" hidden="1"/>
                      <p:cNvPicPr/>
                      <p:nvPr/>
                    </p:nvPicPr>
                    <p:blipFill>
                      <a:blip r:embed="rId6"/>
                      <a:stretch>
                        <a:fillRect/>
                      </a:stretch>
                    </p:blipFill>
                    <p:spPr>
                      <a:xfrm>
                        <a:off x="2119" y="2119"/>
                        <a:ext cx="2117" cy="2117"/>
                      </a:xfrm>
                      <a:prstGeom prst="rect">
                        <a:avLst/>
                      </a:prstGeom>
                    </p:spPr>
                  </p:pic>
                </p:oleObj>
              </mc:Fallback>
            </mc:AlternateContent>
          </a:graphicData>
        </a:graphic>
      </p:graphicFrame>
      <p:sp>
        <p:nvSpPr>
          <p:cNvPr id="6" name="Title 1"/>
          <p:cNvSpPr txBox="1">
            <a:spLocks/>
          </p:cNvSpPr>
          <p:nvPr/>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16" name="Rectangle 15">
            <a:extLst>
              <a:ext uri="{FF2B5EF4-FFF2-40B4-BE49-F238E27FC236}">
                <a16:creationId xmlns:a16="http://schemas.microsoft.com/office/drawing/2014/main" id="{7B04AE1E-8C2B-7E34-85BB-2E9CAD03532F}"/>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17" name="Title 1">
            <a:extLst>
              <a:ext uri="{FF2B5EF4-FFF2-40B4-BE49-F238E27FC236}">
                <a16:creationId xmlns:a16="http://schemas.microsoft.com/office/drawing/2014/main" id="{2321215C-7028-1F46-648B-41B63AFF535A}"/>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19" name="Text Placeholder 10">
            <a:extLst>
              <a:ext uri="{FF2B5EF4-FFF2-40B4-BE49-F238E27FC236}">
                <a16:creationId xmlns:a16="http://schemas.microsoft.com/office/drawing/2014/main" id="{15ACD67F-C09F-9EBC-6D77-A1A3E7668F1F}"/>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20" name="Text Placeholder 10">
            <a:extLst>
              <a:ext uri="{FF2B5EF4-FFF2-40B4-BE49-F238E27FC236}">
                <a16:creationId xmlns:a16="http://schemas.microsoft.com/office/drawing/2014/main" id="{9820C428-4A26-ADCA-A05D-3D2EAB2E9135}"/>
              </a:ext>
            </a:extLst>
          </p:cNvPr>
          <p:cNvSpPr>
            <a:spLocks noGrp="1"/>
          </p:cNvSpPr>
          <p:nvPr>
            <p:ph type="body" sz="quarter" idx="14" hasCustomPrompt="1"/>
          </p:nvPr>
        </p:nvSpPr>
        <p:spPr>
          <a:xfrm>
            <a:off x="660401"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21" name="Text Placeholder 10">
            <a:extLst>
              <a:ext uri="{FF2B5EF4-FFF2-40B4-BE49-F238E27FC236}">
                <a16:creationId xmlns:a16="http://schemas.microsoft.com/office/drawing/2014/main" id="{809B0B4C-AEE4-93A5-0EAA-7310954E62CA}"/>
              </a:ext>
            </a:extLst>
          </p:cNvPr>
          <p:cNvSpPr>
            <a:spLocks noGrp="1"/>
          </p:cNvSpPr>
          <p:nvPr>
            <p:ph type="body" sz="quarter" idx="15" hasCustomPrompt="1"/>
          </p:nvPr>
        </p:nvSpPr>
        <p:spPr>
          <a:xfrm>
            <a:off x="3841932"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22" name="Text Placeholder 10">
            <a:extLst>
              <a:ext uri="{FF2B5EF4-FFF2-40B4-BE49-F238E27FC236}">
                <a16:creationId xmlns:a16="http://schemas.microsoft.com/office/drawing/2014/main" id="{F61CCEB7-395F-A2F8-38A8-792D214BA32E}"/>
              </a:ext>
            </a:extLst>
          </p:cNvPr>
          <p:cNvSpPr>
            <a:spLocks noGrp="1"/>
          </p:cNvSpPr>
          <p:nvPr>
            <p:ph type="body" sz="quarter" idx="16" hasCustomPrompt="1"/>
          </p:nvPr>
        </p:nvSpPr>
        <p:spPr>
          <a:xfrm>
            <a:off x="3841932"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24" name="Title 1">
            <a:extLst>
              <a:ext uri="{FF2B5EF4-FFF2-40B4-BE49-F238E27FC236}">
                <a16:creationId xmlns:a16="http://schemas.microsoft.com/office/drawing/2014/main" id="{D39A28AD-D96C-7173-3690-5EB980538321}"/>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D8260EDE-3AA4-23F2-EA45-5CEB259EA8A4}"/>
              </a:ext>
            </a:extLst>
          </p:cNvPr>
          <p:cNvSpPr>
            <a:spLocks noGrp="1"/>
          </p:cNvSpPr>
          <p:nvPr>
            <p:ph type="body" sz="quarter" idx="11" hasCustomPrompt="1"/>
          </p:nvPr>
        </p:nvSpPr>
        <p:spPr>
          <a:xfrm>
            <a:off x="672394" y="3890801"/>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F139A4EF-3152-2D46-E7EE-A9A3D6AEE2FC}"/>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A3046AE-281E-A19A-A1CD-AB5FF851735E}"/>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4769" y="639721"/>
            <a:ext cx="1471375" cy="512136"/>
          </a:xfrm>
          <a:prstGeom prst="rect">
            <a:avLst/>
          </a:prstGeom>
        </p:spPr>
      </p:pic>
      <p:pic>
        <p:nvPicPr>
          <p:cNvPr id="4" name="Picture 3" descr="A picture containing person, person, standing, dark&#10;&#10;Description automatically generated">
            <a:extLst>
              <a:ext uri="{FF2B5EF4-FFF2-40B4-BE49-F238E27FC236}">
                <a16:creationId xmlns:a16="http://schemas.microsoft.com/office/drawing/2014/main" id="{1ECA5C58-C984-2E78-B9F6-3BEB2CF1584C}"/>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6305008" y="1038578"/>
            <a:ext cx="4392545" cy="5819423"/>
          </a:xfrm>
          <a:prstGeom prst="rect">
            <a:avLst/>
          </a:prstGeom>
        </p:spPr>
      </p:pic>
    </p:spTree>
    <p:extLst>
      <p:ext uri="{BB962C8B-B14F-4D97-AF65-F5344CB8AC3E}">
        <p14:creationId xmlns:p14="http://schemas.microsoft.com/office/powerpoint/2010/main" val="689102077"/>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022_Cover 3 (LargePi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C8D9EE5-912B-8A7E-B1A3-867A4129DBCA}"/>
              </a:ext>
            </a:extLst>
          </p:cNvPr>
          <p:cNvSpPr/>
          <p:nvPr userDrawn="1"/>
        </p:nvSpPr>
        <p:spPr>
          <a:xfrm>
            <a:off x="0" y="0"/>
            <a:ext cx="12192000" cy="6858000"/>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6" name="Title 1"/>
          <p:cNvSpPr txBox="1">
            <a:spLocks/>
          </p:cNvSpPr>
          <p:nvPr/>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2"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2"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4" y="3890801"/>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4769" y="639721"/>
            <a:ext cx="1471375" cy="512136"/>
          </a:xfrm>
          <a:prstGeom prst="rect">
            <a:avLst/>
          </a:prstGeom>
        </p:spPr>
      </p:pic>
      <p:grpSp>
        <p:nvGrpSpPr>
          <p:cNvPr id="20" name="Group 19">
            <a:extLst>
              <a:ext uri="{FF2B5EF4-FFF2-40B4-BE49-F238E27FC236}">
                <a16:creationId xmlns:a16="http://schemas.microsoft.com/office/drawing/2014/main" id="{77BC26CC-47B8-9A1C-5AEF-E0591AEE041D}"/>
              </a:ext>
            </a:extLst>
          </p:cNvPr>
          <p:cNvGrpSpPr/>
          <p:nvPr userDrawn="1"/>
        </p:nvGrpSpPr>
        <p:grpSpPr>
          <a:xfrm>
            <a:off x="6251304" y="94317"/>
            <a:ext cx="5940696" cy="6763683"/>
            <a:chOff x="4688478" y="70738"/>
            <a:chExt cx="4455522" cy="5072762"/>
          </a:xfrm>
        </p:grpSpPr>
        <p:pic>
          <p:nvPicPr>
            <p:cNvPr id="21" name="Picture 20" descr="Icon&#10;&#10;Description automatically generated">
              <a:extLst>
                <a:ext uri="{FF2B5EF4-FFF2-40B4-BE49-F238E27FC236}">
                  <a16:creationId xmlns:a16="http://schemas.microsoft.com/office/drawing/2014/main" id="{F8804BDE-24AB-D48E-9448-8AA68AD38735}"/>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706020" y="70738"/>
              <a:ext cx="4437980" cy="5072762"/>
            </a:xfrm>
            <a:prstGeom prst="rect">
              <a:avLst/>
            </a:prstGeom>
          </p:spPr>
        </p:pic>
        <p:pic>
          <p:nvPicPr>
            <p:cNvPr id="23" name="Picture 22" descr="Icon&#10;&#10;Description automatically generated">
              <a:extLst>
                <a:ext uri="{FF2B5EF4-FFF2-40B4-BE49-F238E27FC236}">
                  <a16:creationId xmlns:a16="http://schemas.microsoft.com/office/drawing/2014/main" id="{1F8E5AC6-00E0-4A1E-A482-8D156DBA9C04}"/>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688478" y="70738"/>
              <a:ext cx="4437980" cy="5072762"/>
            </a:xfrm>
            <a:prstGeom prst="rect">
              <a:avLst/>
            </a:prstGeom>
          </p:spPr>
        </p:pic>
        <p:pic>
          <p:nvPicPr>
            <p:cNvPr id="24" name="Picture 23" descr="Icon&#10;&#10;Description automatically generated">
              <a:extLst>
                <a:ext uri="{FF2B5EF4-FFF2-40B4-BE49-F238E27FC236}">
                  <a16:creationId xmlns:a16="http://schemas.microsoft.com/office/drawing/2014/main" id="{80C30BF7-29D8-9161-8B0F-7C999999154C}"/>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706020" y="70738"/>
              <a:ext cx="4437980" cy="5072762"/>
            </a:xfrm>
            <a:prstGeom prst="rect">
              <a:avLst/>
            </a:prstGeom>
          </p:spPr>
        </p:pic>
      </p:grpSp>
      <p:sp>
        <p:nvSpPr>
          <p:cNvPr id="36" name="Oval 35">
            <a:extLst>
              <a:ext uri="{FF2B5EF4-FFF2-40B4-BE49-F238E27FC236}">
                <a16:creationId xmlns:a16="http://schemas.microsoft.com/office/drawing/2014/main" id="{00423CDA-13BF-156F-CBFE-E33C71F9D132}"/>
              </a:ext>
            </a:extLst>
          </p:cNvPr>
          <p:cNvSpPr/>
          <p:nvPr userDrawn="1"/>
        </p:nvSpPr>
        <p:spPr>
          <a:xfrm>
            <a:off x="8886162" y="3536826"/>
            <a:ext cx="2097740" cy="209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36514350"/>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022_Cover 3 (man - LargePie)">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AF5746-B5DF-8D56-8DEC-366F2CBB8603}"/>
              </a:ext>
            </a:extLst>
          </p:cNvPr>
          <p:cNvSpPr/>
          <p:nvPr userDrawn="1"/>
        </p:nvSpPr>
        <p:spPr>
          <a:xfrm>
            <a:off x="0" y="0"/>
            <a:ext cx="12192000" cy="6858000"/>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6" name="Title 1"/>
          <p:cNvSpPr txBox="1">
            <a:spLocks/>
          </p:cNvSpPr>
          <p:nvPr/>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1" name="Rectangle 20">
            <a:extLst>
              <a:ext uri="{FF2B5EF4-FFF2-40B4-BE49-F238E27FC236}">
                <a16:creationId xmlns:a16="http://schemas.microsoft.com/office/drawing/2014/main" id="{36344B55-C432-F2E3-8CEC-87D35A97BE3E}"/>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22" name="Title 1">
            <a:extLst>
              <a:ext uri="{FF2B5EF4-FFF2-40B4-BE49-F238E27FC236}">
                <a16:creationId xmlns:a16="http://schemas.microsoft.com/office/drawing/2014/main" id="{5C19C9F3-48CB-C33F-D1FD-ECDDA4C312E3}"/>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4" name="Text Placeholder 10">
            <a:extLst>
              <a:ext uri="{FF2B5EF4-FFF2-40B4-BE49-F238E27FC236}">
                <a16:creationId xmlns:a16="http://schemas.microsoft.com/office/drawing/2014/main" id="{65E45E57-83B0-EE36-A9D4-96B8DCB4FF09}"/>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32" name="Text Placeholder 10">
            <a:extLst>
              <a:ext uri="{FF2B5EF4-FFF2-40B4-BE49-F238E27FC236}">
                <a16:creationId xmlns:a16="http://schemas.microsoft.com/office/drawing/2014/main" id="{752C3D64-7BC7-2DB6-FC78-019259373938}"/>
              </a:ext>
            </a:extLst>
          </p:cNvPr>
          <p:cNvSpPr>
            <a:spLocks noGrp="1"/>
          </p:cNvSpPr>
          <p:nvPr>
            <p:ph type="body" sz="quarter" idx="14" hasCustomPrompt="1"/>
          </p:nvPr>
        </p:nvSpPr>
        <p:spPr>
          <a:xfrm>
            <a:off x="660401"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33" name="Text Placeholder 10">
            <a:extLst>
              <a:ext uri="{FF2B5EF4-FFF2-40B4-BE49-F238E27FC236}">
                <a16:creationId xmlns:a16="http://schemas.microsoft.com/office/drawing/2014/main" id="{43F31017-2DD5-CA56-7C1B-817757B999DF}"/>
              </a:ext>
            </a:extLst>
          </p:cNvPr>
          <p:cNvSpPr>
            <a:spLocks noGrp="1"/>
          </p:cNvSpPr>
          <p:nvPr>
            <p:ph type="body" sz="quarter" idx="15" hasCustomPrompt="1"/>
          </p:nvPr>
        </p:nvSpPr>
        <p:spPr>
          <a:xfrm>
            <a:off x="3841932"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34" name="Text Placeholder 10">
            <a:extLst>
              <a:ext uri="{FF2B5EF4-FFF2-40B4-BE49-F238E27FC236}">
                <a16:creationId xmlns:a16="http://schemas.microsoft.com/office/drawing/2014/main" id="{90865323-A8E9-1693-0F91-CEA6BFC28DD0}"/>
              </a:ext>
            </a:extLst>
          </p:cNvPr>
          <p:cNvSpPr>
            <a:spLocks noGrp="1"/>
          </p:cNvSpPr>
          <p:nvPr>
            <p:ph type="body" sz="quarter" idx="16" hasCustomPrompt="1"/>
          </p:nvPr>
        </p:nvSpPr>
        <p:spPr>
          <a:xfrm>
            <a:off x="3841932"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35" name="Title 1">
            <a:extLst>
              <a:ext uri="{FF2B5EF4-FFF2-40B4-BE49-F238E27FC236}">
                <a16:creationId xmlns:a16="http://schemas.microsoft.com/office/drawing/2014/main" id="{B07E209F-B05A-F7D2-1047-44D3B2BBD607}"/>
              </a:ext>
            </a:extLst>
          </p:cNvPr>
          <p:cNvSpPr>
            <a:spLocks noGrp="1"/>
          </p:cNvSpPr>
          <p:nvPr>
            <p:ph type="title" hasCustomPrompt="1"/>
          </p:nvPr>
        </p:nvSpPr>
        <p:spPr>
          <a:xfrm>
            <a:off x="672396" y="1547613"/>
            <a:ext cx="5508105" cy="2241595"/>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6" name="Text Placeholder 10">
            <a:extLst>
              <a:ext uri="{FF2B5EF4-FFF2-40B4-BE49-F238E27FC236}">
                <a16:creationId xmlns:a16="http://schemas.microsoft.com/office/drawing/2014/main" id="{5C5CE534-405E-3DE7-2613-DB6831D941F8}"/>
              </a:ext>
            </a:extLst>
          </p:cNvPr>
          <p:cNvSpPr>
            <a:spLocks noGrp="1"/>
          </p:cNvSpPr>
          <p:nvPr>
            <p:ph type="body" sz="quarter" idx="11" hasCustomPrompt="1"/>
          </p:nvPr>
        </p:nvSpPr>
        <p:spPr>
          <a:xfrm>
            <a:off x="672394" y="3890801"/>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This is for a subtitle optional</a:t>
            </a:r>
          </a:p>
        </p:txBody>
      </p:sp>
      <p:sp>
        <p:nvSpPr>
          <p:cNvPr id="37" name="Text Placeholder 10">
            <a:extLst>
              <a:ext uri="{FF2B5EF4-FFF2-40B4-BE49-F238E27FC236}">
                <a16:creationId xmlns:a16="http://schemas.microsoft.com/office/drawing/2014/main" id="{1D83C248-7EAA-751E-9A5E-BBC20BEE38AA}"/>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Date optional</a:t>
            </a:r>
          </a:p>
        </p:txBody>
      </p:sp>
      <p:pic>
        <p:nvPicPr>
          <p:cNvPr id="38" name="Graphic 37">
            <a:extLst>
              <a:ext uri="{FF2B5EF4-FFF2-40B4-BE49-F238E27FC236}">
                <a16:creationId xmlns:a16="http://schemas.microsoft.com/office/drawing/2014/main" id="{26460C3D-9C6C-7F61-FAF8-EF7F41567A7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4769" y="639721"/>
            <a:ext cx="1471375" cy="512136"/>
          </a:xfrm>
          <a:prstGeom prst="rect">
            <a:avLst/>
          </a:prstGeom>
        </p:spPr>
      </p:pic>
      <p:grpSp>
        <p:nvGrpSpPr>
          <p:cNvPr id="5" name="Group 4">
            <a:extLst>
              <a:ext uri="{FF2B5EF4-FFF2-40B4-BE49-F238E27FC236}">
                <a16:creationId xmlns:a16="http://schemas.microsoft.com/office/drawing/2014/main" id="{1BAED23F-49E2-F3AC-0724-3AC8FE4EB029}"/>
              </a:ext>
            </a:extLst>
          </p:cNvPr>
          <p:cNvGrpSpPr/>
          <p:nvPr userDrawn="1"/>
        </p:nvGrpSpPr>
        <p:grpSpPr>
          <a:xfrm>
            <a:off x="6251304" y="94317"/>
            <a:ext cx="5940696" cy="6763683"/>
            <a:chOff x="4688478" y="70738"/>
            <a:chExt cx="4455522" cy="5072762"/>
          </a:xfrm>
        </p:grpSpPr>
        <p:pic>
          <p:nvPicPr>
            <p:cNvPr id="17" name="Picture 16" descr="Icon&#10;&#10;Description automatically generated">
              <a:extLst>
                <a:ext uri="{FF2B5EF4-FFF2-40B4-BE49-F238E27FC236}">
                  <a16:creationId xmlns:a16="http://schemas.microsoft.com/office/drawing/2014/main" id="{794F7797-BA4F-ED8B-2FE5-589B4CEA9C3C}"/>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706020" y="70738"/>
              <a:ext cx="4437980" cy="5072762"/>
            </a:xfrm>
            <a:prstGeom prst="rect">
              <a:avLst/>
            </a:prstGeom>
          </p:spPr>
        </p:pic>
        <p:pic>
          <p:nvPicPr>
            <p:cNvPr id="19" name="Picture 18" descr="Icon&#10;&#10;Description automatically generated">
              <a:extLst>
                <a:ext uri="{FF2B5EF4-FFF2-40B4-BE49-F238E27FC236}">
                  <a16:creationId xmlns:a16="http://schemas.microsoft.com/office/drawing/2014/main" id="{77CBBFF6-4414-4991-6533-1305D6031A77}"/>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688478" y="70738"/>
              <a:ext cx="4437980" cy="5072762"/>
            </a:xfrm>
            <a:prstGeom prst="rect">
              <a:avLst/>
            </a:prstGeom>
          </p:spPr>
        </p:pic>
        <p:pic>
          <p:nvPicPr>
            <p:cNvPr id="23" name="Picture 22" descr="Icon&#10;&#10;Description automatically generated">
              <a:extLst>
                <a:ext uri="{FF2B5EF4-FFF2-40B4-BE49-F238E27FC236}">
                  <a16:creationId xmlns:a16="http://schemas.microsoft.com/office/drawing/2014/main" id="{867C4DB1-2CB1-2761-ACD3-A5EAB7411DF6}"/>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706020" y="70738"/>
              <a:ext cx="4437980" cy="5072762"/>
            </a:xfrm>
            <a:prstGeom prst="rect">
              <a:avLst/>
            </a:prstGeom>
          </p:spPr>
        </p:pic>
      </p:grpSp>
      <p:sp>
        <p:nvSpPr>
          <p:cNvPr id="7" name="Oval 6">
            <a:extLst>
              <a:ext uri="{FF2B5EF4-FFF2-40B4-BE49-F238E27FC236}">
                <a16:creationId xmlns:a16="http://schemas.microsoft.com/office/drawing/2014/main" id="{07CB7438-AD27-9D22-D7CC-5FBE084BF543}"/>
              </a:ext>
            </a:extLst>
          </p:cNvPr>
          <p:cNvSpPr/>
          <p:nvPr userDrawn="1"/>
        </p:nvSpPr>
        <p:spPr>
          <a:xfrm>
            <a:off x="8886162" y="3536826"/>
            <a:ext cx="2097740" cy="209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pic>
        <p:nvPicPr>
          <p:cNvPr id="25" name="Picture 24" descr="A person with his arms crossed&#10;&#10;Description automatically generated with medium confidence">
            <a:extLst>
              <a:ext uri="{FF2B5EF4-FFF2-40B4-BE49-F238E27FC236}">
                <a16:creationId xmlns:a16="http://schemas.microsoft.com/office/drawing/2014/main" id="{B46034BB-8A8C-0839-0B6C-027187665E30}"/>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7081695" y="2032002"/>
            <a:ext cx="3716740" cy="4825999"/>
          </a:xfrm>
          <a:prstGeom prst="rect">
            <a:avLst/>
          </a:prstGeom>
        </p:spPr>
      </p:pic>
    </p:spTree>
    <p:extLst>
      <p:ext uri="{BB962C8B-B14F-4D97-AF65-F5344CB8AC3E}">
        <p14:creationId xmlns:p14="http://schemas.microsoft.com/office/powerpoint/2010/main" val="3163032210"/>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022_Cover 3 (LargePi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621493-A484-AAAC-9213-8EBEEB6E2BE5}"/>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pic>
        <p:nvPicPr>
          <p:cNvPr id="10" name="Picture 9" descr="A picture containing light, green, scene, laser&#10;&#10;Description automatically generated">
            <a:extLst>
              <a:ext uri="{FF2B5EF4-FFF2-40B4-BE49-F238E27FC236}">
                <a16:creationId xmlns:a16="http://schemas.microsoft.com/office/drawing/2014/main" id="{7E49835F-BE63-A5CF-9940-0630A184E3C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94291" y="1405299"/>
            <a:ext cx="12045996" cy="5452703"/>
          </a:xfrm>
          <a:prstGeom prst="rect">
            <a:avLst/>
          </a:prstGeom>
        </p:spPr>
      </p:pic>
      <p:sp>
        <p:nvSpPr>
          <p:cNvPr id="11" name="Rectangle 10">
            <a:extLst>
              <a:ext uri="{FF2B5EF4-FFF2-40B4-BE49-F238E27FC236}">
                <a16:creationId xmlns:a16="http://schemas.microsoft.com/office/drawing/2014/main" id="{22EDCC8B-63E1-3B47-A69B-114D7CB87DE5}"/>
              </a:ext>
            </a:extLst>
          </p:cNvPr>
          <p:cNvSpPr/>
          <p:nvPr userDrawn="1"/>
        </p:nvSpPr>
        <p:spPr>
          <a:xfrm>
            <a:off x="1" y="0"/>
            <a:ext cx="7520539" cy="6858000"/>
          </a:xfrm>
          <a:prstGeom prst="rect">
            <a:avLst/>
          </a:prstGeom>
          <a:gradFill flip="none" rotWithShape="1">
            <a:gsLst>
              <a:gs pos="0">
                <a:srgbClr val="061928"/>
              </a:gs>
              <a:gs pos="97000">
                <a:schemeClr val="accent1">
                  <a:lumMod val="70000"/>
                  <a:alpha val="9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3" name="Object 2" hidden="1"/>
                      <p:cNvPicPr/>
                      <p:nvPr/>
                    </p:nvPicPr>
                    <p:blipFill>
                      <a:blip r:embed="rId5"/>
                      <a:stretch>
                        <a:fillRect/>
                      </a:stretch>
                    </p:blipFill>
                    <p:spPr>
                      <a:xfrm>
                        <a:off x="2119" y="2119"/>
                        <a:ext cx="2117" cy="2117"/>
                      </a:xfrm>
                      <a:prstGeom prst="rect">
                        <a:avLst/>
                      </a:prstGeom>
                    </p:spPr>
                  </p:pic>
                </p:oleObj>
              </mc:Fallback>
            </mc:AlternateContent>
          </a:graphicData>
        </a:graphic>
      </p:graphicFrame>
      <p:sp>
        <p:nvSpPr>
          <p:cNvPr id="6" name="Title 1"/>
          <p:cNvSpPr txBox="1">
            <a:spLocks/>
          </p:cNvSpPr>
          <p:nvPr/>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2"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2"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4" y="3890801"/>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4769" y="639721"/>
            <a:ext cx="1471375" cy="512136"/>
          </a:xfrm>
          <a:prstGeom prst="rect">
            <a:avLst/>
          </a:prstGeom>
        </p:spPr>
      </p:pic>
    </p:spTree>
    <p:extLst>
      <p:ext uri="{BB962C8B-B14F-4D97-AF65-F5344CB8AC3E}">
        <p14:creationId xmlns:p14="http://schemas.microsoft.com/office/powerpoint/2010/main" val="2791240242"/>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2022_Cover 3 (LargeP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EE1649-F464-15A4-95E4-806CA6D0F9A9}"/>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pic>
        <p:nvPicPr>
          <p:cNvPr id="7" name="Picture 6" descr="A picture containing light, green, scene, laser&#10;&#10;Description automatically generated">
            <a:extLst>
              <a:ext uri="{FF2B5EF4-FFF2-40B4-BE49-F238E27FC236}">
                <a16:creationId xmlns:a16="http://schemas.microsoft.com/office/drawing/2014/main" id="{90EBE764-2BE1-12AD-D772-36653B5B2C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94291" y="1405299"/>
            <a:ext cx="12045996" cy="5452703"/>
          </a:xfrm>
          <a:prstGeom prst="rect">
            <a:avLst/>
          </a:prstGeom>
        </p:spPr>
      </p:pic>
      <p:sp>
        <p:nvSpPr>
          <p:cNvPr id="4" name="Rectangle 3">
            <a:extLst>
              <a:ext uri="{FF2B5EF4-FFF2-40B4-BE49-F238E27FC236}">
                <a16:creationId xmlns:a16="http://schemas.microsoft.com/office/drawing/2014/main" id="{76A7849F-ED64-F545-55CE-D371A4E0B90F}"/>
              </a:ext>
            </a:extLst>
          </p:cNvPr>
          <p:cNvSpPr/>
          <p:nvPr userDrawn="1"/>
        </p:nvSpPr>
        <p:spPr>
          <a:xfrm>
            <a:off x="1" y="0"/>
            <a:ext cx="7520539" cy="6858000"/>
          </a:xfrm>
          <a:prstGeom prst="rect">
            <a:avLst/>
          </a:prstGeom>
          <a:gradFill flip="none" rotWithShape="1">
            <a:gsLst>
              <a:gs pos="0">
                <a:srgbClr val="061928"/>
              </a:gs>
              <a:gs pos="97000">
                <a:schemeClr val="accent1">
                  <a:lumMod val="70000"/>
                  <a:alpha val="9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3" name="Object 2" hidden="1"/>
                      <p:cNvPicPr/>
                      <p:nvPr/>
                    </p:nvPicPr>
                    <p:blipFill>
                      <a:blip r:embed="rId5"/>
                      <a:stretch>
                        <a:fillRect/>
                      </a:stretch>
                    </p:blipFill>
                    <p:spPr>
                      <a:xfrm>
                        <a:off x="2119" y="2119"/>
                        <a:ext cx="2117" cy="2117"/>
                      </a:xfrm>
                      <a:prstGeom prst="rect">
                        <a:avLst/>
                      </a:prstGeom>
                    </p:spPr>
                  </p:pic>
                </p:oleObj>
              </mc:Fallback>
            </mc:AlternateContent>
          </a:graphicData>
        </a:graphic>
      </p:graphicFrame>
      <p:sp>
        <p:nvSpPr>
          <p:cNvPr id="6" name="Title 1"/>
          <p:cNvSpPr txBox="1">
            <a:spLocks/>
          </p:cNvSpPr>
          <p:nvPr/>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2"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2"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4" y="3890801"/>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4769" y="639721"/>
            <a:ext cx="1471375" cy="512136"/>
          </a:xfrm>
          <a:prstGeom prst="rect">
            <a:avLst/>
          </a:prstGeom>
        </p:spPr>
      </p:pic>
      <p:pic>
        <p:nvPicPr>
          <p:cNvPr id="8" name="Picture 7" descr="A picture containing person, posing&#10;&#10;Description automatically generated">
            <a:extLst>
              <a:ext uri="{FF2B5EF4-FFF2-40B4-BE49-F238E27FC236}">
                <a16:creationId xmlns:a16="http://schemas.microsoft.com/office/drawing/2014/main" id="{63827D30-3E27-E8BC-A064-AE65D061417F}"/>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7132922" y="796706"/>
            <a:ext cx="4386687" cy="6061295"/>
          </a:xfrm>
          <a:prstGeom prst="rect">
            <a:avLst/>
          </a:prstGeom>
        </p:spPr>
      </p:pic>
    </p:spTree>
    <p:extLst>
      <p:ext uri="{BB962C8B-B14F-4D97-AF65-F5344CB8AC3E}">
        <p14:creationId xmlns:p14="http://schemas.microsoft.com/office/powerpoint/2010/main" val="308902676"/>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2022_Cover 3 (LargePi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C8D9EE5-912B-8A7E-B1A3-867A4129DBCA}"/>
              </a:ext>
            </a:extLst>
          </p:cNvPr>
          <p:cNvSpPr/>
          <p:nvPr userDrawn="1"/>
        </p:nvSpPr>
        <p:spPr>
          <a:xfrm>
            <a:off x="24143" y="0"/>
            <a:ext cx="12192000" cy="6858000"/>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pic>
        <p:nvPicPr>
          <p:cNvPr id="2" name="Picture 1" descr="A city lit up at night&#10;&#10;Description automatically generated with low confidence">
            <a:extLst>
              <a:ext uri="{FF2B5EF4-FFF2-40B4-BE49-F238E27FC236}">
                <a16:creationId xmlns:a16="http://schemas.microsoft.com/office/drawing/2014/main" id="{25BBD464-0F6B-C846-E354-1887FB57F2E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 y="2048129"/>
            <a:ext cx="12216143" cy="4809873"/>
          </a:xfrm>
          <a:prstGeom prst="rect">
            <a:avLst/>
          </a:prstGeom>
        </p:spPr>
      </p:pic>
      <p:sp>
        <p:nvSpPr>
          <p:cNvPr id="4" name="Rectangle 3">
            <a:extLst>
              <a:ext uri="{FF2B5EF4-FFF2-40B4-BE49-F238E27FC236}">
                <a16:creationId xmlns:a16="http://schemas.microsoft.com/office/drawing/2014/main" id="{2B355E07-5BB4-7E31-D0FE-D98191CD344D}"/>
              </a:ext>
            </a:extLst>
          </p:cNvPr>
          <p:cNvSpPr/>
          <p:nvPr userDrawn="1"/>
        </p:nvSpPr>
        <p:spPr>
          <a:xfrm>
            <a:off x="1" y="0"/>
            <a:ext cx="7520539" cy="6858000"/>
          </a:xfrm>
          <a:prstGeom prst="rect">
            <a:avLst/>
          </a:prstGeom>
          <a:gradFill flip="none" rotWithShape="1">
            <a:gsLst>
              <a:gs pos="0">
                <a:srgbClr val="061928"/>
              </a:gs>
              <a:gs pos="97000">
                <a:schemeClr val="accent1">
                  <a:lumMod val="70000"/>
                  <a:alpha val="9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3" name="Object 2" hidden="1"/>
                      <p:cNvPicPr/>
                      <p:nvPr/>
                    </p:nvPicPr>
                    <p:blipFill>
                      <a:blip r:embed="rId5"/>
                      <a:stretch>
                        <a:fillRect/>
                      </a:stretch>
                    </p:blipFill>
                    <p:spPr>
                      <a:xfrm>
                        <a:off x="2119" y="2119"/>
                        <a:ext cx="2117" cy="2117"/>
                      </a:xfrm>
                      <a:prstGeom prst="rect">
                        <a:avLst/>
                      </a:prstGeom>
                    </p:spPr>
                  </p:pic>
                </p:oleObj>
              </mc:Fallback>
            </mc:AlternateContent>
          </a:graphicData>
        </a:graphic>
      </p:graphicFrame>
      <p:sp>
        <p:nvSpPr>
          <p:cNvPr id="6" name="Title 1"/>
          <p:cNvSpPr txBox="1">
            <a:spLocks/>
          </p:cNvSpPr>
          <p:nvPr/>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2"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2"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4" y="3890801"/>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4769" y="639721"/>
            <a:ext cx="1471375" cy="512136"/>
          </a:xfrm>
          <a:prstGeom prst="rect">
            <a:avLst/>
          </a:prstGeom>
        </p:spPr>
      </p:pic>
    </p:spTree>
    <p:extLst>
      <p:ext uri="{BB962C8B-B14F-4D97-AF65-F5344CB8AC3E}">
        <p14:creationId xmlns:p14="http://schemas.microsoft.com/office/powerpoint/2010/main" val="120504848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F5B6-794E-B35A-3AC9-931068BA4C62}"/>
              </a:ext>
            </a:extLst>
          </p:cNvPr>
          <p:cNvSpPr>
            <a:spLocks noGrp="1"/>
          </p:cNvSpPr>
          <p:nvPr>
            <p:ph type="ctrTitle" hasCustomPrompt="1"/>
          </p:nvPr>
        </p:nvSpPr>
        <p:spPr>
          <a:xfrm>
            <a:off x="450574" y="1811992"/>
            <a:ext cx="5645426" cy="2309172"/>
          </a:xfrm>
          <a:prstGeom prst="rect">
            <a:avLst/>
          </a:prstGeom>
        </p:spPr>
        <p:txBody>
          <a:bodyPr anchor="b">
            <a:noAutofit/>
          </a:bodyPr>
          <a:lstStyle>
            <a:lvl1pPr algn="l">
              <a:defRPr sz="4000">
                <a:solidFill>
                  <a:schemeClr val="tx1"/>
                </a:solidFill>
              </a:defRPr>
            </a:lvl1pPr>
          </a:lstStyle>
          <a:p>
            <a:r>
              <a:rPr lang="en-US"/>
              <a:t>This is a cover slide option with three lines for a long title</a:t>
            </a:r>
          </a:p>
        </p:txBody>
      </p:sp>
      <p:sp>
        <p:nvSpPr>
          <p:cNvPr id="4" name="Subtitle 2">
            <a:extLst>
              <a:ext uri="{FF2B5EF4-FFF2-40B4-BE49-F238E27FC236}">
                <a16:creationId xmlns:a16="http://schemas.microsoft.com/office/drawing/2014/main" id="{7B40B1CE-D8D7-DC6F-4390-31D68358CAE1}"/>
              </a:ext>
            </a:extLst>
          </p:cNvPr>
          <p:cNvSpPr>
            <a:spLocks noGrp="1"/>
          </p:cNvSpPr>
          <p:nvPr>
            <p:ph type="subTitle" idx="1" hasCustomPrompt="1"/>
          </p:nvPr>
        </p:nvSpPr>
        <p:spPr>
          <a:xfrm>
            <a:off x="450574" y="4275802"/>
            <a:ext cx="5645426" cy="365126"/>
          </a:xfrm>
        </p:spPr>
        <p:txBody>
          <a:bodyPr anchor="ctr">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sp>
        <p:nvSpPr>
          <p:cNvPr id="5" name="Text Placeholder 11">
            <a:extLst>
              <a:ext uri="{FF2B5EF4-FFF2-40B4-BE49-F238E27FC236}">
                <a16:creationId xmlns:a16="http://schemas.microsoft.com/office/drawing/2014/main" id="{BD5FEE04-5C39-AEEF-053B-98E65F7B6741}"/>
              </a:ext>
            </a:extLst>
          </p:cNvPr>
          <p:cNvSpPr>
            <a:spLocks noGrp="1"/>
          </p:cNvSpPr>
          <p:nvPr>
            <p:ph type="body" sz="quarter" idx="13" hasCustomPrompt="1"/>
          </p:nvPr>
        </p:nvSpPr>
        <p:spPr>
          <a:xfrm>
            <a:off x="450850" y="5102124"/>
            <a:ext cx="5645150" cy="270771"/>
          </a:xfrm>
        </p:spPr>
        <p:txBody>
          <a:bodyPr>
            <a:noAutofit/>
          </a:bodyPr>
          <a:lstStyle>
            <a:lvl1pPr marL="0" indent="0">
              <a:buNone/>
              <a:defRPr sz="1600" b="1" i="0">
                <a:solidFill>
                  <a:schemeClr val="tx1"/>
                </a:solidFill>
                <a:latin typeface="Inter" panose="02000503000000020004" pitchFamily="2" charset="0"/>
                <a:ea typeface="Inter" panose="02000503000000020004" pitchFamily="2" charset="0"/>
              </a:defRPr>
            </a:lvl1pPr>
            <a:lvl2pPr>
              <a:defRPr sz="1000"/>
            </a:lvl2pPr>
            <a:lvl3pPr>
              <a:defRPr sz="1000"/>
            </a:lvl3pPr>
            <a:lvl4pPr>
              <a:defRPr sz="1000"/>
            </a:lvl4pPr>
            <a:lvl5pPr>
              <a:defRPr sz="1000"/>
            </a:lvl5pPr>
          </a:lstStyle>
          <a:p>
            <a:pPr lvl="0"/>
            <a:r>
              <a:rPr lang="en-US"/>
              <a:t>Name</a:t>
            </a:r>
          </a:p>
        </p:txBody>
      </p:sp>
      <p:sp>
        <p:nvSpPr>
          <p:cNvPr id="6" name="Text Placeholder 14">
            <a:extLst>
              <a:ext uri="{FF2B5EF4-FFF2-40B4-BE49-F238E27FC236}">
                <a16:creationId xmlns:a16="http://schemas.microsoft.com/office/drawing/2014/main" id="{5ABBDE62-C7C2-4B81-0FA5-34AB4C74A9B0}"/>
              </a:ext>
            </a:extLst>
          </p:cNvPr>
          <p:cNvSpPr>
            <a:spLocks noGrp="1"/>
          </p:cNvSpPr>
          <p:nvPr>
            <p:ph type="body" sz="quarter" idx="14" hasCustomPrompt="1"/>
          </p:nvPr>
        </p:nvSpPr>
        <p:spPr>
          <a:xfrm>
            <a:off x="450574" y="5396346"/>
            <a:ext cx="5645150" cy="270771"/>
          </a:xfrm>
        </p:spPr>
        <p:txBody>
          <a:bodyPr>
            <a:noAutofit/>
          </a:bodyPr>
          <a:lstStyle>
            <a:lvl1pPr marL="0" indent="0">
              <a:buNone/>
              <a:defRPr sz="1600" b="0" i="0">
                <a:solidFill>
                  <a:schemeClr val="tx1"/>
                </a:solidFill>
                <a:latin typeface="Inter" panose="02000503000000020004" pitchFamily="2" charset="0"/>
                <a:ea typeface="Inter" panose="02000503000000020004" pitchFamily="2" charset="0"/>
              </a:defRPr>
            </a:lvl1pPr>
          </a:lstStyle>
          <a:p>
            <a:pPr lvl="0"/>
            <a:r>
              <a:rPr lang="en-US"/>
              <a:t>Job Title</a:t>
            </a:r>
          </a:p>
        </p:txBody>
      </p:sp>
      <p:sp>
        <p:nvSpPr>
          <p:cNvPr id="7" name="Text Placeholder 14">
            <a:extLst>
              <a:ext uri="{FF2B5EF4-FFF2-40B4-BE49-F238E27FC236}">
                <a16:creationId xmlns:a16="http://schemas.microsoft.com/office/drawing/2014/main" id="{48D6B784-4CBC-0915-02F6-2B8E4889D31C}"/>
              </a:ext>
            </a:extLst>
          </p:cNvPr>
          <p:cNvSpPr>
            <a:spLocks noGrp="1"/>
          </p:cNvSpPr>
          <p:nvPr>
            <p:ph type="body" sz="quarter" idx="15" hasCustomPrompt="1"/>
          </p:nvPr>
        </p:nvSpPr>
        <p:spPr>
          <a:xfrm>
            <a:off x="450297" y="6104862"/>
            <a:ext cx="5645426" cy="270772"/>
          </a:xfrm>
        </p:spPr>
        <p:txBody>
          <a:bodyPr anchor="ctr">
            <a:noAutofit/>
          </a:bodyPr>
          <a:lstStyle>
            <a:lvl1pPr marL="0" indent="0">
              <a:buNone/>
              <a:defRPr sz="1200" b="0" i="0">
                <a:solidFill>
                  <a:schemeClr val="accent6"/>
                </a:solidFill>
                <a:latin typeface="Inter" panose="02000503000000020004" pitchFamily="2" charset="0"/>
                <a:ea typeface="Inter" panose="02000503000000020004" pitchFamily="2" charset="0"/>
              </a:defRPr>
            </a:lvl1pPr>
          </a:lstStyle>
          <a:p>
            <a:pPr lvl="0"/>
            <a:r>
              <a:rPr lang="en-US"/>
              <a:t>Optional Date</a:t>
            </a:r>
          </a:p>
        </p:txBody>
      </p:sp>
      <p:pic>
        <p:nvPicPr>
          <p:cNvPr id="11" name="Graphic 10">
            <a:extLst>
              <a:ext uri="{FF2B5EF4-FFF2-40B4-BE49-F238E27FC236}">
                <a16:creationId xmlns:a16="http://schemas.microsoft.com/office/drawing/2014/main" id="{868682DB-2182-5096-B24B-89DA74D31AED}"/>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3341" t="4866" r="33235" b="20027"/>
          <a:stretch/>
        </p:blipFill>
        <p:spPr>
          <a:xfrm>
            <a:off x="6400800" y="0"/>
            <a:ext cx="5791200" cy="6858000"/>
          </a:xfrm>
          <a:prstGeom prst="rect">
            <a:avLst/>
          </a:prstGeom>
        </p:spPr>
      </p:pic>
      <p:pic>
        <p:nvPicPr>
          <p:cNvPr id="8" name="Graphic 7">
            <a:extLst>
              <a:ext uri="{FF2B5EF4-FFF2-40B4-BE49-F238E27FC236}">
                <a16:creationId xmlns:a16="http://schemas.microsoft.com/office/drawing/2014/main" id="{4DD04526-B71F-FBD5-8BB2-D4209C5BF8A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3111" y="283678"/>
            <a:ext cx="1741194" cy="967330"/>
          </a:xfrm>
          <a:prstGeom prst="rect">
            <a:avLst/>
          </a:prstGeom>
        </p:spPr>
      </p:pic>
    </p:spTree>
    <p:extLst>
      <p:ext uri="{BB962C8B-B14F-4D97-AF65-F5344CB8AC3E}">
        <p14:creationId xmlns:p14="http://schemas.microsoft.com/office/powerpoint/2010/main" val="4198536168"/>
      </p:ext>
    </p:extLst>
  </p:cSld>
  <p:clrMapOvr>
    <a:overrideClrMapping bg1="lt1" tx1="dk1" bg2="lt2" tx2="dk2" accent1="accent1" accent2="accent2" accent3="accent3" accent4="accent4" accent5="accent5" accent6="accent6" hlink="hlink" folHlink="folHlink"/>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2022_Cover 3 (LargePi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C8D9EE5-912B-8A7E-B1A3-867A4129DBCA}"/>
              </a:ext>
            </a:extLst>
          </p:cNvPr>
          <p:cNvSpPr/>
          <p:nvPr userDrawn="1"/>
        </p:nvSpPr>
        <p:spPr>
          <a:xfrm>
            <a:off x="2" y="0"/>
            <a:ext cx="12216143" cy="6858000"/>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pic>
        <p:nvPicPr>
          <p:cNvPr id="5" name="Picture 4" descr="A city lit up at night&#10;&#10;Description automatically generated with low confidence">
            <a:extLst>
              <a:ext uri="{FF2B5EF4-FFF2-40B4-BE49-F238E27FC236}">
                <a16:creationId xmlns:a16="http://schemas.microsoft.com/office/drawing/2014/main" id="{A9ED8158-C116-6382-C1E5-8901CB7E72C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 y="2048129"/>
            <a:ext cx="12216143" cy="4809873"/>
          </a:xfrm>
          <a:prstGeom prst="rect">
            <a:avLst/>
          </a:prstGeom>
        </p:spPr>
      </p:pic>
      <p:sp>
        <p:nvSpPr>
          <p:cNvPr id="13" name="Rectangle 12">
            <a:extLst>
              <a:ext uri="{FF2B5EF4-FFF2-40B4-BE49-F238E27FC236}">
                <a16:creationId xmlns:a16="http://schemas.microsoft.com/office/drawing/2014/main" id="{7F6D7470-A419-A808-3331-6310F8CCB4E4}"/>
              </a:ext>
            </a:extLst>
          </p:cNvPr>
          <p:cNvSpPr/>
          <p:nvPr userDrawn="1"/>
        </p:nvSpPr>
        <p:spPr>
          <a:xfrm>
            <a:off x="1" y="0"/>
            <a:ext cx="7520539" cy="6763352"/>
          </a:xfrm>
          <a:prstGeom prst="rect">
            <a:avLst/>
          </a:prstGeom>
          <a:gradFill flip="none" rotWithShape="1">
            <a:gsLst>
              <a:gs pos="0">
                <a:srgbClr val="061928"/>
              </a:gs>
              <a:gs pos="97000">
                <a:schemeClr val="accent1">
                  <a:lumMod val="70000"/>
                  <a:alpha val="9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3" name="Object 2" hidden="1"/>
                      <p:cNvPicPr/>
                      <p:nvPr/>
                    </p:nvPicPr>
                    <p:blipFill>
                      <a:blip r:embed="rId5"/>
                      <a:stretch>
                        <a:fillRect/>
                      </a:stretch>
                    </p:blipFill>
                    <p:spPr>
                      <a:xfrm>
                        <a:off x="2119" y="2119"/>
                        <a:ext cx="2117" cy="2117"/>
                      </a:xfrm>
                      <a:prstGeom prst="rect">
                        <a:avLst/>
                      </a:prstGeom>
                    </p:spPr>
                  </p:pic>
                </p:oleObj>
              </mc:Fallback>
            </mc:AlternateContent>
          </a:graphicData>
        </a:graphic>
      </p:graphicFrame>
      <p:sp>
        <p:nvSpPr>
          <p:cNvPr id="6" name="Title 1"/>
          <p:cNvSpPr txBox="1">
            <a:spLocks/>
          </p:cNvSpPr>
          <p:nvPr/>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2" y="2368552"/>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2"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2" y="5634566"/>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Job Title</a:t>
            </a:r>
          </a:p>
        </p:txBody>
      </p:sp>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4" y="3890801"/>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4769" y="639721"/>
            <a:ext cx="1471375" cy="512136"/>
          </a:xfrm>
          <a:prstGeom prst="rect">
            <a:avLst/>
          </a:prstGeom>
        </p:spPr>
      </p:pic>
      <p:pic>
        <p:nvPicPr>
          <p:cNvPr id="10" name="Picture 9" descr="A person in a white shirt&#10;&#10;Description automatically generated with low confidence">
            <a:extLst>
              <a:ext uri="{FF2B5EF4-FFF2-40B4-BE49-F238E27FC236}">
                <a16:creationId xmlns:a16="http://schemas.microsoft.com/office/drawing/2014/main" id="{0EA6A1AE-34E9-661C-E132-2C14FE4D3A6D}"/>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5864869" y="869724"/>
            <a:ext cx="5692367" cy="5988277"/>
          </a:xfrm>
          <a:prstGeom prst="rect">
            <a:avLst/>
          </a:prstGeom>
        </p:spPr>
      </p:pic>
    </p:spTree>
    <p:extLst>
      <p:ext uri="{BB962C8B-B14F-4D97-AF65-F5344CB8AC3E}">
        <p14:creationId xmlns:p14="http://schemas.microsoft.com/office/powerpoint/2010/main" val="4030134468"/>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tab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56E952B-9163-6868-FCCE-2D85FD95A60C}"/>
              </a:ext>
            </a:extLst>
          </p:cNvPr>
          <p:cNvSpPr/>
          <p:nvPr userDrawn="1"/>
        </p:nvSpPr>
        <p:spPr>
          <a:xfrm>
            <a:off x="0" y="0"/>
            <a:ext cx="12192000" cy="6858000"/>
          </a:xfrm>
          <a:prstGeom prst="rect">
            <a:avLst/>
          </a:prstGeom>
          <a:gradFill flip="none" rotWithShape="1">
            <a:gsLst>
              <a:gs pos="0">
                <a:schemeClr val="accent1">
                  <a:lumMod val="94049"/>
                  <a:lumOff val="5951"/>
                </a:schemeClr>
              </a:gs>
              <a:gs pos="23000">
                <a:schemeClr val="accent1">
                  <a:lumMod val="94000"/>
                  <a:lumOff val="6000"/>
                </a:schemeClr>
              </a:gs>
              <a:gs pos="69000">
                <a:schemeClr val="accent1">
                  <a:lumMod val="75000"/>
                </a:schemeClr>
              </a:gs>
              <a:gs pos="96000">
                <a:schemeClr val="tx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id="{04F1E835-AB1E-4F37-9C5B-3BA83DFD617B}"/>
              </a:ext>
            </a:extLst>
          </p:cNvPr>
          <p:cNvSpPr/>
          <p:nvPr userDrawn="1"/>
        </p:nvSpPr>
        <p:spPr>
          <a:xfrm flipH="1">
            <a:off x="2984667" y="0"/>
            <a:ext cx="920733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atin typeface="Source Sans Pro" panose="020B0503030403020204" pitchFamily="34" charset="0"/>
              <a:cs typeface="Arial" panose="020B0604020202020204" pitchFamily="34" charset="0"/>
              <a:sym typeface="Arial" panose="020B0604020202020204" pitchFamily="34" charset="0"/>
            </a:endParaRPr>
          </a:p>
        </p:txBody>
      </p:sp>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574077807"/>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5" name="Object 4"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4" name="Text Placeholder 3"/>
          <p:cNvSpPr>
            <a:spLocks noGrp="1"/>
          </p:cNvSpPr>
          <p:nvPr>
            <p:ph type="body" sz="quarter" idx="11"/>
          </p:nvPr>
        </p:nvSpPr>
        <p:spPr>
          <a:xfrm>
            <a:off x="456735" y="414956"/>
            <a:ext cx="2150364" cy="774691"/>
          </a:xfrm>
        </p:spPr>
        <p:txBody>
          <a:bodyPr>
            <a:noAutofit/>
          </a:bodyPr>
          <a:lstStyle>
            <a:lvl1pPr marL="0" indent="0" rtl="0">
              <a:lnSpc>
                <a:spcPct val="80000"/>
              </a:lnSpc>
              <a:buFontTx/>
              <a:buNone/>
              <a:defRPr sz="3733"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a:solidFill>
                  <a:schemeClr val="bg1"/>
                </a:solidFill>
              </a:defRPr>
            </a:lvl2pPr>
            <a:lvl3pPr marL="914354" indent="0">
              <a:buFontTx/>
              <a:buNone/>
              <a:defRPr>
                <a:solidFill>
                  <a:schemeClr val="bg1"/>
                </a:solidFill>
              </a:defRPr>
            </a:lvl3pPr>
            <a:lvl4pPr marL="1371532" indent="0">
              <a:buFontTx/>
              <a:buNone/>
              <a:defRPr>
                <a:solidFill>
                  <a:schemeClr val="bg1"/>
                </a:solidFill>
              </a:defRPr>
            </a:lvl4pPr>
            <a:lvl5pPr marL="1828709" indent="0">
              <a:buFontTx/>
              <a:buNone/>
              <a:defRPr>
                <a:solidFill>
                  <a:schemeClr val="bg1"/>
                </a:solidFill>
              </a:defRPr>
            </a:lvl5pPr>
          </a:lstStyle>
          <a:p>
            <a:pPr lvl="0"/>
            <a:r>
              <a:rPr lang="en-US"/>
              <a:t>Click to edit</a:t>
            </a:r>
          </a:p>
        </p:txBody>
      </p:sp>
      <p:sp>
        <p:nvSpPr>
          <p:cNvPr id="10"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pic>
        <p:nvPicPr>
          <p:cNvPr id="7" name="Graphic 6">
            <a:extLst>
              <a:ext uri="{FF2B5EF4-FFF2-40B4-BE49-F238E27FC236}">
                <a16:creationId xmlns:a16="http://schemas.microsoft.com/office/drawing/2014/main" id="{0B7E561F-D2B1-4D40-9A4F-63CA09A7D04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11" name="Slide Number Placeholder 5">
            <a:extLst>
              <a:ext uri="{FF2B5EF4-FFF2-40B4-BE49-F238E27FC236}">
                <a16:creationId xmlns:a16="http://schemas.microsoft.com/office/drawing/2014/main" id="{C996ACFF-8824-394E-92C3-C9BE4A7A6116}"/>
              </a:ext>
            </a:extLst>
          </p:cNvPr>
          <p:cNvSpPr txBox="1">
            <a:spLocks/>
          </p:cNvSpPr>
          <p:nvPr userDrawn="1"/>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13" name="Table Placeholder 20">
            <a:extLst>
              <a:ext uri="{FF2B5EF4-FFF2-40B4-BE49-F238E27FC236}">
                <a16:creationId xmlns:a16="http://schemas.microsoft.com/office/drawing/2014/main" id="{D89A8FBA-BC5A-4DB3-75C0-931FCCA4B4E6}"/>
              </a:ext>
            </a:extLst>
          </p:cNvPr>
          <p:cNvSpPr>
            <a:spLocks noGrp="1"/>
          </p:cNvSpPr>
          <p:nvPr>
            <p:ph type="tbl" sz="quarter" idx="12"/>
          </p:nvPr>
        </p:nvSpPr>
        <p:spPr>
          <a:xfrm>
            <a:off x="3505202" y="642409"/>
            <a:ext cx="8005233" cy="5488571"/>
          </a:xfrm>
        </p:spPr>
        <p:txBody>
          <a:bodyPr/>
          <a:lstStyle>
            <a:lvl1pPr>
              <a:defRPr/>
            </a:lvl1pPr>
          </a:lstStyle>
          <a:p>
            <a:endParaRPr lang="en-US"/>
          </a:p>
        </p:txBody>
      </p:sp>
    </p:spTree>
    <p:extLst>
      <p:ext uri="{BB962C8B-B14F-4D97-AF65-F5344CB8AC3E}">
        <p14:creationId xmlns:p14="http://schemas.microsoft.com/office/powerpoint/2010/main" val="824861115"/>
      </p:ext>
    </p:extLst>
  </p:cSld>
  <p:clrMapOvr>
    <a:masterClrMapping/>
  </p:clrMapOvr>
  <p:extLst>
    <p:ext uri="{DCECCB84-F9BA-43D5-87BE-67443E8EF086}">
      <p15:sldGuideLst xmlns:p15="http://schemas.microsoft.com/office/powerpoint/2012/main">
        <p15:guide id="1" orient="horz" pos="30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Content (No Sub)">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137334261"/>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2" name="Title 1"/>
          <p:cNvSpPr>
            <a:spLocks noGrp="1"/>
          </p:cNvSpPr>
          <p:nvPr>
            <p:ph type="title" hasCustomPrompt="1"/>
          </p:nvPr>
        </p:nvSpPr>
        <p:spPr>
          <a:xfrm>
            <a:off x="672394" y="366186"/>
            <a:ext cx="10808407" cy="684281"/>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pic>
        <p:nvPicPr>
          <p:cNvPr id="7" name="Graphic 6">
            <a:extLst>
              <a:ext uri="{FF2B5EF4-FFF2-40B4-BE49-F238E27FC236}">
                <a16:creationId xmlns:a16="http://schemas.microsoft.com/office/drawing/2014/main" id="{4A9E7F9D-BD52-E840-B06E-13D456ADC60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9" name="Slide Number Placeholder 5">
            <a:extLst>
              <a:ext uri="{FF2B5EF4-FFF2-40B4-BE49-F238E27FC236}">
                <a16:creationId xmlns:a16="http://schemas.microsoft.com/office/drawing/2014/main" id="{B02982BD-CE65-794E-AA5D-470908267218}"/>
              </a:ext>
            </a:extLst>
          </p:cNvPr>
          <p:cNvSpPr txBox="1">
            <a:spLocks/>
          </p:cNvSpPr>
          <p:nvPr userDrawn="1"/>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10" name="Text Placeholder 5">
            <a:extLst>
              <a:ext uri="{FF2B5EF4-FFF2-40B4-BE49-F238E27FC236}">
                <a16:creationId xmlns:a16="http://schemas.microsoft.com/office/drawing/2014/main" id="{370EBF32-3EE7-914A-08BE-A29D454E7E80}"/>
              </a:ext>
            </a:extLst>
          </p:cNvPr>
          <p:cNvSpPr>
            <a:spLocks noGrp="1"/>
          </p:cNvSpPr>
          <p:nvPr>
            <p:ph type="body" sz="quarter" idx="10" hasCustomPrompt="1"/>
          </p:nvPr>
        </p:nvSpPr>
        <p:spPr>
          <a:xfrm>
            <a:off x="660401" y="1593669"/>
            <a:ext cx="10822763" cy="4474176"/>
          </a:xfrm>
        </p:spPr>
        <p:txBody>
          <a:bodyPr tIns="0" bIns="0">
            <a:noAutofit/>
          </a:bodyPr>
          <a:lstStyle>
            <a:lvl1pPr marL="228589" indent="-228589"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66" indent="-228589"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88" indent="-152392"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56" indent="-150276"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41" indent="-154509"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363ECD69-E7D2-FC78-1AD8-2020AECEE3BF}"/>
              </a:ext>
            </a:extLst>
          </p:cNvPr>
          <p:cNvGrpSpPr/>
          <p:nvPr userDrawn="1"/>
        </p:nvGrpSpPr>
        <p:grpSpPr>
          <a:xfrm>
            <a:off x="-330925" y="478972"/>
            <a:ext cx="231804" cy="1402080"/>
            <a:chOff x="-111034" y="359229"/>
            <a:chExt cx="1158022" cy="1051560"/>
          </a:xfrm>
        </p:grpSpPr>
        <p:cxnSp>
          <p:nvCxnSpPr>
            <p:cNvPr id="19" name="Straight Connector 18">
              <a:extLst>
                <a:ext uri="{FF2B5EF4-FFF2-40B4-BE49-F238E27FC236}">
                  <a16:creationId xmlns:a16="http://schemas.microsoft.com/office/drawing/2014/main" id="{288BDCA2-126C-285A-840C-610CABDBA411}"/>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BA0F05-0A5F-0000-BBC7-CD14B092CFFA}"/>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07DCC3-9F0A-3EB7-476C-9E135767D4C6}"/>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36513F-9326-85FF-6DC6-68B65ED9F62C}"/>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095A34-F2E2-A3C2-889D-8F8E2BE4A63B}"/>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E67A5F-3E16-0F4C-E296-05C4282E4150}"/>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51499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Content with open spac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4231131481"/>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10" name="Text Placeholder 5"/>
          <p:cNvSpPr>
            <a:spLocks noGrp="1"/>
          </p:cNvSpPr>
          <p:nvPr>
            <p:ph type="body" sz="quarter" idx="10" hasCustomPrompt="1"/>
          </p:nvPr>
        </p:nvSpPr>
        <p:spPr>
          <a:xfrm>
            <a:off x="660401" y="1597139"/>
            <a:ext cx="10782047" cy="4138836"/>
          </a:xfrm>
        </p:spPr>
        <p:txBody>
          <a:bodyPr tIns="0" bIns="0">
            <a:noAutofit/>
          </a:bodyPr>
          <a:lstStyle>
            <a:lvl1pPr marL="228589" indent="-228589"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66" indent="-228589"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88" indent="-152392"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56" indent="-150276"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41" indent="-154509"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1"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12" name="Graphic 11">
            <a:extLst>
              <a:ext uri="{FF2B5EF4-FFF2-40B4-BE49-F238E27FC236}">
                <a16:creationId xmlns:a16="http://schemas.microsoft.com/office/drawing/2014/main" id="{F54C9B13-5D03-884F-8851-0EFF8DED8DF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15" name="Group 14">
            <a:extLst>
              <a:ext uri="{FF2B5EF4-FFF2-40B4-BE49-F238E27FC236}">
                <a16:creationId xmlns:a16="http://schemas.microsoft.com/office/drawing/2014/main" id="{14726B90-E0AD-1E74-4E99-26E946580A30}"/>
              </a:ext>
            </a:extLst>
          </p:cNvPr>
          <p:cNvGrpSpPr/>
          <p:nvPr userDrawn="1"/>
        </p:nvGrpSpPr>
        <p:grpSpPr>
          <a:xfrm>
            <a:off x="-330925" y="478972"/>
            <a:ext cx="231804" cy="1402080"/>
            <a:chOff x="-111034" y="359229"/>
            <a:chExt cx="1158022" cy="1051560"/>
          </a:xfrm>
        </p:grpSpPr>
        <p:cxnSp>
          <p:nvCxnSpPr>
            <p:cNvPr id="16" name="Straight Connector 15">
              <a:extLst>
                <a:ext uri="{FF2B5EF4-FFF2-40B4-BE49-F238E27FC236}">
                  <a16:creationId xmlns:a16="http://schemas.microsoft.com/office/drawing/2014/main" id="{AC6B9AF2-EF7E-8EF1-7D9F-92383FAA955B}"/>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CC2037-E77C-5C3A-4249-6E6FE3302D3B}"/>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75CD57-EBBB-A1F3-9ABB-83DAA32DD4FB}"/>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0A2C573-1E36-244E-1086-5291F48A1612}"/>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BE5BB9-B952-CCD5-57EE-3D01E0A83B21}"/>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BB1758-AED6-61D6-5E48-03FC83157DCF}"/>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3031864"/>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 Content (desc)">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928324481"/>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9" name="Text Placeholder 5"/>
          <p:cNvSpPr>
            <a:spLocks noGrp="1"/>
          </p:cNvSpPr>
          <p:nvPr>
            <p:ph type="body" sz="quarter" idx="10" hasCustomPrompt="1"/>
          </p:nvPr>
        </p:nvSpPr>
        <p:spPr>
          <a:xfrm>
            <a:off x="660401" y="1603000"/>
            <a:ext cx="10820399" cy="4105581"/>
          </a:xfrm>
        </p:spPr>
        <p:txBody>
          <a:bodyPr tIns="0" bIns="0">
            <a:noAutofit/>
          </a:bodyPr>
          <a:lstStyle>
            <a:lvl1pPr marL="0" indent="0" rtl="0">
              <a:buClr>
                <a:schemeClr val="accent5"/>
              </a:buClr>
              <a:buFontTx/>
              <a:buNone/>
              <a:defRPr sz="2667" b="1">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6351" indent="0" rtl="0">
              <a:buClr>
                <a:schemeClr val="accent5"/>
              </a:buClr>
              <a:buFontTx/>
              <a:buNone/>
              <a:tabLst/>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4354" indent="0">
              <a:buClr>
                <a:schemeClr val="accent5"/>
              </a:buClr>
              <a:buFontTx/>
              <a:buNone/>
              <a:tabLst/>
              <a:defRPr sz="1867">
                <a:solidFill>
                  <a:schemeClr val="tx1">
                    <a:lumMod val="60000"/>
                    <a:lumOff val="40000"/>
                  </a:schemeClr>
                </a:solidFill>
              </a:defRPr>
            </a:lvl3pPr>
            <a:lvl4pPr marL="1371532" indent="0">
              <a:buClr>
                <a:schemeClr val="accent5"/>
              </a:buClr>
              <a:buFontTx/>
              <a:buNone/>
              <a:defRPr sz="1467">
                <a:solidFill>
                  <a:schemeClr val="tx1">
                    <a:lumMod val="60000"/>
                    <a:lumOff val="40000"/>
                  </a:schemeClr>
                </a:solidFill>
              </a:defRPr>
            </a:lvl4pPr>
            <a:lvl5pPr marL="1828709" indent="0">
              <a:buClr>
                <a:schemeClr val="accent5"/>
              </a:buClr>
              <a:buFontTx/>
              <a:buNone/>
              <a:defRPr sz="1467">
                <a:solidFill>
                  <a:schemeClr val="tx1">
                    <a:lumMod val="60000"/>
                    <a:lumOff val="40000"/>
                  </a:schemeClr>
                </a:solidFill>
              </a:defRPr>
            </a:lvl5pPr>
          </a:lstStyle>
          <a:p>
            <a:pPr lvl="0"/>
            <a:r>
              <a:rPr lang="en-US"/>
              <a:t>Click to edit master text styles</a:t>
            </a:r>
          </a:p>
          <a:p>
            <a:pPr lvl="1"/>
            <a:r>
              <a:rPr lang="en-US"/>
              <a:t>Second level</a:t>
            </a:r>
          </a:p>
        </p:txBody>
      </p:sp>
      <p:sp>
        <p:nvSpPr>
          <p:cNvPr id="10"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1"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12" name="Graphic 11">
            <a:extLst>
              <a:ext uri="{FF2B5EF4-FFF2-40B4-BE49-F238E27FC236}">
                <a16:creationId xmlns:a16="http://schemas.microsoft.com/office/drawing/2014/main" id="{D2E2650B-E06B-834F-B8BE-DD8E98F5E29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15" name="Group 14">
            <a:extLst>
              <a:ext uri="{FF2B5EF4-FFF2-40B4-BE49-F238E27FC236}">
                <a16:creationId xmlns:a16="http://schemas.microsoft.com/office/drawing/2014/main" id="{39FB7758-3E05-8D9C-112A-2C1C18171DFF}"/>
              </a:ext>
            </a:extLst>
          </p:cNvPr>
          <p:cNvGrpSpPr/>
          <p:nvPr userDrawn="1"/>
        </p:nvGrpSpPr>
        <p:grpSpPr>
          <a:xfrm>
            <a:off x="-330925" y="478972"/>
            <a:ext cx="231804" cy="1402080"/>
            <a:chOff x="-111034" y="359229"/>
            <a:chExt cx="1158022" cy="1051560"/>
          </a:xfrm>
        </p:grpSpPr>
        <p:cxnSp>
          <p:nvCxnSpPr>
            <p:cNvPr id="16" name="Straight Connector 15">
              <a:extLst>
                <a:ext uri="{FF2B5EF4-FFF2-40B4-BE49-F238E27FC236}">
                  <a16:creationId xmlns:a16="http://schemas.microsoft.com/office/drawing/2014/main" id="{272EE22C-33A3-03A4-9949-3713E48EEAA8}"/>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81B190-33BA-4F44-273E-F2F9DE246059}"/>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B9A871-3D6C-B3D3-FC17-EC22B89ECB1A}"/>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DEE9CD-D82F-7B1C-BBB5-9DB7A50A0669}"/>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A656AD-E239-CE61-999E-C12C2C718F70}"/>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9BFA86-5D8C-7D4A-EB8C-76DCC7ED5E55}"/>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6979160"/>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2108850320"/>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rtl="0">
              <a:buFontTx/>
              <a:buNone/>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78" indent="0" algn="ctr">
              <a:buFontTx/>
              <a:buNone/>
              <a:defRPr/>
            </a:lvl2pPr>
            <a:lvl3pPr marL="914354" indent="0" algn="ctr">
              <a:buFontTx/>
              <a:buNone/>
              <a:defRPr/>
            </a:lvl3pPr>
            <a:lvl4pPr marL="1371532" indent="0" algn="ctr">
              <a:buFontTx/>
              <a:buNone/>
              <a:defRPr/>
            </a:lvl4pPr>
            <a:lvl5pPr marL="1828709"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rtl="0">
              <a:buFontTx/>
              <a:buNone/>
              <a:defRPr sz="2400" b="1">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78" indent="0" algn="ctr">
              <a:buFontTx/>
              <a:buNone/>
              <a:defRPr/>
            </a:lvl2pPr>
            <a:lvl3pPr marL="914354" indent="0" algn="ctr">
              <a:buFontTx/>
              <a:buNone/>
              <a:defRPr/>
            </a:lvl3pPr>
            <a:lvl4pPr marL="1371532" indent="0" algn="ctr">
              <a:buFontTx/>
              <a:buNone/>
              <a:defRPr/>
            </a:lvl4pPr>
            <a:lvl5pPr marL="1828709" indent="0" algn="ctr">
              <a:buFontTx/>
              <a:buNone/>
              <a:defRPr/>
            </a:lvl5pPr>
          </a:lstStyle>
          <a:p>
            <a:pPr lvl="0"/>
            <a:r>
              <a:rPr lang="en-US"/>
              <a:t>Click to edit</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rtl="0">
              <a:buFontTx/>
              <a:buNone/>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78" indent="0" algn="ctr">
              <a:buFontTx/>
              <a:buNone/>
              <a:defRPr/>
            </a:lvl2pPr>
            <a:lvl3pPr marL="914354" indent="0" algn="ctr">
              <a:buFontTx/>
              <a:buNone/>
              <a:defRPr/>
            </a:lvl3pPr>
            <a:lvl4pPr marL="1371532" indent="0" algn="ctr">
              <a:buFontTx/>
              <a:buNone/>
              <a:defRPr/>
            </a:lvl4pPr>
            <a:lvl5pPr marL="1828709"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54"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78" indent="0" algn="ctr">
              <a:buFontTx/>
              <a:buNone/>
              <a:defRPr/>
            </a:lvl2pPr>
            <a:lvl3pPr marL="914354" indent="0" algn="ctr">
              <a:buFontTx/>
              <a:buNone/>
              <a:defRPr/>
            </a:lvl3pPr>
            <a:lvl4pPr marL="1371532" indent="0" algn="ctr">
              <a:buFontTx/>
              <a:buNone/>
              <a:defRPr/>
            </a:lvl4pPr>
            <a:lvl5pPr marL="1828709" indent="0" algn="ctr">
              <a:buFontTx/>
              <a:buNone/>
              <a:defRPr/>
            </a:lvl5pPr>
          </a:lstStyle>
          <a:p>
            <a:pPr marL="0" marR="0" lvl="0" indent="0" algn="ctr" defTabSz="914354" rtl="0" eaLnBrk="1" fontAlgn="base" latinLnBrk="0" hangingPunct="1">
              <a:lnSpc>
                <a:spcPct val="90000"/>
              </a:lnSpc>
              <a:spcBef>
                <a:spcPts val="1000"/>
              </a:spcBef>
              <a:spcAft>
                <a:spcPct val="0"/>
              </a:spcAft>
              <a:buClr>
                <a:schemeClr val="bg1"/>
              </a:buClr>
              <a:buSzTx/>
              <a:buFontTx/>
              <a:buNone/>
              <a:tabLst/>
              <a:defRPr/>
            </a:pPr>
            <a:r>
              <a:rPr lang="en-US"/>
              <a:t>Click to edit</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rtl="0">
              <a:buFontTx/>
              <a:buNone/>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78" indent="0" algn="ctr">
              <a:buFontTx/>
              <a:buNone/>
              <a:defRPr/>
            </a:lvl2pPr>
            <a:lvl3pPr marL="914354" indent="0" algn="ctr">
              <a:buFontTx/>
              <a:buNone/>
              <a:defRPr/>
            </a:lvl3pPr>
            <a:lvl4pPr marL="1371532" indent="0" algn="ctr">
              <a:buFontTx/>
              <a:buNone/>
              <a:defRPr/>
            </a:lvl4pPr>
            <a:lvl5pPr marL="1828709"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rtl="0">
              <a:buFontTx/>
              <a:buNone/>
              <a:defRPr sz="2400" b="1">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78" indent="0" algn="ctr">
              <a:buFontTx/>
              <a:buNone/>
              <a:defRPr/>
            </a:lvl2pPr>
            <a:lvl3pPr marL="914354" indent="0" algn="ctr">
              <a:buFontTx/>
              <a:buNone/>
              <a:defRPr/>
            </a:lvl3pPr>
            <a:lvl4pPr marL="1371532" indent="0" algn="ctr">
              <a:buFontTx/>
              <a:buNone/>
              <a:defRPr/>
            </a:lvl4pPr>
            <a:lvl5pPr marL="1828709" indent="0" algn="ctr">
              <a:buFontTx/>
              <a:buNone/>
              <a:defRPr/>
            </a:lvl5pPr>
          </a:lstStyle>
          <a:p>
            <a:pPr lvl="0"/>
            <a:r>
              <a:rPr lang="en-US"/>
              <a:t>Click to edit</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rtl="0">
              <a:buFontTx/>
              <a:buNone/>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78" indent="0" algn="ctr">
              <a:buFontTx/>
              <a:buNone/>
              <a:defRPr/>
            </a:lvl2pPr>
            <a:lvl3pPr marL="914354" indent="0" algn="ctr">
              <a:buFontTx/>
              <a:buNone/>
              <a:defRPr/>
            </a:lvl3pPr>
            <a:lvl4pPr marL="1371532" indent="0" algn="ctr">
              <a:buFontTx/>
              <a:buNone/>
              <a:defRPr/>
            </a:lvl4pPr>
            <a:lvl5pPr marL="1828709"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rtl="0">
              <a:buFontTx/>
              <a:buNone/>
              <a:defRPr sz="2400" b="1">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457178" indent="0" algn="ctr">
              <a:buFontTx/>
              <a:buNone/>
              <a:defRPr/>
            </a:lvl2pPr>
            <a:lvl3pPr marL="914354" indent="0" algn="ctr">
              <a:buFontTx/>
              <a:buNone/>
              <a:defRPr/>
            </a:lvl3pPr>
            <a:lvl4pPr marL="1371532" indent="0" algn="ctr">
              <a:buFontTx/>
              <a:buNone/>
              <a:defRPr/>
            </a:lvl4pPr>
            <a:lvl5pPr marL="1828709" indent="0" algn="ctr">
              <a:buFontTx/>
              <a:buNone/>
              <a:defRPr/>
            </a:lvl5pPr>
          </a:lstStyle>
          <a:p>
            <a:pPr lvl="0"/>
            <a:r>
              <a:rPr lang="en-US"/>
              <a:t>Click to edit</a:t>
            </a:r>
          </a:p>
        </p:txBody>
      </p:sp>
      <p:sp>
        <p:nvSpPr>
          <p:cNvPr id="15"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6"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17" name="Graphic 16">
            <a:extLst>
              <a:ext uri="{FF2B5EF4-FFF2-40B4-BE49-F238E27FC236}">
                <a16:creationId xmlns:a16="http://schemas.microsoft.com/office/drawing/2014/main" id="{BC86D21F-0EB9-F14C-A173-75ECA0CAE9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31" name="Group 30">
            <a:extLst>
              <a:ext uri="{FF2B5EF4-FFF2-40B4-BE49-F238E27FC236}">
                <a16:creationId xmlns:a16="http://schemas.microsoft.com/office/drawing/2014/main" id="{9832F078-384A-48CF-B280-575038E63097}"/>
              </a:ext>
            </a:extLst>
          </p:cNvPr>
          <p:cNvGrpSpPr/>
          <p:nvPr userDrawn="1"/>
        </p:nvGrpSpPr>
        <p:grpSpPr>
          <a:xfrm>
            <a:off x="-330925" y="478972"/>
            <a:ext cx="231804" cy="1402080"/>
            <a:chOff x="-111034" y="359229"/>
            <a:chExt cx="1158022" cy="1051560"/>
          </a:xfrm>
        </p:grpSpPr>
        <p:cxnSp>
          <p:nvCxnSpPr>
            <p:cNvPr id="32" name="Straight Connector 31">
              <a:extLst>
                <a:ext uri="{FF2B5EF4-FFF2-40B4-BE49-F238E27FC236}">
                  <a16:creationId xmlns:a16="http://schemas.microsoft.com/office/drawing/2014/main" id="{DF444BB2-87E0-1739-A385-A83CCF98C3CA}"/>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92BCFEC-908D-4903-FC39-19BE1F16DF89}"/>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275F0E-D280-8FCC-D544-C294D697F3CD}"/>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E10DD3-6163-A36F-7F6F-4339C48CD640}"/>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E8C34E3-6C9F-317A-6405-A6039F6436C7}"/>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8D6ACB-17CD-C506-05C8-3DE4908EFF22}"/>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1372963"/>
      </p:ext>
    </p:extLst>
  </p:cSld>
  <p:clrMapOvr>
    <a:masterClrMapping/>
  </p:clrMapOvr>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ogo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1075858858"/>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2" name="Object 1"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pic>
        <p:nvPicPr>
          <p:cNvPr id="6" name="Graphic 5">
            <a:extLst>
              <a:ext uri="{FF2B5EF4-FFF2-40B4-BE49-F238E27FC236}">
                <a16:creationId xmlns:a16="http://schemas.microsoft.com/office/drawing/2014/main" id="{12AD132A-F027-0046-B334-DA338DE9CD4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1954598639"/>
      </p:ext>
    </p:extLst>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Agenda (li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508FBD-30BF-AC98-CD51-D0ECA4994696}"/>
              </a:ext>
            </a:extLst>
          </p:cNvPr>
          <p:cNvSpPr/>
          <p:nvPr userDrawn="1"/>
        </p:nvSpPr>
        <p:spPr>
          <a:xfrm>
            <a:off x="0" y="0"/>
            <a:ext cx="12192000" cy="6858000"/>
          </a:xfrm>
          <a:prstGeom prst="rect">
            <a:avLst/>
          </a:prstGeom>
          <a:gradFill flip="none" rotWithShape="1">
            <a:gsLst>
              <a:gs pos="0">
                <a:schemeClr val="accent1">
                  <a:lumMod val="94049"/>
                  <a:lumOff val="5951"/>
                </a:schemeClr>
              </a:gs>
              <a:gs pos="23000">
                <a:schemeClr val="accent1">
                  <a:lumMod val="94000"/>
                  <a:lumOff val="6000"/>
                </a:schemeClr>
              </a:gs>
              <a:gs pos="69000">
                <a:schemeClr val="accent1">
                  <a:lumMod val="75000"/>
                </a:schemeClr>
              </a:gs>
              <a:gs pos="96000">
                <a:schemeClr val="tx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574077807"/>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5" name="Object 4"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2" name="Rectangle 1"/>
          <p:cNvSpPr/>
          <p:nvPr/>
        </p:nvSpPr>
        <p:spPr>
          <a:xfrm flipH="1">
            <a:off x="2984667" y="0"/>
            <a:ext cx="920733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atin typeface="Source Sans Pro" panose="020B0503030403020204" pitchFamily="34" charset="0"/>
              <a:cs typeface="Arial" panose="020B0604020202020204" pitchFamily="34" charset="0"/>
              <a:sym typeface="Arial" panose="020B0604020202020204" pitchFamily="34" charset="0"/>
            </a:endParaRPr>
          </a:p>
        </p:txBody>
      </p:sp>
      <p:sp>
        <p:nvSpPr>
          <p:cNvPr id="4" name="Text Placeholder 3"/>
          <p:cNvSpPr>
            <a:spLocks noGrp="1"/>
          </p:cNvSpPr>
          <p:nvPr>
            <p:ph type="body" sz="quarter" idx="11"/>
          </p:nvPr>
        </p:nvSpPr>
        <p:spPr>
          <a:xfrm>
            <a:off x="456735" y="414956"/>
            <a:ext cx="2150364" cy="774691"/>
          </a:xfrm>
        </p:spPr>
        <p:txBody>
          <a:bodyPr>
            <a:noAutofit/>
          </a:bodyPr>
          <a:lstStyle>
            <a:lvl1pPr marL="0" indent="0" rtl="0">
              <a:lnSpc>
                <a:spcPct val="80000"/>
              </a:lnSpc>
              <a:buFontTx/>
              <a:buNone/>
              <a:defRPr sz="3733"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a:solidFill>
                  <a:schemeClr val="bg1"/>
                </a:solidFill>
              </a:defRPr>
            </a:lvl2pPr>
            <a:lvl3pPr marL="914354" indent="0">
              <a:buFontTx/>
              <a:buNone/>
              <a:defRPr>
                <a:solidFill>
                  <a:schemeClr val="bg1"/>
                </a:solidFill>
              </a:defRPr>
            </a:lvl3pPr>
            <a:lvl4pPr marL="1371532" indent="0">
              <a:buFontTx/>
              <a:buNone/>
              <a:defRPr>
                <a:solidFill>
                  <a:schemeClr val="bg1"/>
                </a:solidFill>
              </a:defRPr>
            </a:lvl4pPr>
            <a:lvl5pPr marL="1828709" indent="0">
              <a:buFontTx/>
              <a:buNone/>
              <a:defRPr>
                <a:solidFill>
                  <a:schemeClr val="bg1"/>
                </a:solidFill>
              </a:defRPr>
            </a:lvl5pPr>
          </a:lstStyle>
          <a:p>
            <a:pPr lvl="0"/>
            <a:r>
              <a:rPr lang="en-US"/>
              <a:t>Click to edit</a:t>
            </a:r>
          </a:p>
        </p:txBody>
      </p:sp>
      <p:pic>
        <p:nvPicPr>
          <p:cNvPr id="7" name="Graphic 6">
            <a:extLst>
              <a:ext uri="{FF2B5EF4-FFF2-40B4-BE49-F238E27FC236}">
                <a16:creationId xmlns:a16="http://schemas.microsoft.com/office/drawing/2014/main" id="{0B7E561F-D2B1-4D40-9A4F-63CA09A7D04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8" name="Text Placeholder 2">
            <a:extLst>
              <a:ext uri="{FF2B5EF4-FFF2-40B4-BE49-F238E27FC236}">
                <a16:creationId xmlns:a16="http://schemas.microsoft.com/office/drawing/2014/main" id="{C8CB5B7F-2AE1-7241-AB15-A145D7FDD282}"/>
              </a:ext>
            </a:extLst>
          </p:cNvPr>
          <p:cNvSpPr>
            <a:spLocks noGrp="1"/>
          </p:cNvSpPr>
          <p:nvPr>
            <p:ph type="body" sz="quarter" idx="12" hasCustomPrompt="1"/>
          </p:nvPr>
        </p:nvSpPr>
        <p:spPr>
          <a:xfrm>
            <a:off x="3505200" y="635831"/>
            <a:ext cx="8174568" cy="5703212"/>
          </a:xfrm>
        </p:spPr>
        <p:txBody>
          <a:bodyPr>
            <a:noAutofit/>
          </a:bodyPr>
          <a:lstStyle>
            <a:lvl1pPr marL="380981" indent="-222240" rtl="0">
              <a:lnSpc>
                <a:spcPct val="90000"/>
              </a:lnSpc>
              <a:spcBef>
                <a:spcPts val="1333"/>
              </a:spcBef>
              <a:spcAft>
                <a:spcPts val="0"/>
              </a:spcAft>
              <a:buClr>
                <a:schemeClr val="accent5"/>
              </a:buClr>
              <a:buFont typeface="Arial" charset="0"/>
              <a:buChar char="•"/>
              <a:tabLst/>
              <a:defRPr sz="2400"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309019" indent="-154509">
              <a:lnSpc>
                <a:spcPct val="75000"/>
              </a:lnSpc>
              <a:buClr>
                <a:schemeClr val="accent5"/>
              </a:buClr>
              <a:tabLst/>
              <a:defRPr sz="1600">
                <a:solidFill>
                  <a:schemeClr val="accent5"/>
                </a:solidFill>
              </a:defRPr>
            </a:lvl2pPr>
            <a:lvl3pPr marL="426699" indent="0">
              <a:lnSpc>
                <a:spcPct val="100000"/>
              </a:lnSpc>
              <a:spcBef>
                <a:spcPts val="0"/>
              </a:spcBef>
              <a:spcAft>
                <a:spcPts val="0"/>
              </a:spcAft>
              <a:buClr>
                <a:schemeClr val="accent5"/>
              </a:buClr>
              <a:buFont typeface="System Font Regular"/>
              <a:buNone/>
              <a:defRPr>
                <a:solidFill>
                  <a:schemeClr val="bg1">
                    <a:lumMod val="65000"/>
                  </a:schemeClr>
                </a:solidFill>
              </a:defRPr>
            </a:lvl3pPr>
            <a:lvl4pPr>
              <a:buClr>
                <a:schemeClr val="accent5"/>
              </a:buClr>
              <a:defRPr>
                <a:solidFill>
                  <a:schemeClr val="accent5"/>
                </a:solidFill>
              </a:defRPr>
            </a:lvl4pPr>
            <a:lvl5pPr>
              <a:buClr>
                <a:schemeClr val="accent5"/>
              </a:buClr>
              <a:defRPr>
                <a:solidFill>
                  <a:schemeClr val="accent5"/>
                </a:solidFill>
              </a:defRPr>
            </a:lvl5pPr>
          </a:lstStyle>
          <a:p>
            <a:pPr lvl="0"/>
            <a:r>
              <a:rPr lang="en-US"/>
              <a:t>Item</a:t>
            </a:r>
          </a:p>
          <a:p>
            <a:pPr lvl="0"/>
            <a:r>
              <a:rPr lang="en-US"/>
              <a:t>Item</a:t>
            </a:r>
          </a:p>
          <a:p>
            <a:pPr lvl="0"/>
            <a:r>
              <a:rPr lang="en-US"/>
              <a:t>Item</a:t>
            </a:r>
          </a:p>
          <a:p>
            <a:pPr lvl="0"/>
            <a:r>
              <a:rPr lang="en-US"/>
              <a:t>Item</a:t>
            </a:r>
          </a:p>
          <a:p>
            <a:pPr lvl="0"/>
            <a:r>
              <a:rPr lang="en-US"/>
              <a:t>Item</a:t>
            </a:r>
          </a:p>
        </p:txBody>
      </p:sp>
    </p:spTree>
    <p:extLst>
      <p:ext uri="{BB962C8B-B14F-4D97-AF65-F5344CB8AC3E}">
        <p14:creationId xmlns:p14="http://schemas.microsoft.com/office/powerpoint/2010/main" val="2655754433"/>
      </p:ext>
    </p:extLst>
  </p:cSld>
  <p:clrMapOvr>
    <a:masterClrMapping/>
  </p:clrMapOvr>
  <p:extLst>
    <p:ext uri="{DCECCB84-F9BA-43D5-87BE-67443E8EF086}">
      <p15:sldGuideLst xmlns:p15="http://schemas.microsoft.com/office/powerpoint/2012/main">
        <p15:guide id="1" orient="horz" pos="3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Title +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2549288762"/>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2"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6" name="Text Placeholder 5"/>
          <p:cNvSpPr>
            <a:spLocks noGrp="1"/>
          </p:cNvSpPr>
          <p:nvPr>
            <p:ph type="body" sz="quarter" idx="10" hasCustomPrompt="1"/>
          </p:nvPr>
        </p:nvSpPr>
        <p:spPr>
          <a:xfrm>
            <a:off x="660401" y="1593669"/>
            <a:ext cx="10822763" cy="4474176"/>
          </a:xfrm>
        </p:spPr>
        <p:txBody>
          <a:bodyPr tIns="0" bIns="0">
            <a:noAutofit/>
          </a:bodyPr>
          <a:lstStyle>
            <a:lvl1pPr marL="228589" indent="-228589"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66" indent="-228589"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88" indent="-152392"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56" indent="-150276"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41" indent="-154509"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B0298519-CC8E-F148-AEAB-152C16C51C3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9" name="Group 8">
            <a:extLst>
              <a:ext uri="{FF2B5EF4-FFF2-40B4-BE49-F238E27FC236}">
                <a16:creationId xmlns:a16="http://schemas.microsoft.com/office/drawing/2014/main" id="{704C4AB5-F68F-5271-34CC-583BEE75C324}"/>
              </a:ext>
            </a:extLst>
          </p:cNvPr>
          <p:cNvGrpSpPr/>
          <p:nvPr userDrawn="1"/>
        </p:nvGrpSpPr>
        <p:grpSpPr>
          <a:xfrm>
            <a:off x="-330925" y="478972"/>
            <a:ext cx="231804" cy="1402080"/>
            <a:chOff x="-111034" y="359229"/>
            <a:chExt cx="1158022" cy="1051560"/>
          </a:xfrm>
        </p:grpSpPr>
        <p:cxnSp>
          <p:nvCxnSpPr>
            <p:cNvPr id="5" name="Straight Connector 4">
              <a:extLst>
                <a:ext uri="{FF2B5EF4-FFF2-40B4-BE49-F238E27FC236}">
                  <a16:creationId xmlns:a16="http://schemas.microsoft.com/office/drawing/2014/main" id="{0BE078D9-B28C-9ABB-B628-1E78AE2EBFE4}"/>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2C2688-657D-AEF0-CFB9-6345D81C7F4A}"/>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21C83E-077F-ABA4-2E91-7B1CF1FE8C6C}"/>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FC8082-9BE6-7E8A-6BCB-262857A3B147}"/>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9FE133-CC26-041F-947D-7C50501DD130}"/>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BAF269-2331-3715-C501-AD7B397BDF80}"/>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6165458"/>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312435103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2" name="Title 1"/>
          <p:cNvSpPr>
            <a:spLocks noGrp="1"/>
          </p:cNvSpPr>
          <p:nvPr>
            <p:ph type="title" hasCustomPrompt="1"/>
          </p:nvPr>
        </p:nvSpPr>
        <p:spPr>
          <a:xfrm>
            <a:off x="672393" y="366185"/>
            <a:ext cx="10808407" cy="684281"/>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pic>
        <p:nvPicPr>
          <p:cNvPr id="6" name="Graphic 5">
            <a:extLst>
              <a:ext uri="{FF2B5EF4-FFF2-40B4-BE49-F238E27FC236}">
                <a16:creationId xmlns:a16="http://schemas.microsoft.com/office/drawing/2014/main" id="{81A3B2C1-E0E3-7D47-ABB5-A375C552A5C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16" name="Group 15">
            <a:extLst>
              <a:ext uri="{FF2B5EF4-FFF2-40B4-BE49-F238E27FC236}">
                <a16:creationId xmlns:a16="http://schemas.microsoft.com/office/drawing/2014/main" id="{5B662FDE-3372-F845-930A-5A4AB8A12913}"/>
              </a:ext>
            </a:extLst>
          </p:cNvPr>
          <p:cNvGrpSpPr/>
          <p:nvPr userDrawn="1"/>
        </p:nvGrpSpPr>
        <p:grpSpPr>
          <a:xfrm>
            <a:off x="-330925" y="478972"/>
            <a:ext cx="231804" cy="1402080"/>
            <a:chOff x="-111034" y="359229"/>
            <a:chExt cx="1158022" cy="1051560"/>
          </a:xfrm>
        </p:grpSpPr>
        <p:cxnSp>
          <p:nvCxnSpPr>
            <p:cNvPr id="17" name="Straight Connector 16">
              <a:extLst>
                <a:ext uri="{FF2B5EF4-FFF2-40B4-BE49-F238E27FC236}">
                  <a16:creationId xmlns:a16="http://schemas.microsoft.com/office/drawing/2014/main" id="{A8BDFB93-DAB0-7331-5B8D-C7B5FF075DA2}"/>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DF8273-2642-CB11-6922-172DAF18BF55}"/>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3AD34E-0F3F-8DEB-A432-648A86D77512}"/>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F162CD-15F4-B095-9716-F236FD847C47}"/>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414CB8-2E07-09E5-51E5-33FBE0A9C874}"/>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F48E30-7C9D-AFF2-5085-B6206F9CC116}"/>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916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 6">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11AD-FACA-FA16-6AC9-88E59FF0C36F}"/>
              </a:ext>
            </a:extLst>
          </p:cNvPr>
          <p:cNvSpPr>
            <a:spLocks noGrp="1"/>
          </p:cNvSpPr>
          <p:nvPr>
            <p:ph type="ctrTitle" hasCustomPrompt="1"/>
          </p:nvPr>
        </p:nvSpPr>
        <p:spPr>
          <a:xfrm>
            <a:off x="450574" y="1811992"/>
            <a:ext cx="5645426" cy="2309172"/>
          </a:xfrm>
          <a:prstGeom prst="rect">
            <a:avLst/>
          </a:prstGeom>
        </p:spPr>
        <p:txBody>
          <a:bodyPr anchor="b">
            <a:noAutofit/>
          </a:bodyPr>
          <a:lstStyle>
            <a:lvl1pPr algn="l">
              <a:defRPr sz="4000">
                <a:solidFill>
                  <a:schemeClr val="tx1"/>
                </a:solidFill>
              </a:defRPr>
            </a:lvl1pPr>
          </a:lstStyle>
          <a:p>
            <a:r>
              <a:rPr lang="en-US"/>
              <a:t>This is a cover slide option with three lines for a long title</a:t>
            </a:r>
          </a:p>
        </p:txBody>
      </p:sp>
      <p:sp>
        <p:nvSpPr>
          <p:cNvPr id="3" name="Subtitle 2">
            <a:extLst>
              <a:ext uri="{FF2B5EF4-FFF2-40B4-BE49-F238E27FC236}">
                <a16:creationId xmlns:a16="http://schemas.microsoft.com/office/drawing/2014/main" id="{F94DE177-0CE5-27BE-8C59-49539DD2ABA8}"/>
              </a:ext>
            </a:extLst>
          </p:cNvPr>
          <p:cNvSpPr>
            <a:spLocks noGrp="1"/>
          </p:cNvSpPr>
          <p:nvPr>
            <p:ph type="subTitle" idx="1" hasCustomPrompt="1"/>
          </p:nvPr>
        </p:nvSpPr>
        <p:spPr>
          <a:xfrm>
            <a:off x="450574" y="4275802"/>
            <a:ext cx="5645426" cy="365126"/>
          </a:xfrm>
        </p:spPr>
        <p:txBody>
          <a:bodyPr anchor="ctr">
            <a:noAutofit/>
          </a:bodyPr>
          <a:lstStyle>
            <a:lvl1pPr marL="0" indent="0" algn="l">
              <a:buNone/>
              <a:defRPr sz="2400" b="0" i="0">
                <a:solidFill>
                  <a:schemeClr val="accent4"/>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sp>
        <p:nvSpPr>
          <p:cNvPr id="4" name="Text Placeholder 11">
            <a:extLst>
              <a:ext uri="{FF2B5EF4-FFF2-40B4-BE49-F238E27FC236}">
                <a16:creationId xmlns:a16="http://schemas.microsoft.com/office/drawing/2014/main" id="{3E76B6C2-3112-C5F8-6521-C2E70AEE31F4}"/>
              </a:ext>
            </a:extLst>
          </p:cNvPr>
          <p:cNvSpPr>
            <a:spLocks noGrp="1"/>
          </p:cNvSpPr>
          <p:nvPr>
            <p:ph type="body" sz="quarter" idx="13" hasCustomPrompt="1"/>
          </p:nvPr>
        </p:nvSpPr>
        <p:spPr>
          <a:xfrm>
            <a:off x="450850" y="5102124"/>
            <a:ext cx="5645150" cy="270771"/>
          </a:xfrm>
        </p:spPr>
        <p:txBody>
          <a:bodyPr>
            <a:noAutofit/>
          </a:bodyPr>
          <a:lstStyle>
            <a:lvl1pPr marL="0" indent="0">
              <a:buNone/>
              <a:defRPr sz="1600" b="1" i="0">
                <a:solidFill>
                  <a:schemeClr val="tx1"/>
                </a:solidFill>
                <a:latin typeface="Inter" panose="02000503000000020004" pitchFamily="2" charset="0"/>
                <a:ea typeface="Inter" panose="02000503000000020004" pitchFamily="2" charset="0"/>
              </a:defRPr>
            </a:lvl1pPr>
            <a:lvl2pPr>
              <a:defRPr sz="1000"/>
            </a:lvl2pPr>
            <a:lvl3pPr>
              <a:defRPr sz="1000"/>
            </a:lvl3pPr>
            <a:lvl4pPr>
              <a:defRPr sz="1000"/>
            </a:lvl4pPr>
            <a:lvl5pPr>
              <a:defRPr sz="1000"/>
            </a:lvl5pPr>
          </a:lstStyle>
          <a:p>
            <a:pPr lvl="0"/>
            <a:r>
              <a:rPr lang="en-US"/>
              <a:t>Name</a:t>
            </a:r>
          </a:p>
        </p:txBody>
      </p:sp>
      <p:sp>
        <p:nvSpPr>
          <p:cNvPr id="5" name="Text Placeholder 14">
            <a:extLst>
              <a:ext uri="{FF2B5EF4-FFF2-40B4-BE49-F238E27FC236}">
                <a16:creationId xmlns:a16="http://schemas.microsoft.com/office/drawing/2014/main" id="{995ECAD9-4262-FC9E-09C4-0939165C2CFE}"/>
              </a:ext>
            </a:extLst>
          </p:cNvPr>
          <p:cNvSpPr>
            <a:spLocks noGrp="1"/>
          </p:cNvSpPr>
          <p:nvPr>
            <p:ph type="body" sz="quarter" idx="14" hasCustomPrompt="1"/>
          </p:nvPr>
        </p:nvSpPr>
        <p:spPr>
          <a:xfrm>
            <a:off x="450574" y="5396346"/>
            <a:ext cx="5645150" cy="270771"/>
          </a:xfrm>
        </p:spPr>
        <p:txBody>
          <a:bodyPr>
            <a:noAutofit/>
          </a:bodyPr>
          <a:lstStyle>
            <a:lvl1pPr marL="0" indent="0">
              <a:buNone/>
              <a:defRPr sz="1600" b="0" i="0">
                <a:solidFill>
                  <a:schemeClr val="tx1"/>
                </a:solidFill>
                <a:latin typeface="Inter" panose="02000503000000020004" pitchFamily="2" charset="0"/>
                <a:ea typeface="Inter" panose="02000503000000020004" pitchFamily="2" charset="0"/>
              </a:defRPr>
            </a:lvl1pPr>
          </a:lstStyle>
          <a:p>
            <a:pPr lvl="0"/>
            <a:r>
              <a:rPr lang="en-US"/>
              <a:t>Job Title</a:t>
            </a:r>
          </a:p>
        </p:txBody>
      </p:sp>
      <p:sp>
        <p:nvSpPr>
          <p:cNvPr id="6" name="Text Placeholder 14">
            <a:extLst>
              <a:ext uri="{FF2B5EF4-FFF2-40B4-BE49-F238E27FC236}">
                <a16:creationId xmlns:a16="http://schemas.microsoft.com/office/drawing/2014/main" id="{8820A854-FAFA-CC16-19D4-D65B9D1CDD88}"/>
              </a:ext>
            </a:extLst>
          </p:cNvPr>
          <p:cNvSpPr>
            <a:spLocks noGrp="1"/>
          </p:cNvSpPr>
          <p:nvPr>
            <p:ph type="body" sz="quarter" idx="15" hasCustomPrompt="1"/>
          </p:nvPr>
        </p:nvSpPr>
        <p:spPr>
          <a:xfrm>
            <a:off x="450297" y="6104862"/>
            <a:ext cx="5645426" cy="270772"/>
          </a:xfrm>
        </p:spPr>
        <p:txBody>
          <a:bodyPr anchor="ctr">
            <a:noAutofit/>
          </a:bodyPr>
          <a:lstStyle>
            <a:lvl1pPr marL="0" indent="0">
              <a:buNone/>
              <a:defRPr sz="1200" b="0" i="0">
                <a:solidFill>
                  <a:schemeClr val="accent6"/>
                </a:solidFill>
                <a:latin typeface="Inter" panose="02000503000000020004" pitchFamily="2" charset="0"/>
                <a:ea typeface="Inter" panose="02000503000000020004" pitchFamily="2" charset="0"/>
              </a:defRPr>
            </a:lvl1pPr>
          </a:lstStyle>
          <a:p>
            <a:pPr lvl="0"/>
            <a:r>
              <a:rPr lang="en-US"/>
              <a:t>Optional Date</a:t>
            </a:r>
          </a:p>
        </p:txBody>
      </p:sp>
      <p:pic>
        <p:nvPicPr>
          <p:cNvPr id="11" name="Graphic 10">
            <a:extLst>
              <a:ext uri="{FF2B5EF4-FFF2-40B4-BE49-F238E27FC236}">
                <a16:creationId xmlns:a16="http://schemas.microsoft.com/office/drawing/2014/main" id="{CB19FDE6-D5B9-DB4F-2322-54FB6A1E06E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29431" t="14680" r="27945" b="33127"/>
          <a:stretch/>
        </p:blipFill>
        <p:spPr>
          <a:xfrm>
            <a:off x="6591300" y="0"/>
            <a:ext cx="5600700" cy="6858000"/>
          </a:xfrm>
          <a:prstGeom prst="rect">
            <a:avLst/>
          </a:prstGeom>
        </p:spPr>
      </p:pic>
      <p:pic>
        <p:nvPicPr>
          <p:cNvPr id="7" name="Graphic 6">
            <a:extLst>
              <a:ext uri="{FF2B5EF4-FFF2-40B4-BE49-F238E27FC236}">
                <a16:creationId xmlns:a16="http://schemas.microsoft.com/office/drawing/2014/main" id="{C7A0B606-31D1-1310-F918-AD40DA59C67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3111" y="287095"/>
            <a:ext cx="1741196" cy="967331"/>
          </a:xfrm>
          <a:prstGeom prst="rect">
            <a:avLst/>
          </a:prstGeom>
        </p:spPr>
      </p:pic>
    </p:spTree>
    <p:extLst>
      <p:ext uri="{BB962C8B-B14F-4D97-AF65-F5344CB8AC3E}">
        <p14:creationId xmlns:p14="http://schemas.microsoft.com/office/powerpoint/2010/main" val="4185089622"/>
      </p:ext>
    </p:extLst>
  </p:cSld>
  <p:clrMapOvr>
    <a:overrideClrMapping bg1="dk1" tx1="lt1" bg2="dk2" tx2="lt2" accent1="accent1" accent2="accent2" accent3="accent3" accent4="accent4" accent5="accent5" accent6="accent6" hlink="hlink" folHlink="folHlink"/>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 Sub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5620828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7"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9"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grpSp>
        <p:nvGrpSpPr>
          <p:cNvPr id="19" name="Group 18">
            <a:extLst>
              <a:ext uri="{FF2B5EF4-FFF2-40B4-BE49-F238E27FC236}">
                <a16:creationId xmlns:a16="http://schemas.microsoft.com/office/drawing/2014/main" id="{AFD1DA16-2A53-99D8-3EBE-EFDF970AC887}"/>
              </a:ext>
            </a:extLst>
          </p:cNvPr>
          <p:cNvGrpSpPr/>
          <p:nvPr userDrawn="1"/>
        </p:nvGrpSpPr>
        <p:grpSpPr>
          <a:xfrm>
            <a:off x="-330925" y="478972"/>
            <a:ext cx="231804" cy="1402080"/>
            <a:chOff x="-111034" y="359229"/>
            <a:chExt cx="1158022" cy="1051560"/>
          </a:xfrm>
        </p:grpSpPr>
        <p:cxnSp>
          <p:nvCxnSpPr>
            <p:cNvPr id="20" name="Straight Connector 19">
              <a:extLst>
                <a:ext uri="{FF2B5EF4-FFF2-40B4-BE49-F238E27FC236}">
                  <a16:creationId xmlns:a16="http://schemas.microsoft.com/office/drawing/2014/main" id="{FE1BE6ED-5E3E-515F-50B3-AEF43F68ED29}"/>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918AD2-B56E-70C5-BC42-1A2CF0E545B5}"/>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89627E-0160-AF9E-CA71-6632C77C100F}"/>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588923-2E4B-B8FE-C700-561E22154965}"/>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ECA02-2D04-573A-6879-147FA181A008}"/>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6836872-3CD6-E14F-F461-70202099A538}"/>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95484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 Sub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5620828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7"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9"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CA5DD24B-CE7F-274D-8C3C-FE5613AAFAC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19" name="Group 18">
            <a:extLst>
              <a:ext uri="{FF2B5EF4-FFF2-40B4-BE49-F238E27FC236}">
                <a16:creationId xmlns:a16="http://schemas.microsoft.com/office/drawing/2014/main" id="{AFD1DA16-2A53-99D8-3EBE-EFDF970AC887}"/>
              </a:ext>
            </a:extLst>
          </p:cNvPr>
          <p:cNvGrpSpPr/>
          <p:nvPr userDrawn="1"/>
        </p:nvGrpSpPr>
        <p:grpSpPr>
          <a:xfrm>
            <a:off x="-330925" y="478972"/>
            <a:ext cx="231804" cy="1402080"/>
            <a:chOff x="-111034" y="359229"/>
            <a:chExt cx="1158022" cy="1051560"/>
          </a:xfrm>
        </p:grpSpPr>
        <p:cxnSp>
          <p:nvCxnSpPr>
            <p:cNvPr id="20" name="Straight Connector 19">
              <a:extLst>
                <a:ext uri="{FF2B5EF4-FFF2-40B4-BE49-F238E27FC236}">
                  <a16:creationId xmlns:a16="http://schemas.microsoft.com/office/drawing/2014/main" id="{FE1BE6ED-5E3E-515F-50B3-AEF43F68ED29}"/>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918AD2-B56E-70C5-BC42-1A2CF0E545B5}"/>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89627E-0160-AF9E-CA71-6632C77C100F}"/>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588923-2E4B-B8FE-C700-561E22154965}"/>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ECA02-2D04-573A-6879-147FA181A008}"/>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6836872-3CD6-E14F-F461-70202099A538}"/>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71056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 (li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508FBD-30BF-AC98-CD51-D0ECA4994696}"/>
              </a:ext>
            </a:extLst>
          </p:cNvPr>
          <p:cNvSpPr/>
          <p:nvPr userDrawn="1"/>
        </p:nvSpPr>
        <p:spPr>
          <a:xfrm>
            <a:off x="0" y="0"/>
            <a:ext cx="12192000" cy="6858000"/>
          </a:xfrm>
          <a:prstGeom prst="rect">
            <a:avLst/>
          </a:prstGeom>
          <a:gradFill flip="none" rotWithShape="1">
            <a:gsLst>
              <a:gs pos="0">
                <a:schemeClr val="accent1">
                  <a:lumMod val="94049"/>
                  <a:lumOff val="5951"/>
                </a:schemeClr>
              </a:gs>
              <a:gs pos="23000">
                <a:schemeClr val="accent1">
                  <a:lumMod val="94000"/>
                  <a:lumOff val="6000"/>
                </a:schemeClr>
              </a:gs>
              <a:gs pos="69000">
                <a:schemeClr val="accent1">
                  <a:lumMod val="75000"/>
                </a:schemeClr>
              </a:gs>
              <a:gs pos="96000">
                <a:schemeClr val="tx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574077807"/>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5" name="Object 4"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2" name="Rectangle 1"/>
          <p:cNvSpPr/>
          <p:nvPr/>
        </p:nvSpPr>
        <p:spPr>
          <a:xfrm flipH="1">
            <a:off x="2984667" y="0"/>
            <a:ext cx="920733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atin typeface="Source Sans Pro" panose="020B0503030403020204" pitchFamily="34" charset="0"/>
              <a:cs typeface="Arial" panose="020B0604020202020204" pitchFamily="34" charset="0"/>
              <a:sym typeface="Arial" panose="020B0604020202020204" pitchFamily="34" charset="0"/>
            </a:endParaRPr>
          </a:p>
        </p:txBody>
      </p:sp>
      <p:sp>
        <p:nvSpPr>
          <p:cNvPr id="4" name="Text Placeholder 3"/>
          <p:cNvSpPr>
            <a:spLocks noGrp="1"/>
          </p:cNvSpPr>
          <p:nvPr>
            <p:ph type="body" sz="quarter" idx="11"/>
          </p:nvPr>
        </p:nvSpPr>
        <p:spPr>
          <a:xfrm>
            <a:off x="456735" y="414956"/>
            <a:ext cx="2150364" cy="774691"/>
          </a:xfrm>
        </p:spPr>
        <p:txBody>
          <a:bodyPr>
            <a:noAutofit/>
          </a:bodyPr>
          <a:lstStyle>
            <a:lvl1pPr marL="0" indent="0" rtl="0">
              <a:lnSpc>
                <a:spcPct val="80000"/>
              </a:lnSpc>
              <a:buFontTx/>
              <a:buNone/>
              <a:defRPr sz="3733"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a:solidFill>
                  <a:schemeClr val="bg1"/>
                </a:solidFill>
              </a:defRPr>
            </a:lvl2pPr>
            <a:lvl3pPr marL="914354" indent="0">
              <a:buFontTx/>
              <a:buNone/>
              <a:defRPr>
                <a:solidFill>
                  <a:schemeClr val="bg1"/>
                </a:solidFill>
              </a:defRPr>
            </a:lvl3pPr>
            <a:lvl4pPr marL="1371532" indent="0">
              <a:buFontTx/>
              <a:buNone/>
              <a:defRPr>
                <a:solidFill>
                  <a:schemeClr val="bg1"/>
                </a:solidFill>
              </a:defRPr>
            </a:lvl4pPr>
            <a:lvl5pPr marL="1828709" indent="0">
              <a:buFontTx/>
              <a:buNone/>
              <a:defRPr>
                <a:solidFill>
                  <a:schemeClr val="bg1"/>
                </a:solidFill>
              </a:defRPr>
            </a:lvl5pPr>
          </a:lstStyle>
          <a:p>
            <a:pPr lvl="0"/>
            <a:r>
              <a:rPr lang="en-US"/>
              <a:t>Click to edit</a:t>
            </a:r>
          </a:p>
        </p:txBody>
      </p:sp>
      <p:sp>
        <p:nvSpPr>
          <p:cNvPr id="10"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pic>
        <p:nvPicPr>
          <p:cNvPr id="7" name="Graphic 6">
            <a:extLst>
              <a:ext uri="{FF2B5EF4-FFF2-40B4-BE49-F238E27FC236}">
                <a16:creationId xmlns:a16="http://schemas.microsoft.com/office/drawing/2014/main" id="{0B7E561F-D2B1-4D40-9A4F-63CA09A7D04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8" name="Text Placeholder 2">
            <a:extLst>
              <a:ext uri="{FF2B5EF4-FFF2-40B4-BE49-F238E27FC236}">
                <a16:creationId xmlns:a16="http://schemas.microsoft.com/office/drawing/2014/main" id="{C8CB5B7F-2AE1-7241-AB15-A145D7FDD282}"/>
              </a:ext>
            </a:extLst>
          </p:cNvPr>
          <p:cNvSpPr>
            <a:spLocks noGrp="1"/>
          </p:cNvSpPr>
          <p:nvPr>
            <p:ph type="body" sz="quarter" idx="12" hasCustomPrompt="1"/>
          </p:nvPr>
        </p:nvSpPr>
        <p:spPr>
          <a:xfrm>
            <a:off x="3505200" y="635831"/>
            <a:ext cx="8174568" cy="5703212"/>
          </a:xfrm>
        </p:spPr>
        <p:txBody>
          <a:bodyPr>
            <a:noAutofit/>
          </a:bodyPr>
          <a:lstStyle>
            <a:lvl1pPr marL="380981" indent="-222240" rtl="0">
              <a:lnSpc>
                <a:spcPct val="90000"/>
              </a:lnSpc>
              <a:spcBef>
                <a:spcPts val="1333"/>
              </a:spcBef>
              <a:spcAft>
                <a:spcPts val="0"/>
              </a:spcAft>
              <a:buClr>
                <a:schemeClr val="accent5"/>
              </a:buClr>
              <a:buFont typeface="Arial" charset="0"/>
              <a:buChar char="•"/>
              <a:tabLst/>
              <a:defRPr sz="2400"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309019" indent="-154509">
              <a:lnSpc>
                <a:spcPct val="75000"/>
              </a:lnSpc>
              <a:buClr>
                <a:schemeClr val="accent5"/>
              </a:buClr>
              <a:tabLst/>
              <a:defRPr sz="1600">
                <a:solidFill>
                  <a:schemeClr val="accent5"/>
                </a:solidFill>
              </a:defRPr>
            </a:lvl2pPr>
            <a:lvl3pPr marL="426699" indent="0">
              <a:lnSpc>
                <a:spcPct val="100000"/>
              </a:lnSpc>
              <a:spcBef>
                <a:spcPts val="0"/>
              </a:spcBef>
              <a:spcAft>
                <a:spcPts val="0"/>
              </a:spcAft>
              <a:buClr>
                <a:schemeClr val="accent5"/>
              </a:buClr>
              <a:buFont typeface="System Font Regular"/>
              <a:buNone/>
              <a:defRPr>
                <a:solidFill>
                  <a:schemeClr val="bg1">
                    <a:lumMod val="65000"/>
                  </a:schemeClr>
                </a:solidFill>
              </a:defRPr>
            </a:lvl3pPr>
            <a:lvl4pPr>
              <a:buClr>
                <a:schemeClr val="accent5"/>
              </a:buClr>
              <a:defRPr>
                <a:solidFill>
                  <a:schemeClr val="accent5"/>
                </a:solidFill>
              </a:defRPr>
            </a:lvl4pPr>
            <a:lvl5pPr>
              <a:buClr>
                <a:schemeClr val="accent5"/>
              </a:buClr>
              <a:defRPr>
                <a:solidFill>
                  <a:schemeClr val="accent5"/>
                </a:solidFill>
              </a:defRPr>
            </a:lvl5pPr>
          </a:lstStyle>
          <a:p>
            <a:pPr lvl="0"/>
            <a:r>
              <a:rPr lang="en-US"/>
              <a:t>Item</a:t>
            </a:r>
          </a:p>
          <a:p>
            <a:pPr lvl="0"/>
            <a:r>
              <a:rPr lang="en-US"/>
              <a:t>Item</a:t>
            </a:r>
          </a:p>
          <a:p>
            <a:pPr lvl="0"/>
            <a:r>
              <a:rPr lang="en-US"/>
              <a:t>Item</a:t>
            </a:r>
          </a:p>
          <a:p>
            <a:pPr lvl="0"/>
            <a:r>
              <a:rPr lang="en-US"/>
              <a:t>Item</a:t>
            </a:r>
          </a:p>
          <a:p>
            <a:pPr lvl="0"/>
            <a:r>
              <a:rPr lang="en-US"/>
              <a:t>Item</a:t>
            </a:r>
          </a:p>
        </p:txBody>
      </p:sp>
      <p:sp>
        <p:nvSpPr>
          <p:cNvPr id="11" name="Slide Number Placeholder 5">
            <a:extLst>
              <a:ext uri="{FF2B5EF4-FFF2-40B4-BE49-F238E27FC236}">
                <a16:creationId xmlns:a16="http://schemas.microsoft.com/office/drawing/2014/main" id="{C996ACFF-8824-394E-92C3-C9BE4A7A6116}"/>
              </a:ext>
            </a:extLst>
          </p:cNvPr>
          <p:cNvSpPr txBox="1">
            <a:spLocks/>
          </p:cNvSpPr>
          <p:nvPr userDrawn="1"/>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Tree>
    <p:extLst>
      <p:ext uri="{BB962C8B-B14F-4D97-AF65-F5344CB8AC3E}">
        <p14:creationId xmlns:p14="http://schemas.microsoft.com/office/powerpoint/2010/main" val="3019965546"/>
      </p:ext>
    </p:extLst>
  </p:cSld>
  <p:clrMapOvr>
    <a:masterClrMapping/>
  </p:clrMapOvr>
  <p:extLst>
    <p:ext uri="{DCECCB84-F9BA-43D5-87BE-67443E8EF086}">
      <p15:sldGuideLst xmlns:p15="http://schemas.microsoft.com/office/powerpoint/2012/main">
        <p15:guide id="1" orient="horz" pos="30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4_Title +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2549288762"/>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2"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6" name="Text Placeholder 5"/>
          <p:cNvSpPr>
            <a:spLocks noGrp="1"/>
          </p:cNvSpPr>
          <p:nvPr>
            <p:ph type="body" sz="quarter" idx="10" hasCustomPrompt="1"/>
          </p:nvPr>
        </p:nvSpPr>
        <p:spPr>
          <a:xfrm>
            <a:off x="660401" y="1593669"/>
            <a:ext cx="10822763" cy="4474176"/>
          </a:xfrm>
        </p:spPr>
        <p:txBody>
          <a:bodyPr tIns="0" bIns="0">
            <a:noAutofit/>
          </a:bodyPr>
          <a:lstStyle>
            <a:lvl1pPr marL="228589" indent="-228589"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66" indent="-228589"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88" indent="-152392"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56" indent="-150276"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41" indent="-154509"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11"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B0298519-CC8E-F148-AEAB-152C16C51C3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9" name="Group 8">
            <a:extLst>
              <a:ext uri="{FF2B5EF4-FFF2-40B4-BE49-F238E27FC236}">
                <a16:creationId xmlns:a16="http://schemas.microsoft.com/office/drawing/2014/main" id="{704C4AB5-F68F-5271-34CC-583BEE75C324}"/>
              </a:ext>
            </a:extLst>
          </p:cNvPr>
          <p:cNvGrpSpPr/>
          <p:nvPr userDrawn="1"/>
        </p:nvGrpSpPr>
        <p:grpSpPr>
          <a:xfrm>
            <a:off x="-330925" y="478972"/>
            <a:ext cx="231804" cy="1402080"/>
            <a:chOff x="-111034" y="359229"/>
            <a:chExt cx="1158022" cy="1051560"/>
          </a:xfrm>
        </p:grpSpPr>
        <p:cxnSp>
          <p:nvCxnSpPr>
            <p:cNvPr id="5" name="Straight Connector 4">
              <a:extLst>
                <a:ext uri="{FF2B5EF4-FFF2-40B4-BE49-F238E27FC236}">
                  <a16:creationId xmlns:a16="http://schemas.microsoft.com/office/drawing/2014/main" id="{0BE078D9-B28C-9ABB-B628-1E78AE2EBFE4}"/>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2C2688-657D-AEF0-CFB9-6345D81C7F4A}"/>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21C83E-077F-ABA4-2E91-7B1CF1FE8C6C}"/>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FC8082-9BE6-7E8A-6BCB-262857A3B147}"/>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9FE133-CC26-041F-947D-7C50501DD130}"/>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BAF269-2331-3715-C501-AD7B397BDF80}"/>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6981131"/>
      </p:ext>
    </p:extLst>
  </p:cSld>
  <p:clrMapOvr>
    <a:masterClrMapping/>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Content - 2 Colum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3780912011"/>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9"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2"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73BBCA98-52C5-7E47-A06C-F07FE9F33E3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11" name="Text Placeholder 5">
            <a:extLst>
              <a:ext uri="{FF2B5EF4-FFF2-40B4-BE49-F238E27FC236}">
                <a16:creationId xmlns:a16="http://schemas.microsoft.com/office/drawing/2014/main" id="{18880699-FC7F-A94F-5469-A4E5B4A5D7D2}"/>
              </a:ext>
            </a:extLst>
          </p:cNvPr>
          <p:cNvSpPr>
            <a:spLocks noGrp="1"/>
          </p:cNvSpPr>
          <p:nvPr>
            <p:ph type="body" sz="quarter" idx="10" hasCustomPrompt="1"/>
          </p:nvPr>
        </p:nvSpPr>
        <p:spPr>
          <a:xfrm>
            <a:off x="660402" y="1593669"/>
            <a:ext cx="4991463" cy="4474176"/>
          </a:xfrm>
        </p:spPr>
        <p:txBody>
          <a:bodyPr tIns="0" bIns="0">
            <a:noAutofit/>
          </a:bodyPr>
          <a:lstStyle>
            <a:lvl1pPr marL="228589" indent="-228589"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66" indent="-228589"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88" indent="-152392"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56" indent="-150276"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41" indent="-154509"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5">
            <a:extLst>
              <a:ext uri="{FF2B5EF4-FFF2-40B4-BE49-F238E27FC236}">
                <a16:creationId xmlns:a16="http://schemas.microsoft.com/office/drawing/2014/main" id="{955306FA-6C30-6944-1A20-86B5A6E7C9B9}"/>
              </a:ext>
            </a:extLst>
          </p:cNvPr>
          <p:cNvSpPr>
            <a:spLocks noGrp="1"/>
          </p:cNvSpPr>
          <p:nvPr>
            <p:ph type="body" sz="quarter" idx="14" hasCustomPrompt="1"/>
          </p:nvPr>
        </p:nvSpPr>
        <p:spPr>
          <a:xfrm>
            <a:off x="6268722" y="1593669"/>
            <a:ext cx="4991463" cy="4474176"/>
          </a:xfrm>
        </p:spPr>
        <p:txBody>
          <a:bodyPr tIns="0" bIns="0">
            <a:noAutofit/>
          </a:bodyPr>
          <a:lstStyle>
            <a:lvl1pPr marL="228589" indent="-228589" rtl="0">
              <a:buClr>
                <a:schemeClr val="accent5"/>
              </a:buClr>
              <a:buFont typeface="Arial" charset="0"/>
              <a:buChar char="•"/>
              <a:defRPr sz="2667">
                <a:solidFill>
                  <a:schemeClr val="tx1"/>
                </a:solidFill>
                <a:latin typeface="Source Sans Pro" panose="020B0503030403020204" pitchFamily="34" charset="0"/>
                <a:cs typeface="Arial" panose="020B0604020202020204" pitchFamily="34" charset="0"/>
                <a:sym typeface="Arial" panose="020B0604020202020204" pitchFamily="34" charset="0"/>
              </a:defRPr>
            </a:lvl1pPr>
            <a:lvl2pPr marL="685766" indent="-228589" rtl="0">
              <a:buClr>
                <a:schemeClr val="tx1">
                  <a:lumMod val="60000"/>
                  <a:lumOff val="40000"/>
                </a:schemeClr>
              </a:buClr>
              <a:buFont typeface="Helvetica" charset="0"/>
              <a:buChar char="-"/>
              <a:defRPr sz="2400">
                <a:solidFill>
                  <a:schemeClr val="tx1"/>
                </a:solidFill>
                <a:latin typeface="Source Sans Pro" panose="020B0503030403020204" pitchFamily="34" charset="0"/>
                <a:cs typeface="Arial" panose="020B0604020202020204" pitchFamily="34" charset="0"/>
                <a:sym typeface="Arial" panose="020B0604020202020204" pitchFamily="34" charset="0"/>
              </a:defRPr>
            </a:lvl2pPr>
            <a:lvl3pPr marL="918588" indent="-152392" rtl="0">
              <a:buClr>
                <a:schemeClr val="tx1">
                  <a:lumMod val="60000"/>
                  <a:lumOff val="40000"/>
                </a:schemeClr>
              </a:buClr>
              <a:buSzPct val="70000"/>
              <a:buFont typeface="Arial" charset="0"/>
              <a:buChar char="•"/>
              <a:tabLst/>
              <a:defRPr sz="2133"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3pPr>
            <a:lvl4pPr marL="1221256" indent="-150276"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4pPr>
            <a:lvl5pPr marL="1526041" indent="-154509" rtl="0">
              <a:buClr>
                <a:schemeClr val="tx1">
                  <a:lumMod val="60000"/>
                  <a:lumOff val="40000"/>
                </a:schemeClr>
              </a:buClr>
              <a:buSzPct val="70000"/>
              <a:buFont typeface="Arial" charset="0"/>
              <a:buChar char="•"/>
              <a:tabLst/>
              <a:defRPr sz="2133">
                <a:solidFill>
                  <a:schemeClr val="tx1"/>
                </a:solidFill>
                <a:latin typeface="Source Sans Pro" panose="020B0503030403020204" pitchFamily="34" charset="0"/>
                <a:cs typeface="Arial" panose="020B0604020202020204" pitchFamily="34" charset="0"/>
                <a:sym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6" name="Group 15">
            <a:extLst>
              <a:ext uri="{FF2B5EF4-FFF2-40B4-BE49-F238E27FC236}">
                <a16:creationId xmlns:a16="http://schemas.microsoft.com/office/drawing/2014/main" id="{4D5868B0-9C07-EA9E-55AA-953197478475}"/>
              </a:ext>
            </a:extLst>
          </p:cNvPr>
          <p:cNvGrpSpPr/>
          <p:nvPr userDrawn="1"/>
        </p:nvGrpSpPr>
        <p:grpSpPr>
          <a:xfrm>
            <a:off x="-330925" y="478972"/>
            <a:ext cx="231804" cy="1402080"/>
            <a:chOff x="-111034" y="359229"/>
            <a:chExt cx="1158022" cy="1051560"/>
          </a:xfrm>
        </p:grpSpPr>
        <p:cxnSp>
          <p:nvCxnSpPr>
            <p:cNvPr id="24" name="Straight Connector 23">
              <a:extLst>
                <a:ext uri="{FF2B5EF4-FFF2-40B4-BE49-F238E27FC236}">
                  <a16:creationId xmlns:a16="http://schemas.microsoft.com/office/drawing/2014/main" id="{CEFFE31B-3677-A648-3EFB-603B0409379B}"/>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843936-BF73-A7D1-C080-5736A256D2BA}"/>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910518-926A-5B35-65DE-468299DE6DAD}"/>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2791AF8-DBA6-E577-F9AE-276727BA5944}"/>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922B00-A24C-5810-95D1-D9254A352D6B}"/>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E84D5A6-1CCD-56D0-9F6F-8E4EEAF7CBBD}"/>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7626954"/>
      </p:ext>
    </p:extLst>
  </p:cSld>
  <p:clrMapOvr>
    <a:masterClrMapping/>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56208284"/>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7"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9"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CA5DD24B-CE7F-274D-8C3C-FE5613AAFAC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Source Sans Pro" panose="020B0503030403020204" pitchFamily="34" charset="0"/>
              <a:cs typeface="Arial" panose="020B0604020202020204" pitchFamily="34" charset="0"/>
              <a:sym typeface="Arial" panose="020B0604020202020204" pitchFamily="34" charset="0"/>
            </a:endParaRPr>
          </a:p>
        </p:txBody>
      </p:sp>
      <p:sp>
        <p:nvSpPr>
          <p:cNvPr id="12" name="Slide Number Placeholder 5"/>
          <p:cNvSpPr txBox="1">
            <a:spLocks/>
          </p:cNvSpPr>
          <p:nvPr/>
        </p:nvSpPr>
        <p:spPr>
          <a:xfrm>
            <a:off x="11444404"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Source Sans Pro" panose="020B0503030403020204" pitchFamily="34" charset="0"/>
              <a:cs typeface="Arial" panose="020B0604020202020204" pitchFamily="34" charset="0"/>
              <a:sym typeface="Arial" panose="020B0604020202020204" pitchFamily="34" charset="0"/>
            </a:endParaRPr>
          </a:p>
        </p:txBody>
      </p:sp>
      <p:sp>
        <p:nvSpPr>
          <p:cNvPr id="13" name="Slide Number Placeholder 5"/>
          <p:cNvSpPr txBox="1">
            <a:spLocks/>
          </p:cNvSpPr>
          <p:nvPr/>
        </p:nvSpPr>
        <p:spPr>
          <a:xfrm>
            <a:off x="11444404" y="6331592"/>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Source Sans Pro" panose="020B0503030403020204" pitchFamily="34" charset="0"/>
              <a:cs typeface="Arial" panose="020B0604020202020204" pitchFamily="34" charset="0"/>
              <a:sym typeface="Arial" panose="020B0604020202020204" pitchFamily="34" charset="0"/>
            </a:endParaRPr>
          </a:p>
        </p:txBody>
      </p:sp>
      <p:sp>
        <p:nvSpPr>
          <p:cNvPr id="14" name="Slide Number Placeholder 5"/>
          <p:cNvSpPr txBox="1">
            <a:spLocks/>
          </p:cNvSpPr>
          <p:nvPr/>
        </p:nvSpPr>
        <p:spPr>
          <a:xfrm>
            <a:off x="11444404" y="6344827"/>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bg1"/>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bg1"/>
              </a:solidFill>
              <a:latin typeface="Source Sans Pro" panose="020B0503030403020204" pitchFamily="34" charset="0"/>
              <a:cs typeface="Arial" panose="020B0604020202020204" pitchFamily="34" charset="0"/>
              <a:sym typeface="Arial" panose="020B0604020202020204" pitchFamily="34" charset="0"/>
            </a:endParaRPr>
          </a:p>
        </p:txBody>
      </p:sp>
      <p:sp>
        <p:nvSpPr>
          <p:cNvPr id="15" name="Slide Number Placeholder 5"/>
          <p:cNvSpPr txBox="1">
            <a:spLocks/>
          </p:cNvSpPr>
          <p:nvPr/>
        </p:nvSpPr>
        <p:spPr>
          <a:xfrm>
            <a:off x="11444404" y="6335464"/>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11" name="Slide Number Placeholder 5">
            <a:extLst>
              <a:ext uri="{FF2B5EF4-FFF2-40B4-BE49-F238E27FC236}">
                <a16:creationId xmlns:a16="http://schemas.microsoft.com/office/drawing/2014/main" id="{AAF511A3-81CA-BD40-8853-F2B4E6B3C42C}"/>
              </a:ext>
            </a:extLst>
          </p:cNvPr>
          <p:cNvSpPr txBox="1">
            <a:spLocks/>
          </p:cNvSpPr>
          <p:nvPr userDrawn="1"/>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grpSp>
        <p:nvGrpSpPr>
          <p:cNvPr id="19" name="Group 18">
            <a:extLst>
              <a:ext uri="{FF2B5EF4-FFF2-40B4-BE49-F238E27FC236}">
                <a16:creationId xmlns:a16="http://schemas.microsoft.com/office/drawing/2014/main" id="{AFD1DA16-2A53-99D8-3EBE-EFDF970AC887}"/>
              </a:ext>
            </a:extLst>
          </p:cNvPr>
          <p:cNvGrpSpPr/>
          <p:nvPr userDrawn="1"/>
        </p:nvGrpSpPr>
        <p:grpSpPr>
          <a:xfrm>
            <a:off x="-330925" y="478972"/>
            <a:ext cx="231804" cy="1402080"/>
            <a:chOff x="-111034" y="359229"/>
            <a:chExt cx="1158022" cy="1051560"/>
          </a:xfrm>
        </p:grpSpPr>
        <p:cxnSp>
          <p:nvCxnSpPr>
            <p:cNvPr id="20" name="Straight Connector 19">
              <a:extLst>
                <a:ext uri="{FF2B5EF4-FFF2-40B4-BE49-F238E27FC236}">
                  <a16:creationId xmlns:a16="http://schemas.microsoft.com/office/drawing/2014/main" id="{FE1BE6ED-5E3E-515F-50B3-AEF43F68ED29}"/>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918AD2-B56E-70C5-BC42-1A2CF0E545B5}"/>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89627E-0160-AF9E-CA71-6632C77C100F}"/>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588923-2E4B-B8FE-C700-561E22154965}"/>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ECA02-2D04-573A-6879-147FA181A008}"/>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6836872-3CD6-E14F-F461-70202099A538}"/>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71824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312435103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2" name="Title 1"/>
          <p:cNvSpPr>
            <a:spLocks noGrp="1"/>
          </p:cNvSpPr>
          <p:nvPr>
            <p:ph type="title" hasCustomPrompt="1"/>
          </p:nvPr>
        </p:nvSpPr>
        <p:spPr>
          <a:xfrm>
            <a:off x="672393" y="366185"/>
            <a:ext cx="10808407" cy="684281"/>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8" name="Slide Number Placeholder 5"/>
          <p:cNvSpPr txBox="1">
            <a:spLocks/>
          </p:cNvSpPr>
          <p:nvPr/>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pic>
        <p:nvPicPr>
          <p:cNvPr id="6" name="Graphic 5">
            <a:extLst>
              <a:ext uri="{FF2B5EF4-FFF2-40B4-BE49-F238E27FC236}">
                <a16:creationId xmlns:a16="http://schemas.microsoft.com/office/drawing/2014/main" id="{81A3B2C1-E0E3-7D47-ABB5-A375C552A5C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
        <p:nvSpPr>
          <p:cNvPr id="7" name="Slide Number Placeholder 5">
            <a:extLst>
              <a:ext uri="{FF2B5EF4-FFF2-40B4-BE49-F238E27FC236}">
                <a16:creationId xmlns:a16="http://schemas.microsoft.com/office/drawing/2014/main" id="{256660C7-4F0B-524E-A704-AE273120CEAD}"/>
              </a:ext>
            </a:extLst>
          </p:cNvPr>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grpSp>
        <p:nvGrpSpPr>
          <p:cNvPr id="16" name="Group 15">
            <a:extLst>
              <a:ext uri="{FF2B5EF4-FFF2-40B4-BE49-F238E27FC236}">
                <a16:creationId xmlns:a16="http://schemas.microsoft.com/office/drawing/2014/main" id="{5B662FDE-3372-F845-930A-5A4AB8A12913}"/>
              </a:ext>
            </a:extLst>
          </p:cNvPr>
          <p:cNvGrpSpPr/>
          <p:nvPr userDrawn="1"/>
        </p:nvGrpSpPr>
        <p:grpSpPr>
          <a:xfrm>
            <a:off x="-330925" y="478972"/>
            <a:ext cx="231804" cy="1402080"/>
            <a:chOff x="-111034" y="359229"/>
            <a:chExt cx="1158022" cy="1051560"/>
          </a:xfrm>
        </p:grpSpPr>
        <p:cxnSp>
          <p:nvCxnSpPr>
            <p:cNvPr id="17" name="Straight Connector 16">
              <a:extLst>
                <a:ext uri="{FF2B5EF4-FFF2-40B4-BE49-F238E27FC236}">
                  <a16:creationId xmlns:a16="http://schemas.microsoft.com/office/drawing/2014/main" id="{A8BDFB93-DAB0-7331-5B8D-C7B5FF075DA2}"/>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DF8273-2642-CB11-6922-172DAF18BF55}"/>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3AD34E-0F3F-8DEB-A432-648A86D77512}"/>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F162CD-15F4-B095-9716-F236FD847C47}"/>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414CB8-2E07-09E5-51E5-33FBE0A9C874}"/>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F48E30-7C9D-AFF2-5085-B6206F9CC116}"/>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071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ight Background colo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E97B51-9F12-8747-98EF-0F5880AB38E8}"/>
              </a:ext>
            </a:extLst>
          </p:cNvPr>
          <p:cNvSpPr/>
          <p:nvPr/>
        </p:nvSpPr>
        <p:spPr>
          <a:xfrm>
            <a:off x="0" y="1380565"/>
            <a:ext cx="12192000" cy="54774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defTabSz="914309" fontAlgn="auto">
              <a:spcBef>
                <a:spcPts val="0"/>
              </a:spcBef>
              <a:spcAft>
                <a:spcPts val="0"/>
              </a:spcAft>
              <a:defRPr/>
            </a:pPr>
            <a:endParaRPr lang="en-US">
              <a:solidFill>
                <a:srgbClr val="FFFFFF"/>
              </a:solidFill>
              <a:latin typeface="Source Sans Pro" panose="020B0503030403020204" pitchFamily="34" charset="0"/>
              <a:cs typeface="Arial" panose="020B0604020202020204" pitchFamily="34" charset="0"/>
              <a:sym typeface="Arial" panose="020B0604020202020204" pitchFamily="34" charset="0"/>
            </a:endParaRPr>
          </a:p>
        </p:txBody>
      </p:sp>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1725940445"/>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0" name="Text Placeholder 10"/>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F204A3BE-129A-904E-8E76-84CE5C71A0B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5" name="Group 4">
            <a:extLst>
              <a:ext uri="{FF2B5EF4-FFF2-40B4-BE49-F238E27FC236}">
                <a16:creationId xmlns:a16="http://schemas.microsoft.com/office/drawing/2014/main" id="{9AD559E6-E466-6348-CC68-A657E844ED21}"/>
              </a:ext>
            </a:extLst>
          </p:cNvPr>
          <p:cNvGrpSpPr/>
          <p:nvPr userDrawn="1"/>
        </p:nvGrpSpPr>
        <p:grpSpPr>
          <a:xfrm>
            <a:off x="-743415" y="478972"/>
            <a:ext cx="644293" cy="1402080"/>
            <a:chOff x="-557561" y="359229"/>
            <a:chExt cx="483220" cy="1051560"/>
          </a:xfrm>
        </p:grpSpPr>
        <p:grpSp>
          <p:nvGrpSpPr>
            <p:cNvPr id="12" name="Group 11">
              <a:extLst>
                <a:ext uri="{FF2B5EF4-FFF2-40B4-BE49-F238E27FC236}">
                  <a16:creationId xmlns:a16="http://schemas.microsoft.com/office/drawing/2014/main" id="{FAB728A6-3AC1-EE16-7933-29F7ECFAF773}"/>
                </a:ext>
              </a:extLst>
            </p:cNvPr>
            <p:cNvGrpSpPr/>
            <p:nvPr userDrawn="1"/>
          </p:nvGrpSpPr>
          <p:grpSpPr>
            <a:xfrm>
              <a:off x="-248194" y="359229"/>
              <a:ext cx="173853" cy="1051560"/>
              <a:chOff x="-111034" y="359229"/>
              <a:chExt cx="1158022" cy="1051560"/>
            </a:xfrm>
          </p:grpSpPr>
          <p:cxnSp>
            <p:nvCxnSpPr>
              <p:cNvPr id="13" name="Straight Connector 12">
                <a:extLst>
                  <a:ext uri="{FF2B5EF4-FFF2-40B4-BE49-F238E27FC236}">
                    <a16:creationId xmlns:a16="http://schemas.microsoft.com/office/drawing/2014/main" id="{1CAD5587-BD1A-23D0-77E6-0F7279AE27B8}"/>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25AF0-FBC6-B36F-ABA4-A7307DE7865F}"/>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FE45EE-E6AE-07C6-63C1-7F07DEA88685}"/>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693568-4693-DCFA-DDED-351C9E7D5D4A}"/>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99DC3A-9DD8-3575-28AA-34E311926EF1}"/>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3FEB28-B2C0-08D7-4AD8-05E47D84C0D9}"/>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E4512095-2A4D-D6D5-0D29-EC0F82C54B4B}"/>
                </a:ext>
              </a:extLst>
            </p:cNvPr>
            <p:cNvCxnSpPr>
              <a:cxnSpLocks/>
            </p:cNvCxnSpPr>
            <p:nvPr userDrawn="1"/>
          </p:nvCxnSpPr>
          <p:spPr>
            <a:xfrm flipH="1">
              <a:off x="-557561" y="1035424"/>
              <a:ext cx="48322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442474"/>
      </p:ext>
    </p:extLst>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1075858858"/>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2" name="Object 1"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675892339"/>
      </p:ext>
    </p:extLst>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 Sub Only w/ Imag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FE5F67C3-640D-4740-AA2B-707DBF50B790}"/>
              </a:ext>
            </a:extLst>
          </p:cNvPr>
          <p:cNvSpPr>
            <a:spLocks noGrp="1"/>
          </p:cNvSpPr>
          <p:nvPr>
            <p:ph type="pic" sz="quarter" idx="12"/>
          </p:nvPr>
        </p:nvSpPr>
        <p:spPr>
          <a:xfrm>
            <a:off x="0" y="1380565"/>
            <a:ext cx="12192000" cy="5477435"/>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2" name="Title 1"/>
          <p:cNvSpPr>
            <a:spLocks noGrp="1"/>
          </p:cNvSpPr>
          <p:nvPr>
            <p:ph type="title" hasCustomPrompt="1"/>
          </p:nvPr>
        </p:nvSpPr>
        <p:spPr>
          <a:xfrm>
            <a:off x="672394" y="366186"/>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11" name="Text Placeholder 10"/>
          <p:cNvSpPr>
            <a:spLocks noGrp="1"/>
          </p:cNvSpPr>
          <p:nvPr>
            <p:ph type="body" sz="quarter" idx="11"/>
          </p:nvPr>
        </p:nvSpPr>
        <p:spPr>
          <a:xfrm>
            <a:off x="672394" y="979465"/>
            <a:ext cx="10808407" cy="324883"/>
          </a:xfrm>
        </p:spPr>
        <p:txBody>
          <a:bodyPr tIns="0" bIns="0">
            <a:noAutofit/>
          </a:bodyPr>
          <a:lstStyle>
            <a:lvl1pPr marL="0" indent="0">
              <a:spcBef>
                <a:spcPts val="0"/>
              </a:spcBef>
              <a:buFontTx/>
              <a:buNone/>
              <a:defRPr sz="2667">
                <a:solidFill>
                  <a:schemeClr val="accent5"/>
                </a:solidFill>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sp>
        <p:nvSpPr>
          <p:cNvPr id="10" name="Slide Number Placeholder 5">
            <a:extLst>
              <a:ext uri="{FF2B5EF4-FFF2-40B4-BE49-F238E27FC236}">
                <a16:creationId xmlns:a16="http://schemas.microsoft.com/office/drawing/2014/main" id="{8904EB8B-0613-3448-B6F5-B26E8EF39224}"/>
              </a:ext>
            </a:extLst>
          </p:cNvPr>
          <p:cNvSpPr txBox="1">
            <a:spLocks/>
          </p:cNvSpPr>
          <p:nvPr userDrawn="1"/>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grpSp>
        <p:nvGrpSpPr>
          <p:cNvPr id="21" name="Group 20">
            <a:extLst>
              <a:ext uri="{FF2B5EF4-FFF2-40B4-BE49-F238E27FC236}">
                <a16:creationId xmlns:a16="http://schemas.microsoft.com/office/drawing/2014/main" id="{54108B42-A27C-8B7E-E44C-0D020114A127}"/>
              </a:ext>
            </a:extLst>
          </p:cNvPr>
          <p:cNvGrpSpPr/>
          <p:nvPr userDrawn="1"/>
        </p:nvGrpSpPr>
        <p:grpSpPr>
          <a:xfrm>
            <a:off x="-743415" y="478972"/>
            <a:ext cx="644293" cy="1402080"/>
            <a:chOff x="-557561" y="359229"/>
            <a:chExt cx="483220" cy="1051560"/>
          </a:xfrm>
        </p:grpSpPr>
        <p:grpSp>
          <p:nvGrpSpPr>
            <p:cNvPr id="22" name="Group 21">
              <a:extLst>
                <a:ext uri="{FF2B5EF4-FFF2-40B4-BE49-F238E27FC236}">
                  <a16:creationId xmlns:a16="http://schemas.microsoft.com/office/drawing/2014/main" id="{9BDF43F1-E255-B2E0-C15C-32E34102F4D1}"/>
                </a:ext>
              </a:extLst>
            </p:cNvPr>
            <p:cNvGrpSpPr/>
            <p:nvPr userDrawn="1"/>
          </p:nvGrpSpPr>
          <p:grpSpPr>
            <a:xfrm>
              <a:off x="-248194" y="359229"/>
              <a:ext cx="173853" cy="1051560"/>
              <a:chOff x="-111034" y="359229"/>
              <a:chExt cx="1158022" cy="1051560"/>
            </a:xfrm>
          </p:grpSpPr>
          <p:cxnSp>
            <p:nvCxnSpPr>
              <p:cNvPr id="24" name="Straight Connector 23">
                <a:extLst>
                  <a:ext uri="{FF2B5EF4-FFF2-40B4-BE49-F238E27FC236}">
                    <a16:creationId xmlns:a16="http://schemas.microsoft.com/office/drawing/2014/main" id="{864AE85D-E003-D62A-4773-D5AF6965CE2D}"/>
                  </a:ext>
                </a:extLst>
              </p:cNvPr>
              <p:cNvCxnSpPr>
                <a:cxnSpLocks/>
              </p:cNvCxnSpPr>
              <p:nvPr userDrawn="1"/>
            </p:nvCxnSpPr>
            <p:spPr>
              <a:xfrm flipH="1">
                <a:off x="-111034" y="61395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9BCADB-72B4-C69B-1660-4B19552CBFBB}"/>
                  </a:ext>
                </a:extLst>
              </p:cNvPr>
              <p:cNvCxnSpPr>
                <a:cxnSpLocks/>
              </p:cNvCxnSpPr>
              <p:nvPr userDrawn="1"/>
            </p:nvCxnSpPr>
            <p:spPr>
              <a:xfrm flipH="1">
                <a:off x="-111034" y="947057"/>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A995B7-DD63-AEB0-4779-505A0170EB77}"/>
                  </a:ext>
                </a:extLst>
              </p:cNvPr>
              <p:cNvCxnSpPr>
                <a:cxnSpLocks/>
              </p:cNvCxnSpPr>
              <p:nvPr userDrawn="1"/>
            </p:nvCxnSpPr>
            <p:spPr>
              <a:xfrm flipH="1">
                <a:off x="-111034" y="359229"/>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6D9F91-51D1-E4F1-E9E6-08E096F58229}"/>
                  </a:ext>
                </a:extLst>
              </p:cNvPr>
              <p:cNvCxnSpPr>
                <a:cxnSpLocks/>
              </p:cNvCxnSpPr>
              <p:nvPr userDrawn="1"/>
            </p:nvCxnSpPr>
            <p:spPr>
              <a:xfrm flipH="1">
                <a:off x="-111034" y="75111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8D5B1-AC51-C541-7F23-0DFDE5B623B7}"/>
                  </a:ext>
                </a:extLst>
              </p:cNvPr>
              <p:cNvCxnSpPr>
                <a:cxnSpLocks/>
              </p:cNvCxnSpPr>
              <p:nvPr userDrawn="1"/>
            </p:nvCxnSpPr>
            <p:spPr>
              <a:xfrm flipH="1">
                <a:off x="-111034" y="120831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E38D51-5960-6A1F-E41D-8B2FD2DE3855}"/>
                  </a:ext>
                </a:extLst>
              </p:cNvPr>
              <p:cNvCxnSpPr>
                <a:cxnSpLocks/>
              </p:cNvCxnSpPr>
              <p:nvPr userDrawn="1"/>
            </p:nvCxnSpPr>
            <p:spPr>
              <a:xfrm flipH="1">
                <a:off x="-111034" y="1410789"/>
                <a:ext cx="1158022"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554E53F5-A5C4-1A05-7F59-DD1980DF47B6}"/>
                </a:ext>
              </a:extLst>
            </p:cNvPr>
            <p:cNvCxnSpPr>
              <a:cxnSpLocks/>
            </p:cNvCxnSpPr>
            <p:nvPr userDrawn="1"/>
          </p:nvCxnSpPr>
          <p:spPr>
            <a:xfrm flipH="1">
              <a:off x="-557561" y="1035424"/>
              <a:ext cx="4832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8" name="Graphic 17">
            <a:extLst>
              <a:ext uri="{FF2B5EF4-FFF2-40B4-BE49-F238E27FC236}">
                <a16:creationId xmlns:a16="http://schemas.microsoft.com/office/drawing/2014/main" id="{E79F7D45-275B-8615-2EB3-356E1509D37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3448967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6199-7E4E-EC3E-01B7-27A061D65B98}"/>
              </a:ext>
            </a:extLst>
          </p:cNvPr>
          <p:cNvSpPr>
            <a:spLocks noGrp="1"/>
          </p:cNvSpPr>
          <p:nvPr>
            <p:ph type="ctrTitle" hasCustomPrompt="1"/>
          </p:nvPr>
        </p:nvSpPr>
        <p:spPr>
          <a:xfrm>
            <a:off x="6095999" y="2231551"/>
            <a:ext cx="5645426" cy="1875134"/>
          </a:xfrm>
          <a:prstGeom prst="rect">
            <a:avLst/>
          </a:prstGeom>
        </p:spPr>
        <p:txBody>
          <a:bodyPr anchor="b">
            <a:noAutofit/>
          </a:bodyPr>
          <a:lstStyle>
            <a:lvl1pPr algn="l">
              <a:defRPr sz="4000">
                <a:solidFill>
                  <a:schemeClr val="tx1"/>
                </a:solidFill>
              </a:defRPr>
            </a:lvl1pPr>
          </a:lstStyle>
          <a:p>
            <a:r>
              <a:rPr lang="en-US"/>
              <a:t>This is a divider slide with 3 lines for a longer title</a:t>
            </a:r>
          </a:p>
        </p:txBody>
      </p:sp>
      <p:sp>
        <p:nvSpPr>
          <p:cNvPr id="5" name="Subtitle 2">
            <a:extLst>
              <a:ext uri="{FF2B5EF4-FFF2-40B4-BE49-F238E27FC236}">
                <a16:creationId xmlns:a16="http://schemas.microsoft.com/office/drawing/2014/main" id="{596EA256-34A4-5996-DCC4-F4ADF473332B}"/>
              </a:ext>
            </a:extLst>
          </p:cNvPr>
          <p:cNvSpPr>
            <a:spLocks noGrp="1"/>
          </p:cNvSpPr>
          <p:nvPr>
            <p:ph type="subTitle" idx="1" hasCustomPrompt="1"/>
          </p:nvPr>
        </p:nvSpPr>
        <p:spPr>
          <a:xfrm>
            <a:off x="6095999" y="4261323"/>
            <a:ext cx="5645427" cy="876734"/>
          </a:xfrm>
        </p:spPr>
        <p:txBody>
          <a:bodyPr anchor="t">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a:p>
            <a:pPr lvl="0"/>
            <a:endParaRPr lang="en-US"/>
          </a:p>
        </p:txBody>
      </p:sp>
      <p:pic>
        <p:nvPicPr>
          <p:cNvPr id="7" name="Picture 6" descr="A black background with green lines&#10;&#10;Description automatically generated">
            <a:extLst>
              <a:ext uri="{FF2B5EF4-FFF2-40B4-BE49-F238E27FC236}">
                <a16:creationId xmlns:a16="http://schemas.microsoft.com/office/drawing/2014/main" id="{73F66079-37BB-86DD-F9F3-FD9EF2D9DC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45534847"/>
      </p:ext>
    </p:extLst>
  </p:cSld>
  <p:clrMapOvr>
    <a:overrideClrMapping bg1="lt1" tx1="dk1" bg2="lt2" tx2="dk2" accent1="accent1" accent2="accent2" accent3="accent3" accent4="accent4" accent5="accent5" accent6="accent6" hlink="hlink" folHlink="folHlink"/>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w/ Imag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3FD1B140-E768-9349-BB52-F77A0C5FBDB2}"/>
              </a:ext>
            </a:extLst>
          </p:cNvPr>
          <p:cNvSpPr>
            <a:spLocks noGrp="1"/>
          </p:cNvSpPr>
          <p:nvPr>
            <p:ph type="pic" sz="quarter" idx="12"/>
          </p:nvPr>
        </p:nvSpPr>
        <p:spPr>
          <a:xfrm>
            <a:off x="0" y="1380565"/>
            <a:ext cx="12192000" cy="5477435"/>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2" name="Title 1"/>
          <p:cNvSpPr>
            <a:spLocks noGrp="1"/>
          </p:cNvSpPr>
          <p:nvPr>
            <p:ph type="title" hasCustomPrompt="1"/>
          </p:nvPr>
        </p:nvSpPr>
        <p:spPr>
          <a:xfrm>
            <a:off x="672393" y="366185"/>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9" name="Slide Number Placeholder 5">
            <a:extLst>
              <a:ext uri="{FF2B5EF4-FFF2-40B4-BE49-F238E27FC236}">
                <a16:creationId xmlns:a16="http://schemas.microsoft.com/office/drawing/2014/main" id="{8342181B-50EC-034D-8863-722F7C2872A7}"/>
              </a:ext>
            </a:extLst>
          </p:cNvPr>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grpSp>
        <p:nvGrpSpPr>
          <p:cNvPr id="19" name="Group 18">
            <a:extLst>
              <a:ext uri="{FF2B5EF4-FFF2-40B4-BE49-F238E27FC236}">
                <a16:creationId xmlns:a16="http://schemas.microsoft.com/office/drawing/2014/main" id="{822CF4EE-4F09-56FD-B1DC-48FE0170CC86}"/>
              </a:ext>
            </a:extLst>
          </p:cNvPr>
          <p:cNvGrpSpPr/>
          <p:nvPr userDrawn="1"/>
        </p:nvGrpSpPr>
        <p:grpSpPr>
          <a:xfrm>
            <a:off x="-743415" y="478972"/>
            <a:ext cx="644293" cy="1402080"/>
            <a:chOff x="-557561" y="359229"/>
            <a:chExt cx="483220" cy="1051560"/>
          </a:xfrm>
        </p:grpSpPr>
        <p:grpSp>
          <p:nvGrpSpPr>
            <p:cNvPr id="20" name="Group 19">
              <a:extLst>
                <a:ext uri="{FF2B5EF4-FFF2-40B4-BE49-F238E27FC236}">
                  <a16:creationId xmlns:a16="http://schemas.microsoft.com/office/drawing/2014/main" id="{93B28EB5-18BE-C939-5044-1BD3F2DA5E67}"/>
                </a:ext>
              </a:extLst>
            </p:cNvPr>
            <p:cNvGrpSpPr/>
            <p:nvPr userDrawn="1"/>
          </p:nvGrpSpPr>
          <p:grpSpPr>
            <a:xfrm>
              <a:off x="-248194" y="359229"/>
              <a:ext cx="173853" cy="1051560"/>
              <a:chOff x="-111034" y="359229"/>
              <a:chExt cx="1158022" cy="1051560"/>
            </a:xfrm>
          </p:grpSpPr>
          <p:cxnSp>
            <p:nvCxnSpPr>
              <p:cNvPr id="22" name="Straight Connector 21">
                <a:extLst>
                  <a:ext uri="{FF2B5EF4-FFF2-40B4-BE49-F238E27FC236}">
                    <a16:creationId xmlns:a16="http://schemas.microsoft.com/office/drawing/2014/main" id="{EDB07229-A57B-C47B-24DD-2BD68EAD7157}"/>
                  </a:ext>
                </a:extLst>
              </p:cNvPr>
              <p:cNvCxnSpPr>
                <a:cxnSpLocks/>
              </p:cNvCxnSpPr>
              <p:nvPr userDrawn="1"/>
            </p:nvCxnSpPr>
            <p:spPr>
              <a:xfrm flipH="1">
                <a:off x="-111034" y="61395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7EEA44-B1D6-C7A7-4CA4-BAB0D777838B}"/>
                  </a:ext>
                </a:extLst>
              </p:cNvPr>
              <p:cNvCxnSpPr>
                <a:cxnSpLocks/>
              </p:cNvCxnSpPr>
              <p:nvPr userDrawn="1"/>
            </p:nvCxnSpPr>
            <p:spPr>
              <a:xfrm flipH="1">
                <a:off x="-111034" y="947057"/>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ABC68A9-B239-D2BB-E99F-6AEE83B41630}"/>
                  </a:ext>
                </a:extLst>
              </p:cNvPr>
              <p:cNvCxnSpPr>
                <a:cxnSpLocks/>
              </p:cNvCxnSpPr>
              <p:nvPr userDrawn="1"/>
            </p:nvCxnSpPr>
            <p:spPr>
              <a:xfrm flipH="1">
                <a:off x="-111034" y="359229"/>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629A5-192D-ED8F-A107-27C5D759945B}"/>
                  </a:ext>
                </a:extLst>
              </p:cNvPr>
              <p:cNvCxnSpPr>
                <a:cxnSpLocks/>
              </p:cNvCxnSpPr>
              <p:nvPr userDrawn="1"/>
            </p:nvCxnSpPr>
            <p:spPr>
              <a:xfrm flipH="1">
                <a:off x="-111034" y="75111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1A9B47-6BD9-6BE5-B25A-1183F04F1829}"/>
                  </a:ext>
                </a:extLst>
              </p:cNvPr>
              <p:cNvCxnSpPr>
                <a:cxnSpLocks/>
              </p:cNvCxnSpPr>
              <p:nvPr userDrawn="1"/>
            </p:nvCxnSpPr>
            <p:spPr>
              <a:xfrm flipH="1">
                <a:off x="-111034" y="1208314"/>
                <a:ext cx="1158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47622-76E8-E7E1-806B-1942ED3E14E6}"/>
                  </a:ext>
                </a:extLst>
              </p:cNvPr>
              <p:cNvCxnSpPr>
                <a:cxnSpLocks/>
              </p:cNvCxnSpPr>
              <p:nvPr userDrawn="1"/>
            </p:nvCxnSpPr>
            <p:spPr>
              <a:xfrm flipH="1">
                <a:off x="-111034" y="1410789"/>
                <a:ext cx="1158022"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90437313-FE45-0E11-9079-7B1C1D619BD8}"/>
                </a:ext>
              </a:extLst>
            </p:cNvPr>
            <p:cNvCxnSpPr>
              <a:cxnSpLocks/>
            </p:cNvCxnSpPr>
            <p:nvPr userDrawn="1"/>
          </p:nvCxnSpPr>
          <p:spPr>
            <a:xfrm flipH="1">
              <a:off x="-557561" y="1035424"/>
              <a:ext cx="4832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B1ABBBCF-64DB-AA71-37E4-75D13A06E23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22572415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ull Bleed Imag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9A4FE8-5BBD-5144-B80B-83166EEC7B19}"/>
              </a:ext>
            </a:extLst>
          </p:cNvPr>
          <p:cNvSpPr>
            <a:spLocks noGrp="1"/>
          </p:cNvSpPr>
          <p:nvPr>
            <p:ph type="pic" sz="quarter" idx="12"/>
          </p:nvPr>
        </p:nvSpPr>
        <p:spPr>
          <a:xfrm>
            <a:off x="0" y="0"/>
            <a:ext cx="12192000" cy="6858000"/>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8" name="Slide Number Placeholder 5"/>
          <p:cNvSpPr txBox="1">
            <a:spLocks/>
          </p:cNvSpPr>
          <p:nvPr/>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pic>
        <p:nvPicPr>
          <p:cNvPr id="5" name="Graphic 4">
            <a:extLst>
              <a:ext uri="{FF2B5EF4-FFF2-40B4-BE49-F238E27FC236}">
                <a16:creationId xmlns:a16="http://schemas.microsoft.com/office/drawing/2014/main" id="{2CACEB18-FCF0-D2A2-40BF-936A53EB2A0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1234628874"/>
      </p:ext>
    </p:extLst>
  </p:cSld>
  <p:clrMapOvr>
    <a:masterClrMapping/>
  </p:clrMapOvr>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hoto + Content (bullets)">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1" y="0"/>
            <a:ext cx="6079067" cy="6858000"/>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14"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13" name="Title 1"/>
          <p:cNvSpPr>
            <a:spLocks noGrp="1"/>
          </p:cNvSpPr>
          <p:nvPr>
            <p:ph type="title" hasCustomPrompt="1"/>
          </p:nvPr>
        </p:nvSpPr>
        <p:spPr>
          <a:xfrm>
            <a:off x="6599665" y="366187"/>
            <a:ext cx="5206200" cy="104302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Text Placeholder 10"/>
          <p:cNvSpPr>
            <a:spLocks noGrp="1"/>
          </p:cNvSpPr>
          <p:nvPr>
            <p:ph type="body" sz="quarter" idx="15"/>
          </p:nvPr>
        </p:nvSpPr>
        <p:spPr>
          <a:xfrm>
            <a:off x="6599665" y="1492713"/>
            <a:ext cx="5206200" cy="324883"/>
          </a:xfrm>
        </p:spPr>
        <p:txBody>
          <a:bodyPr tIns="0" bIns="0">
            <a:noAutofit/>
          </a:bodyPr>
          <a:lstStyle>
            <a:lvl1pPr marL="0" indent="0">
              <a:spcBef>
                <a:spcPts val="0"/>
              </a:spcBef>
              <a:buFontTx/>
              <a:buNone/>
              <a:defRPr sz="2667">
                <a:solidFill>
                  <a:schemeClr val="accent5"/>
                </a:solidFill>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sp>
        <p:nvSpPr>
          <p:cNvPr id="10" name="Text Placeholder 5"/>
          <p:cNvSpPr>
            <a:spLocks noGrp="1"/>
          </p:cNvSpPr>
          <p:nvPr>
            <p:ph type="body" sz="quarter" idx="16"/>
          </p:nvPr>
        </p:nvSpPr>
        <p:spPr>
          <a:xfrm>
            <a:off x="6603275" y="2090380"/>
            <a:ext cx="5218192" cy="3837285"/>
          </a:xfrm>
        </p:spPr>
        <p:txBody>
          <a:bodyPr tIns="0" bIns="0">
            <a:noAutofit/>
          </a:bodyPr>
          <a:lstStyle>
            <a:lvl1pPr marL="228589" indent="-228589">
              <a:buClr>
                <a:schemeClr val="accent5"/>
              </a:buClr>
              <a:buFont typeface="Arial" charset="0"/>
              <a:buChar char="•"/>
              <a:defRPr sz="2667">
                <a:solidFill>
                  <a:schemeClr val="tx1"/>
                </a:solidFill>
              </a:defRPr>
            </a:lvl1pPr>
            <a:lvl2pPr marL="685766" indent="-228589">
              <a:buClr>
                <a:schemeClr val="tx1">
                  <a:lumMod val="60000"/>
                  <a:lumOff val="40000"/>
                </a:schemeClr>
              </a:buClr>
              <a:buFont typeface="Helvetica" charset="0"/>
              <a:buChar char="-"/>
              <a:defRPr sz="2400">
                <a:solidFill>
                  <a:schemeClr val="tx1"/>
                </a:solidFill>
              </a:defRPr>
            </a:lvl2pPr>
            <a:lvl3pPr marL="918588" indent="-152392">
              <a:buClr>
                <a:schemeClr val="tx1">
                  <a:lumMod val="60000"/>
                  <a:lumOff val="40000"/>
                </a:schemeClr>
              </a:buClr>
              <a:buSzPct val="70000"/>
              <a:buFont typeface="Arial" charset="0"/>
              <a:buChar char="•"/>
              <a:tabLst/>
              <a:defRPr sz="2133" baseline="0">
                <a:solidFill>
                  <a:schemeClr val="tx1"/>
                </a:solidFill>
              </a:defRPr>
            </a:lvl3pPr>
            <a:lvl4pPr marL="1221256" indent="-150276">
              <a:buClr>
                <a:schemeClr val="tx1">
                  <a:lumMod val="60000"/>
                  <a:lumOff val="40000"/>
                </a:schemeClr>
              </a:buClr>
              <a:buSzPct val="70000"/>
              <a:buFont typeface="Arial" charset="0"/>
              <a:buChar char="•"/>
              <a:tabLst/>
              <a:defRPr sz="2133">
                <a:solidFill>
                  <a:schemeClr val="tx1"/>
                </a:solidFill>
              </a:defRPr>
            </a:lvl4pPr>
            <a:lvl5pPr marL="1526041" indent="-154509">
              <a:buClr>
                <a:schemeClr val="tx1">
                  <a:lumMod val="60000"/>
                  <a:lumOff val="40000"/>
                </a:schemeClr>
              </a:buClr>
              <a:buSzPct val="70000"/>
              <a:buFont typeface="Arial" charset="0"/>
              <a:buChar char="•"/>
              <a:tabLst/>
              <a:defRPr sz="21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0" name="Group 19">
            <a:extLst>
              <a:ext uri="{FF2B5EF4-FFF2-40B4-BE49-F238E27FC236}">
                <a16:creationId xmlns:a16="http://schemas.microsoft.com/office/drawing/2014/main" id="{9DE1BD30-ECE7-D498-506C-BD98CAA01DFB}"/>
              </a:ext>
            </a:extLst>
          </p:cNvPr>
          <p:cNvGrpSpPr/>
          <p:nvPr userDrawn="1"/>
        </p:nvGrpSpPr>
        <p:grpSpPr>
          <a:xfrm>
            <a:off x="-743415" y="478972"/>
            <a:ext cx="644293" cy="1402080"/>
            <a:chOff x="-557561" y="359229"/>
            <a:chExt cx="483220" cy="1051560"/>
          </a:xfrm>
        </p:grpSpPr>
        <p:grpSp>
          <p:nvGrpSpPr>
            <p:cNvPr id="21" name="Group 20">
              <a:extLst>
                <a:ext uri="{FF2B5EF4-FFF2-40B4-BE49-F238E27FC236}">
                  <a16:creationId xmlns:a16="http://schemas.microsoft.com/office/drawing/2014/main" id="{1F397304-18FE-BAA5-780F-365F5532FE4E}"/>
                </a:ext>
              </a:extLst>
            </p:cNvPr>
            <p:cNvGrpSpPr/>
            <p:nvPr userDrawn="1"/>
          </p:nvGrpSpPr>
          <p:grpSpPr>
            <a:xfrm>
              <a:off x="-248194" y="359229"/>
              <a:ext cx="173853" cy="1051560"/>
              <a:chOff x="-111034" y="359229"/>
              <a:chExt cx="1158022" cy="1051560"/>
            </a:xfrm>
          </p:grpSpPr>
          <p:cxnSp>
            <p:nvCxnSpPr>
              <p:cNvPr id="23" name="Straight Connector 22">
                <a:extLst>
                  <a:ext uri="{FF2B5EF4-FFF2-40B4-BE49-F238E27FC236}">
                    <a16:creationId xmlns:a16="http://schemas.microsoft.com/office/drawing/2014/main" id="{D72820CD-059E-3023-AD70-42FECF86FB77}"/>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A11259-8C6A-00C2-B70E-4FAB9391909F}"/>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FF3218-58D7-98DA-DDEE-2EDC1C93DDAA}"/>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B4FB6F-16B5-D20D-0B30-25F1DE02AC6E}"/>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9E66A1-20AB-79BB-69E7-8CA500E76A22}"/>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FD3064-E474-61F4-8143-7258E3DAF4A6}"/>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7FFB0EF1-A20A-F2AA-6EF8-39F3A8C51503}"/>
                </a:ext>
              </a:extLst>
            </p:cNvPr>
            <p:cNvCxnSpPr>
              <a:cxnSpLocks/>
            </p:cNvCxnSpPr>
            <p:nvPr userDrawn="1"/>
          </p:nvCxnSpPr>
          <p:spPr>
            <a:xfrm flipH="1">
              <a:off x="-557561" y="1035424"/>
              <a:ext cx="48322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16" name="Graphic 15">
            <a:extLst>
              <a:ext uri="{FF2B5EF4-FFF2-40B4-BE49-F238E27FC236}">
                <a16:creationId xmlns:a16="http://schemas.microsoft.com/office/drawing/2014/main" id="{05ED647B-B08B-E90E-A818-55923E277E0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3432128633"/>
      </p:ext>
    </p:extLst>
  </p:cSld>
  <p:clrMapOvr>
    <a:masterClrMapping/>
  </p:clrMapOvr>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Photo + Content (desc)">
    <p:spTree>
      <p:nvGrpSpPr>
        <p:cNvPr id="1" name=""/>
        <p:cNvGrpSpPr/>
        <p:nvPr/>
      </p:nvGrpSpPr>
      <p:grpSpPr>
        <a:xfrm>
          <a:off x="0" y="0"/>
          <a:ext cx="0" cy="0"/>
          <a:chOff x="0" y="0"/>
          <a:chExt cx="0" cy="0"/>
        </a:xfrm>
      </p:grpSpPr>
      <p:sp>
        <p:nvSpPr>
          <p:cNvPr id="12" name="Text Placeholder 5"/>
          <p:cNvSpPr>
            <a:spLocks noGrp="1"/>
          </p:cNvSpPr>
          <p:nvPr>
            <p:ph type="body" sz="quarter" idx="13"/>
          </p:nvPr>
        </p:nvSpPr>
        <p:spPr>
          <a:xfrm>
            <a:off x="6601365" y="2101824"/>
            <a:ext cx="5218192" cy="3845665"/>
          </a:xfrm>
        </p:spPr>
        <p:txBody>
          <a:bodyPr tIns="0" bIns="0">
            <a:noAutofit/>
          </a:bodyPr>
          <a:lstStyle>
            <a:lvl1pPr marL="0" indent="0">
              <a:buClr>
                <a:schemeClr val="accent5"/>
              </a:buClr>
              <a:buFontTx/>
              <a:buNone/>
              <a:defRPr sz="2667" b="1">
                <a:solidFill>
                  <a:schemeClr val="accent5"/>
                </a:solidFill>
              </a:defRPr>
            </a:lvl1pPr>
            <a:lvl2pPr marL="6351" indent="0">
              <a:buClr>
                <a:schemeClr val="accent5"/>
              </a:buClr>
              <a:buFontTx/>
              <a:buNone/>
              <a:tabLst/>
              <a:defRPr sz="2400">
                <a:solidFill>
                  <a:schemeClr val="tx1"/>
                </a:solidFill>
              </a:defRPr>
            </a:lvl2pPr>
            <a:lvl3pPr marL="914354" indent="0">
              <a:buClr>
                <a:schemeClr val="accent5"/>
              </a:buClr>
              <a:buFontTx/>
              <a:buNone/>
              <a:tabLst/>
              <a:defRPr sz="1867">
                <a:solidFill>
                  <a:schemeClr val="tx1">
                    <a:lumMod val="60000"/>
                    <a:lumOff val="40000"/>
                  </a:schemeClr>
                </a:solidFill>
              </a:defRPr>
            </a:lvl3pPr>
            <a:lvl4pPr marL="1371532" indent="0">
              <a:buClr>
                <a:schemeClr val="accent5"/>
              </a:buClr>
              <a:buFontTx/>
              <a:buNone/>
              <a:defRPr sz="1467">
                <a:solidFill>
                  <a:schemeClr val="tx1">
                    <a:lumMod val="60000"/>
                    <a:lumOff val="40000"/>
                  </a:schemeClr>
                </a:solidFill>
              </a:defRPr>
            </a:lvl4pPr>
            <a:lvl5pPr marL="1828709" indent="0">
              <a:buClr>
                <a:schemeClr val="accent5"/>
              </a:buClr>
              <a:buFontTx/>
              <a:buNone/>
              <a:defRPr sz="1467">
                <a:solidFill>
                  <a:schemeClr val="tx1">
                    <a:lumMod val="60000"/>
                    <a:lumOff val="40000"/>
                  </a:schemeClr>
                </a:solidFill>
              </a:defRPr>
            </a:lvl5pPr>
          </a:lstStyle>
          <a:p>
            <a:pPr lvl="0"/>
            <a:r>
              <a:rPr lang="en-US"/>
              <a:t>Edit Master text styles</a:t>
            </a:r>
          </a:p>
          <a:p>
            <a:pPr lvl="1"/>
            <a:r>
              <a:rPr lang="en-US"/>
              <a:t>Second level</a:t>
            </a:r>
          </a:p>
        </p:txBody>
      </p:sp>
      <p:sp>
        <p:nvSpPr>
          <p:cNvPr id="4" name="Picture Placeholder 3"/>
          <p:cNvSpPr>
            <a:spLocks noGrp="1"/>
          </p:cNvSpPr>
          <p:nvPr>
            <p:ph type="pic" sz="quarter" idx="12"/>
          </p:nvPr>
        </p:nvSpPr>
        <p:spPr>
          <a:xfrm>
            <a:off x="1" y="0"/>
            <a:ext cx="6079067" cy="6858000"/>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14" name="Slide Number Placeholder 5"/>
          <p:cNvSpPr txBox="1">
            <a:spLocks/>
          </p:cNvSpPr>
          <p:nvPr userDrawn="1"/>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sp>
        <p:nvSpPr>
          <p:cNvPr id="10" name="Title 1"/>
          <p:cNvSpPr>
            <a:spLocks noGrp="1"/>
          </p:cNvSpPr>
          <p:nvPr>
            <p:ph type="title" hasCustomPrompt="1"/>
          </p:nvPr>
        </p:nvSpPr>
        <p:spPr>
          <a:xfrm>
            <a:off x="6599665" y="366187"/>
            <a:ext cx="5206200" cy="1043020"/>
          </a:xfrm>
        </p:spPr>
        <p:txBody>
          <a:bodyPr/>
          <a:lstStyle>
            <a:lvl1pPr>
              <a:lnSpc>
                <a:spcPct val="90000"/>
              </a:lnSpc>
              <a:defRPr sz="3733" b="1" cap="none" baseline="0">
                <a:solidFill>
                  <a:schemeClr val="tx1"/>
                </a:solidFill>
              </a:defRPr>
            </a:lvl1pPr>
          </a:lstStyle>
          <a:p>
            <a:r>
              <a:rPr lang="en-US"/>
              <a:t>Click to edit master title style</a:t>
            </a:r>
          </a:p>
        </p:txBody>
      </p:sp>
      <p:sp>
        <p:nvSpPr>
          <p:cNvPr id="15" name="Text Placeholder 10"/>
          <p:cNvSpPr>
            <a:spLocks noGrp="1"/>
          </p:cNvSpPr>
          <p:nvPr>
            <p:ph type="body" sz="quarter" idx="15"/>
          </p:nvPr>
        </p:nvSpPr>
        <p:spPr>
          <a:xfrm>
            <a:off x="6599665" y="1482801"/>
            <a:ext cx="5206200" cy="324883"/>
          </a:xfrm>
        </p:spPr>
        <p:txBody>
          <a:bodyPr tIns="0" bIns="0">
            <a:noAutofit/>
          </a:bodyPr>
          <a:lstStyle>
            <a:lvl1pPr marL="0" indent="0">
              <a:spcBef>
                <a:spcPts val="0"/>
              </a:spcBef>
              <a:buFontTx/>
              <a:buNone/>
              <a:defRPr sz="2667">
                <a:solidFill>
                  <a:schemeClr val="accent5"/>
                </a:solidFill>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Edit Master text styles</a:t>
            </a:r>
          </a:p>
        </p:txBody>
      </p:sp>
      <p:grpSp>
        <p:nvGrpSpPr>
          <p:cNvPr id="20" name="Group 19">
            <a:extLst>
              <a:ext uri="{FF2B5EF4-FFF2-40B4-BE49-F238E27FC236}">
                <a16:creationId xmlns:a16="http://schemas.microsoft.com/office/drawing/2014/main" id="{42A73945-33CC-F9B9-EB23-DEF3FCE42A85}"/>
              </a:ext>
            </a:extLst>
          </p:cNvPr>
          <p:cNvGrpSpPr/>
          <p:nvPr userDrawn="1"/>
        </p:nvGrpSpPr>
        <p:grpSpPr>
          <a:xfrm>
            <a:off x="-743415" y="478972"/>
            <a:ext cx="644293" cy="1402080"/>
            <a:chOff x="-557561" y="359229"/>
            <a:chExt cx="483220" cy="1051560"/>
          </a:xfrm>
        </p:grpSpPr>
        <p:grpSp>
          <p:nvGrpSpPr>
            <p:cNvPr id="21" name="Group 20">
              <a:extLst>
                <a:ext uri="{FF2B5EF4-FFF2-40B4-BE49-F238E27FC236}">
                  <a16:creationId xmlns:a16="http://schemas.microsoft.com/office/drawing/2014/main" id="{64809B2E-CFAC-B3C5-5F3C-2AA83E6F29A6}"/>
                </a:ext>
              </a:extLst>
            </p:cNvPr>
            <p:cNvGrpSpPr/>
            <p:nvPr userDrawn="1"/>
          </p:nvGrpSpPr>
          <p:grpSpPr>
            <a:xfrm>
              <a:off x="-248194" y="359229"/>
              <a:ext cx="173853" cy="1051560"/>
              <a:chOff x="-111034" y="359229"/>
              <a:chExt cx="1158022" cy="1051560"/>
            </a:xfrm>
          </p:grpSpPr>
          <p:cxnSp>
            <p:nvCxnSpPr>
              <p:cNvPr id="23" name="Straight Connector 22">
                <a:extLst>
                  <a:ext uri="{FF2B5EF4-FFF2-40B4-BE49-F238E27FC236}">
                    <a16:creationId xmlns:a16="http://schemas.microsoft.com/office/drawing/2014/main" id="{DDAAE5C6-983D-2653-7CC5-D09E56382D0B}"/>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C8947F-3F66-8967-8B4D-3A7534A8B61A}"/>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684FBB-3D01-8FB5-C4DE-A349CB834834}"/>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5210E3-7A77-306E-3E14-F919C8EA4911}"/>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0D779B-124F-5B52-B3FA-C53897AD3773}"/>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A251FC-90F2-D64E-90F7-571A95ED6A03}"/>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3C388E1A-D35C-F812-FB20-557411182350}"/>
                </a:ext>
              </a:extLst>
            </p:cNvPr>
            <p:cNvCxnSpPr>
              <a:cxnSpLocks/>
            </p:cNvCxnSpPr>
            <p:nvPr userDrawn="1"/>
          </p:nvCxnSpPr>
          <p:spPr>
            <a:xfrm flipH="1">
              <a:off x="-557561" y="1035424"/>
              <a:ext cx="48322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16" name="Graphic 15">
            <a:extLst>
              <a:ext uri="{FF2B5EF4-FFF2-40B4-BE49-F238E27FC236}">
                <a16:creationId xmlns:a16="http://schemas.microsoft.com/office/drawing/2014/main" id="{C68416C1-53ED-5875-65A3-3A084137E79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23990845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ivider (stone)">
    <p:bg>
      <p:bgPr>
        <a:gradFill flip="none" rotWithShape="1">
          <a:gsLst>
            <a:gs pos="9000">
              <a:srgbClr val="FFFFFF"/>
            </a:gs>
            <a:gs pos="94000">
              <a:schemeClr val="tx1">
                <a:lumMod val="20000"/>
                <a:lumOff val="80000"/>
                <a:alpha val="6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44CE92-5FCB-E815-FE64-0EBAC5545841}"/>
              </a:ext>
            </a:extLst>
          </p:cNvPr>
          <p:cNvSpPr/>
          <p:nvPr userDrawn="1"/>
        </p:nvSpPr>
        <p:spPr>
          <a:xfrm>
            <a:off x="0" y="2"/>
            <a:ext cx="12192000" cy="6175356"/>
          </a:xfrm>
          <a:prstGeom prst="rect">
            <a:avLst/>
          </a:prstGeom>
          <a:gradFill flip="none" rotWithShape="1">
            <a:gsLst>
              <a:gs pos="1000">
                <a:schemeClr val="bg1">
                  <a:lumMod val="95000"/>
                </a:schemeClr>
              </a:gs>
              <a:gs pos="23000">
                <a:schemeClr val="bg1">
                  <a:lumMod val="92000"/>
                </a:schemeClr>
              </a:gs>
              <a:gs pos="68000">
                <a:schemeClr val="bg1">
                  <a:lumMod val="90000"/>
                </a:schemeClr>
              </a:gs>
              <a:gs pos="96000">
                <a:schemeClr val="bg1">
                  <a:lumMod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4" name="Rectangle 3"/>
          <p:cNvSpPr/>
          <p:nvPr/>
        </p:nvSpPr>
        <p:spPr>
          <a:xfrm>
            <a:off x="0" y="6175358"/>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Source Sans Pro" panose="020B0503030403020204" pitchFamily="34" charset="0"/>
                <a:cs typeface="Arial" charset="0"/>
              </a:rPr>
              <a:pPr fontAlgn="auto">
                <a:spcBef>
                  <a:spcPts val="0"/>
                </a:spcBef>
                <a:spcAft>
                  <a:spcPts val="0"/>
                </a:spcAft>
                <a:defRPr/>
              </a:pPr>
              <a:t>‹#›</a:t>
            </a:fld>
            <a:endParaRPr lang="en-US" sz="1067">
              <a:solidFill>
                <a:srgbClr val="53565B">
                  <a:lumMod val="60000"/>
                  <a:lumOff val="40000"/>
                </a:srgbClr>
              </a:solidFill>
              <a:latin typeface="Source Sans Pro" panose="020B0503030403020204" pitchFamily="34" charset="0"/>
              <a:cs typeface="Arial" charset="0"/>
            </a:endParaRPr>
          </a:p>
        </p:txBody>
      </p:sp>
      <p:sp>
        <p:nvSpPr>
          <p:cNvPr id="9" name="Title 1"/>
          <p:cNvSpPr>
            <a:spLocks noGrp="1"/>
          </p:cNvSpPr>
          <p:nvPr>
            <p:ph type="title" hasCustomPrompt="1"/>
          </p:nvPr>
        </p:nvSpPr>
        <p:spPr>
          <a:xfrm>
            <a:off x="672393" y="1467170"/>
            <a:ext cx="5427072" cy="2343049"/>
          </a:xfrm>
        </p:spPr>
        <p:txBody>
          <a:bodyPr anchor="b"/>
          <a:lstStyle>
            <a:lvl1pPr>
              <a:lnSpc>
                <a:spcPct val="90000"/>
              </a:lnSpc>
              <a:defRPr sz="4800" b="1" cap="none" baseline="0">
                <a:solidFill>
                  <a:schemeClr val="tx1"/>
                </a:solidFill>
              </a:defRPr>
            </a:lvl1pPr>
          </a:lstStyle>
          <a:p>
            <a:r>
              <a:rPr lang="en-US"/>
              <a:t>This is a divider slide with 3 lines for a long title</a:t>
            </a:r>
          </a:p>
        </p:txBody>
      </p:sp>
      <p:sp>
        <p:nvSpPr>
          <p:cNvPr id="10" name="Text Placeholder 10"/>
          <p:cNvSpPr>
            <a:spLocks noGrp="1"/>
          </p:cNvSpPr>
          <p:nvPr>
            <p:ph type="body" sz="quarter" idx="11"/>
          </p:nvPr>
        </p:nvSpPr>
        <p:spPr>
          <a:xfrm>
            <a:off x="672394" y="3810217"/>
            <a:ext cx="5427071" cy="1138904"/>
          </a:xfrm>
        </p:spPr>
        <p:txBody>
          <a:bodyPr tIns="0" bIns="0">
            <a:noAutofit/>
          </a:bodyPr>
          <a:lstStyle>
            <a:lvl1pPr marL="0" indent="0">
              <a:spcBef>
                <a:spcPts val="0"/>
              </a:spcBef>
              <a:buFontTx/>
              <a:buNone/>
              <a:defRPr sz="2667">
                <a:solidFill>
                  <a:schemeClr val="accent5"/>
                </a:solidFill>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1713C83F-F5EB-CF4B-9886-DA96D760E024}"/>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pic>
        <p:nvPicPr>
          <p:cNvPr id="14" name="Picture 13" descr="Icon&#10;&#10;Description automatically generated">
            <a:extLst>
              <a:ext uri="{FF2B5EF4-FFF2-40B4-BE49-F238E27FC236}">
                <a16:creationId xmlns:a16="http://schemas.microsoft.com/office/drawing/2014/main" id="{2A3A037D-7B91-BAE0-4797-B02EE076787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608964" y="1072444"/>
            <a:ext cx="5583037" cy="5102912"/>
          </a:xfrm>
          <a:prstGeom prst="rect">
            <a:avLst/>
          </a:prstGeom>
        </p:spPr>
      </p:pic>
    </p:spTree>
    <p:extLst>
      <p:ext uri="{BB962C8B-B14F-4D97-AF65-F5344CB8AC3E}">
        <p14:creationId xmlns:p14="http://schemas.microsoft.com/office/powerpoint/2010/main" val="151478727"/>
      </p:ext>
    </p:extLst>
  </p:cSld>
  <p:clrMapOvr>
    <a:masterClrMapping/>
  </p:clrMapOvr>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Divider (tanzanit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11B86A-3463-2F78-8EFB-7554D2E57A93}"/>
              </a:ext>
            </a:extLst>
          </p:cNvPr>
          <p:cNvSpPr/>
          <p:nvPr userDrawn="1"/>
        </p:nvSpPr>
        <p:spPr>
          <a:xfrm>
            <a:off x="0" y="2"/>
            <a:ext cx="12192000" cy="6175356"/>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0" y="6175358"/>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05913" y="-1"/>
            <a:ext cx="6086089" cy="6858001"/>
          </a:xfrm>
          <a:prstGeom prst="rect">
            <a:avLst/>
          </a:prstGeom>
        </p:spPr>
      </p:pic>
      <p:sp>
        <p:nvSpPr>
          <p:cNvPr id="11" name="Title 1"/>
          <p:cNvSpPr>
            <a:spLocks noGrp="1"/>
          </p:cNvSpPr>
          <p:nvPr>
            <p:ph type="title" hasCustomPrompt="1"/>
          </p:nvPr>
        </p:nvSpPr>
        <p:spPr>
          <a:xfrm>
            <a:off x="672393" y="1467170"/>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4" y="3810217"/>
            <a:ext cx="5427071" cy="1138904"/>
          </a:xfrm>
        </p:spPr>
        <p:txBody>
          <a:bodyPr tIns="0" bIns="0">
            <a:noAutofit/>
          </a:bodyPr>
          <a:lstStyle>
            <a:lvl1pPr marL="0" indent="0">
              <a:spcBef>
                <a:spcPts val="0"/>
              </a:spcBef>
              <a:buFontTx/>
              <a:buNone/>
              <a:defRPr sz="2667">
                <a:solidFill>
                  <a:srgbClr val="FFFFFF"/>
                </a:solidFill>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sp>
        <p:nvSpPr>
          <p:cNvPr id="16"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Source Sans Pro" panose="020B0503030403020204" pitchFamily="34" charset="0"/>
                <a:cs typeface="Arial" charset="0"/>
              </a:rPr>
              <a:pPr fontAlgn="auto">
                <a:spcBef>
                  <a:spcPts val="0"/>
                </a:spcBef>
                <a:spcAft>
                  <a:spcPts val="0"/>
                </a:spcAft>
                <a:defRPr/>
              </a:pPr>
              <a:t>‹#›</a:t>
            </a:fld>
            <a:endParaRPr lang="en-US" sz="1067">
              <a:solidFill>
                <a:srgbClr val="53565B">
                  <a:lumMod val="60000"/>
                  <a:lumOff val="40000"/>
                </a:srgbClr>
              </a:solidFill>
              <a:latin typeface="Source Sans Pro" panose="020B0503030403020204" pitchFamily="34" charset="0"/>
              <a:cs typeface="Arial" charset="0"/>
            </a:endParaRPr>
          </a:p>
        </p:txBody>
      </p:sp>
      <p:pic>
        <p:nvPicPr>
          <p:cNvPr id="8" name="Graphic 7">
            <a:extLst>
              <a:ext uri="{FF2B5EF4-FFF2-40B4-BE49-F238E27FC236}">
                <a16:creationId xmlns:a16="http://schemas.microsoft.com/office/drawing/2014/main" id="{F8E33194-8100-5044-B6B6-68F1EE1CC15C}"/>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2068324033"/>
      </p:ext>
    </p:extLst>
  </p:cSld>
  <p:clrMapOvr>
    <a:overrideClrMapping bg1="dk1" tx1="lt1" bg2="dk2" tx2="lt2" accent1="accent1" accent2="accent2" accent3="accent3" accent4="accent4" accent5="accent5" accent6="accent6" hlink="hlink" folHlink="folHlink"/>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vider (wine)">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C362406-1FC3-D088-8059-E3918A4272EF}"/>
              </a:ext>
            </a:extLst>
          </p:cNvPr>
          <p:cNvSpPr/>
          <p:nvPr userDrawn="1"/>
        </p:nvSpPr>
        <p:spPr>
          <a:xfrm>
            <a:off x="0" y="2"/>
            <a:ext cx="12192000" cy="617535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0" y="6175358"/>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672393" y="1467170"/>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4" y="3810217"/>
            <a:ext cx="5427071" cy="1138904"/>
          </a:xfrm>
        </p:spPr>
        <p:txBody>
          <a:bodyPr tIns="0" bIns="0">
            <a:noAutofit/>
          </a:bodyPr>
          <a:lstStyle>
            <a:lvl1pPr marL="0" indent="0">
              <a:spcBef>
                <a:spcPts val="0"/>
              </a:spcBef>
              <a:buFontTx/>
              <a:buNone/>
              <a:defRPr sz="2667">
                <a:solidFill>
                  <a:srgbClr val="FFFFFF"/>
                </a:solidFill>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sp>
        <p:nvSpPr>
          <p:cNvPr id="16"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Source Sans Pro" panose="020B0503030403020204" pitchFamily="34" charset="0"/>
                <a:cs typeface="Arial" charset="0"/>
              </a:rPr>
              <a:pPr fontAlgn="auto">
                <a:spcBef>
                  <a:spcPts val="0"/>
                </a:spcBef>
                <a:spcAft>
                  <a:spcPts val="0"/>
                </a:spcAft>
                <a:defRPr/>
              </a:pPr>
              <a:t>‹#›</a:t>
            </a:fld>
            <a:endParaRPr lang="en-US" sz="1067">
              <a:solidFill>
                <a:srgbClr val="53565B">
                  <a:lumMod val="60000"/>
                  <a:lumOff val="40000"/>
                </a:srgbClr>
              </a:solidFill>
              <a:latin typeface="Source Sans Pro" panose="020B0503030403020204" pitchFamily="34" charset="0"/>
              <a:cs typeface="Arial" charset="0"/>
            </a:endParaRPr>
          </a:p>
        </p:txBody>
      </p:sp>
      <p:pic>
        <p:nvPicPr>
          <p:cNvPr id="8" name="Graphic 7">
            <a:extLst>
              <a:ext uri="{FF2B5EF4-FFF2-40B4-BE49-F238E27FC236}">
                <a16:creationId xmlns:a16="http://schemas.microsoft.com/office/drawing/2014/main" id="{124B234D-A621-804E-BFA4-026C6CB10AF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pic>
        <p:nvPicPr>
          <p:cNvPr id="9" name="Picture 8" descr="Chart&#10;&#10;Description automatically generated">
            <a:extLst>
              <a:ext uri="{FF2B5EF4-FFF2-40B4-BE49-F238E27FC236}">
                <a16:creationId xmlns:a16="http://schemas.microsoft.com/office/drawing/2014/main" id="{241CC10C-69F7-A230-3CD8-78C57F2F9FA3}"/>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770489" y="2638692"/>
            <a:ext cx="8421512" cy="3536664"/>
          </a:xfrm>
          <a:prstGeom prst="rect">
            <a:avLst/>
          </a:prstGeom>
        </p:spPr>
      </p:pic>
    </p:spTree>
    <p:extLst>
      <p:ext uri="{BB962C8B-B14F-4D97-AF65-F5344CB8AC3E}">
        <p14:creationId xmlns:p14="http://schemas.microsoft.com/office/powerpoint/2010/main" val="770165497"/>
      </p:ext>
    </p:extLst>
  </p:cSld>
  <p:clrMapOvr>
    <a:overrideClrMapping bg1="dk1" tx1="lt1" bg2="dk2" tx2="lt2" accent1="accent1" accent2="accent2" accent3="accent3" accent4="accent4" accent5="accent5" accent6="accent6" hlink="hlink" folHlink="folHlink"/>
  </p:clrMapOvr>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stone)">
    <p:bg>
      <p:bgPr>
        <a:gradFill flip="none" rotWithShape="1">
          <a:gsLst>
            <a:gs pos="0">
              <a:srgbClr val="FFFFFF"/>
            </a:gs>
            <a:gs pos="100000">
              <a:schemeClr val="tx1">
                <a:lumMod val="20000"/>
                <a:lumOff val="80000"/>
                <a:alpha val="6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CC8ED4-4CCA-405F-BF19-05E074E4BB5C}"/>
              </a:ext>
            </a:extLst>
          </p:cNvPr>
          <p:cNvSpPr/>
          <p:nvPr userDrawn="1"/>
        </p:nvSpPr>
        <p:spPr>
          <a:xfrm>
            <a:off x="0" y="2"/>
            <a:ext cx="12192000" cy="6175356"/>
          </a:xfrm>
          <a:prstGeom prst="rect">
            <a:avLst/>
          </a:prstGeom>
          <a:gradFill flip="none" rotWithShape="1">
            <a:gsLst>
              <a:gs pos="1000">
                <a:schemeClr val="bg1">
                  <a:lumMod val="95000"/>
                </a:schemeClr>
              </a:gs>
              <a:gs pos="23000">
                <a:schemeClr val="bg1">
                  <a:lumMod val="92000"/>
                </a:schemeClr>
              </a:gs>
              <a:gs pos="68000">
                <a:schemeClr val="bg1">
                  <a:lumMod val="90000"/>
                </a:schemeClr>
              </a:gs>
              <a:gs pos="96000">
                <a:schemeClr val="bg1">
                  <a:lumMod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pic>
        <p:nvPicPr>
          <p:cNvPr id="2" name="Picture 1"/>
          <p:cNvPicPr>
            <a:picLocks noChangeAspect="1"/>
          </p:cNvPicPr>
          <p:nvPr/>
        </p:nvPicPr>
        <p:blipFill rotWithShape="1">
          <a:blip r:embed="rId2" cstate="email">
            <a:alphaModFix amt="76000"/>
            <a:extLst>
              <a:ext uri="{28A0092B-C50C-407E-A947-70E740481C1C}">
                <a14:useLocalDpi xmlns:a14="http://schemas.microsoft.com/office/drawing/2010/main"/>
              </a:ext>
            </a:extLst>
          </a:blip>
          <a:srcRect l="4205" t="18294" r="3332"/>
          <a:stretch/>
        </p:blipFill>
        <p:spPr>
          <a:xfrm>
            <a:off x="0" y="1"/>
            <a:ext cx="12192000" cy="6156347"/>
          </a:xfrm>
          <a:prstGeom prst="rect">
            <a:avLst/>
          </a:prstGeom>
        </p:spPr>
      </p:pic>
      <p:sp>
        <p:nvSpPr>
          <p:cNvPr id="5" name="Rectangle 4"/>
          <p:cNvSpPr/>
          <p:nvPr/>
        </p:nvSpPr>
        <p:spPr>
          <a:xfrm>
            <a:off x="0" y="6175358"/>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a:spLocks noGrp="1"/>
          </p:cNvSpPr>
          <p:nvPr>
            <p:ph type="title" hasCustomPrompt="1"/>
          </p:nvPr>
        </p:nvSpPr>
        <p:spPr>
          <a:xfrm>
            <a:off x="1181355" y="1560347"/>
            <a:ext cx="9829293" cy="3207516"/>
          </a:xfrm>
        </p:spPr>
        <p:txBody>
          <a:bodyPr lIns="0" tIns="0" rIns="0" bIns="0" rtlCol="0" anchor="ctr" anchorCtr="0">
            <a:normAutofit/>
          </a:bodyPr>
          <a:lstStyle>
            <a:lvl1pPr algn="ctr">
              <a:defRPr lang="en-US" sz="6400" b="1" cap="none" baseline="0">
                <a:solidFill>
                  <a:schemeClr val="tx1"/>
                </a:solidFill>
              </a:defRPr>
            </a:lvl1pPr>
          </a:lstStyle>
          <a:p>
            <a:pPr lvl="0"/>
            <a:r>
              <a:rPr lang="en-US"/>
              <a:t>Really epic quote that makes everyone think. </a:t>
            </a:r>
          </a:p>
        </p:txBody>
      </p:sp>
      <p:sp>
        <p:nvSpPr>
          <p:cNvPr id="7" name="Subtitle 2"/>
          <p:cNvSpPr>
            <a:spLocks noGrp="1"/>
          </p:cNvSpPr>
          <p:nvPr>
            <p:ph type="subTitle" idx="1" hasCustomPrompt="1"/>
          </p:nvPr>
        </p:nvSpPr>
        <p:spPr>
          <a:xfrm>
            <a:off x="3802843" y="4830866"/>
            <a:ext cx="4586319" cy="369332"/>
          </a:xfrm>
          <a:ln>
            <a:noFill/>
          </a:ln>
        </p:spPr>
        <p:txBody>
          <a:bodyPr wrap="square" tIns="0" bIns="0" anchor="t" anchorCtr="0">
            <a:spAutoFit/>
          </a:bodyPr>
          <a:lstStyle>
            <a:lvl1pPr marL="0" indent="0" algn="ctr">
              <a:buNone/>
              <a:defRPr sz="2667" cap="none" baseline="0">
                <a:solidFill>
                  <a:schemeClr val="accent5"/>
                </a:solidFill>
              </a:defRPr>
            </a:lvl1pPr>
            <a:lvl2pPr marL="609487" indent="0" algn="ctr">
              <a:buNone/>
              <a:defRPr>
                <a:solidFill>
                  <a:schemeClr val="tx1">
                    <a:tint val="75000"/>
                  </a:schemeClr>
                </a:solidFill>
              </a:defRPr>
            </a:lvl2pPr>
            <a:lvl3pPr marL="1218974" indent="0" algn="ctr">
              <a:buNone/>
              <a:defRPr>
                <a:solidFill>
                  <a:schemeClr val="tx1">
                    <a:tint val="75000"/>
                  </a:schemeClr>
                </a:solidFill>
              </a:defRPr>
            </a:lvl3pPr>
            <a:lvl4pPr marL="1828461" indent="0" algn="ctr">
              <a:buNone/>
              <a:defRPr>
                <a:solidFill>
                  <a:schemeClr val="tx1">
                    <a:tint val="75000"/>
                  </a:schemeClr>
                </a:solidFill>
              </a:defRPr>
            </a:lvl4pPr>
            <a:lvl5pPr marL="2437947" indent="0" algn="ctr">
              <a:buNone/>
              <a:defRPr>
                <a:solidFill>
                  <a:schemeClr val="tx1">
                    <a:tint val="75000"/>
                  </a:schemeClr>
                </a:solidFill>
              </a:defRPr>
            </a:lvl5pPr>
            <a:lvl6pPr marL="3047434" indent="0" algn="ctr">
              <a:buNone/>
              <a:defRPr>
                <a:solidFill>
                  <a:schemeClr val="tx1">
                    <a:tint val="75000"/>
                  </a:schemeClr>
                </a:solidFill>
              </a:defRPr>
            </a:lvl6pPr>
            <a:lvl7pPr marL="3656922" indent="0" algn="ctr">
              <a:buNone/>
              <a:defRPr>
                <a:solidFill>
                  <a:schemeClr val="tx1">
                    <a:tint val="75000"/>
                  </a:schemeClr>
                </a:solidFill>
              </a:defRPr>
            </a:lvl7pPr>
            <a:lvl8pPr marL="4266407" indent="0" algn="ctr">
              <a:buNone/>
              <a:defRPr>
                <a:solidFill>
                  <a:schemeClr val="tx1">
                    <a:tint val="75000"/>
                  </a:schemeClr>
                </a:solidFill>
              </a:defRPr>
            </a:lvl8pPr>
            <a:lvl9pPr marL="4875895" indent="0" algn="ctr">
              <a:buNone/>
              <a:defRPr>
                <a:solidFill>
                  <a:schemeClr val="tx1">
                    <a:tint val="75000"/>
                  </a:schemeClr>
                </a:solidFill>
              </a:defRPr>
            </a:lvl9pPr>
          </a:lstStyle>
          <a:p>
            <a:r>
              <a:rPr lang="en-US"/>
              <a:t>— Quoted Source</a:t>
            </a:r>
          </a:p>
        </p:txBody>
      </p:sp>
      <p:sp>
        <p:nvSpPr>
          <p:cNvPr id="8"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pic>
        <p:nvPicPr>
          <p:cNvPr id="10" name="Graphic 9">
            <a:extLst>
              <a:ext uri="{FF2B5EF4-FFF2-40B4-BE49-F238E27FC236}">
                <a16:creationId xmlns:a16="http://schemas.microsoft.com/office/drawing/2014/main" id="{81C5E3B0-75F7-1B42-A2F1-511E202ECF6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3322215981"/>
      </p:ext>
    </p:extLst>
  </p:cSld>
  <p:clrMapOvr>
    <a:masterClrMapping/>
  </p:clrMapOvr>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tanzanite)">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5C6871-A9E2-79A7-BC86-B7BB7F3A90C3}"/>
              </a:ext>
            </a:extLst>
          </p:cNvPr>
          <p:cNvSpPr/>
          <p:nvPr userDrawn="1"/>
        </p:nvSpPr>
        <p:spPr>
          <a:xfrm>
            <a:off x="0" y="2"/>
            <a:ext cx="12192000" cy="6175356"/>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4" name="Rectangle 3"/>
          <p:cNvSpPr/>
          <p:nvPr/>
        </p:nvSpPr>
        <p:spPr>
          <a:xfrm>
            <a:off x="0" y="6175358"/>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181355" y="1560347"/>
            <a:ext cx="9829293" cy="3207516"/>
          </a:xfrm>
        </p:spPr>
        <p:txBody>
          <a:bodyPr lIns="0" tIns="0" rIns="0" bIns="0" rtlCol="0" anchor="ctr" anchorCtr="0">
            <a:normAutofit/>
          </a:bodyPr>
          <a:lstStyle>
            <a:lvl1pPr algn="ctr">
              <a:defRPr lang="en-US" sz="6400" b="1" cap="none" baseline="0">
                <a:solidFill>
                  <a:srgbClr val="FFFFFF"/>
                </a:solidFill>
              </a:defRPr>
            </a:lvl1pPr>
          </a:lstStyle>
          <a:p>
            <a:pPr lvl="0"/>
            <a:r>
              <a:rPr lang="en-US"/>
              <a:t>Really epic quote that makes everyone think. </a:t>
            </a:r>
          </a:p>
        </p:txBody>
      </p:sp>
      <p:sp>
        <p:nvSpPr>
          <p:cNvPr id="17" name="Subtitle 2"/>
          <p:cNvSpPr>
            <a:spLocks noGrp="1"/>
          </p:cNvSpPr>
          <p:nvPr>
            <p:ph type="subTitle" idx="1" hasCustomPrompt="1"/>
          </p:nvPr>
        </p:nvSpPr>
        <p:spPr>
          <a:xfrm>
            <a:off x="3802843" y="4830866"/>
            <a:ext cx="4586319" cy="369332"/>
          </a:xfrm>
          <a:ln>
            <a:noFill/>
          </a:ln>
        </p:spPr>
        <p:txBody>
          <a:bodyPr wrap="square" tIns="0" bIns="0" anchor="t" anchorCtr="0">
            <a:spAutoFit/>
          </a:bodyPr>
          <a:lstStyle>
            <a:lvl1pPr marL="0" indent="0" algn="ctr">
              <a:buNone/>
              <a:defRPr sz="2667" cap="none" baseline="0">
                <a:solidFill>
                  <a:srgbClr val="FFFFFF"/>
                </a:solidFill>
              </a:defRPr>
            </a:lvl1pPr>
            <a:lvl2pPr marL="609487" indent="0" algn="ctr">
              <a:buNone/>
              <a:defRPr>
                <a:solidFill>
                  <a:schemeClr val="tx1">
                    <a:tint val="75000"/>
                  </a:schemeClr>
                </a:solidFill>
              </a:defRPr>
            </a:lvl2pPr>
            <a:lvl3pPr marL="1218974" indent="0" algn="ctr">
              <a:buNone/>
              <a:defRPr>
                <a:solidFill>
                  <a:schemeClr val="tx1">
                    <a:tint val="75000"/>
                  </a:schemeClr>
                </a:solidFill>
              </a:defRPr>
            </a:lvl3pPr>
            <a:lvl4pPr marL="1828461" indent="0" algn="ctr">
              <a:buNone/>
              <a:defRPr>
                <a:solidFill>
                  <a:schemeClr val="tx1">
                    <a:tint val="75000"/>
                  </a:schemeClr>
                </a:solidFill>
              </a:defRPr>
            </a:lvl4pPr>
            <a:lvl5pPr marL="2437947" indent="0" algn="ctr">
              <a:buNone/>
              <a:defRPr>
                <a:solidFill>
                  <a:schemeClr val="tx1">
                    <a:tint val="75000"/>
                  </a:schemeClr>
                </a:solidFill>
              </a:defRPr>
            </a:lvl5pPr>
            <a:lvl6pPr marL="3047434" indent="0" algn="ctr">
              <a:buNone/>
              <a:defRPr>
                <a:solidFill>
                  <a:schemeClr val="tx1">
                    <a:tint val="75000"/>
                  </a:schemeClr>
                </a:solidFill>
              </a:defRPr>
            </a:lvl6pPr>
            <a:lvl7pPr marL="3656922" indent="0" algn="ctr">
              <a:buNone/>
              <a:defRPr>
                <a:solidFill>
                  <a:schemeClr val="tx1">
                    <a:tint val="75000"/>
                  </a:schemeClr>
                </a:solidFill>
              </a:defRPr>
            </a:lvl7pPr>
            <a:lvl8pPr marL="4266407" indent="0" algn="ctr">
              <a:buNone/>
              <a:defRPr>
                <a:solidFill>
                  <a:schemeClr val="tx1">
                    <a:tint val="75000"/>
                  </a:schemeClr>
                </a:solidFill>
              </a:defRPr>
            </a:lvl8pPr>
            <a:lvl9pPr marL="4875895" indent="0" algn="ctr">
              <a:buNone/>
              <a:defRPr>
                <a:solidFill>
                  <a:schemeClr val="tx1">
                    <a:tint val="75000"/>
                  </a:schemeClr>
                </a:solidFill>
              </a:defRPr>
            </a:lvl9pPr>
          </a:lstStyle>
          <a:p>
            <a:r>
              <a:rPr lang="en-US"/>
              <a:t>— Quoted Source</a:t>
            </a:r>
          </a:p>
        </p:txBody>
      </p:sp>
      <p:sp>
        <p:nvSpPr>
          <p:cNvPr id="11"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pic>
        <p:nvPicPr>
          <p:cNvPr id="8" name="Graphic 7">
            <a:extLst>
              <a:ext uri="{FF2B5EF4-FFF2-40B4-BE49-F238E27FC236}">
                <a16:creationId xmlns:a16="http://schemas.microsoft.com/office/drawing/2014/main" id="{D4CAEFF0-503E-7944-8B2D-FA7DD9A71A7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pic>
        <p:nvPicPr>
          <p:cNvPr id="10" name="Picture 9">
            <a:extLst>
              <a:ext uri="{FF2B5EF4-FFF2-40B4-BE49-F238E27FC236}">
                <a16:creationId xmlns:a16="http://schemas.microsoft.com/office/drawing/2014/main" id="{6164EAF3-C38E-999F-EB73-46609447CE99}"/>
              </a:ext>
            </a:extLst>
          </p:cNvPr>
          <p:cNvPicPr>
            <a:picLocks noChangeAspect="1"/>
          </p:cNvPicPr>
          <p:nvPr userDrawn="1"/>
        </p:nvPicPr>
        <p:blipFill rotWithShape="1">
          <a:blip r:embed="rId4" cstate="email">
            <a:alphaModFix amt="76000"/>
            <a:extLst>
              <a:ext uri="{28A0092B-C50C-407E-A947-70E740481C1C}">
                <a14:useLocalDpi xmlns:a14="http://schemas.microsoft.com/office/drawing/2010/main"/>
              </a:ext>
            </a:extLst>
          </a:blip>
          <a:srcRect l="4205" t="18294" r="3332"/>
          <a:stretch/>
        </p:blipFill>
        <p:spPr>
          <a:xfrm>
            <a:off x="0" y="1"/>
            <a:ext cx="12192000" cy="6156347"/>
          </a:xfrm>
          <a:prstGeom prst="rect">
            <a:avLst/>
          </a:prstGeom>
        </p:spPr>
      </p:pic>
    </p:spTree>
    <p:extLst>
      <p:ext uri="{BB962C8B-B14F-4D97-AF65-F5344CB8AC3E}">
        <p14:creationId xmlns:p14="http://schemas.microsoft.com/office/powerpoint/2010/main" val="268883104"/>
      </p:ext>
    </p:extLst>
  </p:cSld>
  <p:clrMapOvr>
    <a:masterClrMapping/>
  </p:clrMapOvr>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slat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18B8DD-44E9-C0AF-1057-D4BC66B15DD8}"/>
              </a:ext>
            </a:extLst>
          </p:cNvPr>
          <p:cNvSpPr/>
          <p:nvPr userDrawn="1"/>
        </p:nvSpPr>
        <p:spPr>
          <a:xfrm>
            <a:off x="0" y="0"/>
            <a:ext cx="12192000" cy="6186645"/>
          </a:xfrm>
          <a:prstGeom prst="rect">
            <a:avLst/>
          </a:prstGeom>
          <a:gradFill flip="none" rotWithShape="1">
            <a:gsLst>
              <a:gs pos="0">
                <a:schemeClr val="accent1">
                  <a:lumMod val="90000"/>
                </a:schemeClr>
              </a:gs>
              <a:gs pos="22000">
                <a:schemeClr val="accent1">
                  <a:lumMod val="90000"/>
                </a:schemeClr>
              </a:gs>
              <a:gs pos="69000">
                <a:schemeClr val="accent1">
                  <a:lumMod val="75000"/>
                </a:schemeClr>
              </a:gs>
              <a:gs pos="96000">
                <a:schemeClr val="tx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4" name="Rectangle 3"/>
          <p:cNvSpPr/>
          <p:nvPr/>
        </p:nvSpPr>
        <p:spPr>
          <a:xfrm>
            <a:off x="0" y="6175358"/>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181355" y="1560347"/>
            <a:ext cx="9829293" cy="3207516"/>
          </a:xfrm>
        </p:spPr>
        <p:txBody>
          <a:bodyPr lIns="0" tIns="0" rIns="0" bIns="0" rtlCol="0" anchor="ctr" anchorCtr="0">
            <a:normAutofit/>
          </a:bodyPr>
          <a:lstStyle>
            <a:lvl1pPr algn="ctr">
              <a:defRPr lang="en-US" sz="6400" b="1" cap="none" baseline="0">
                <a:solidFill>
                  <a:srgbClr val="FFFFFF"/>
                </a:solidFill>
              </a:defRPr>
            </a:lvl1pPr>
          </a:lstStyle>
          <a:p>
            <a:pPr lvl="0"/>
            <a:r>
              <a:rPr lang="en-US"/>
              <a:t>Really epic quote that makes everyone think. </a:t>
            </a:r>
          </a:p>
        </p:txBody>
      </p:sp>
      <p:sp>
        <p:nvSpPr>
          <p:cNvPr id="17" name="Subtitle 2"/>
          <p:cNvSpPr>
            <a:spLocks noGrp="1"/>
          </p:cNvSpPr>
          <p:nvPr>
            <p:ph type="subTitle" idx="1" hasCustomPrompt="1"/>
          </p:nvPr>
        </p:nvSpPr>
        <p:spPr>
          <a:xfrm>
            <a:off x="3802843" y="4830866"/>
            <a:ext cx="4586319" cy="369332"/>
          </a:xfrm>
          <a:ln>
            <a:noFill/>
          </a:ln>
        </p:spPr>
        <p:txBody>
          <a:bodyPr wrap="square" tIns="0" bIns="0" anchor="t" anchorCtr="0">
            <a:spAutoFit/>
          </a:bodyPr>
          <a:lstStyle>
            <a:lvl1pPr marL="0" indent="0" algn="ctr">
              <a:buNone/>
              <a:defRPr sz="2667" cap="none" baseline="0">
                <a:solidFill>
                  <a:srgbClr val="FFFFFF"/>
                </a:solidFill>
              </a:defRPr>
            </a:lvl1pPr>
            <a:lvl2pPr marL="609487" indent="0" algn="ctr">
              <a:buNone/>
              <a:defRPr>
                <a:solidFill>
                  <a:schemeClr val="tx1">
                    <a:tint val="75000"/>
                  </a:schemeClr>
                </a:solidFill>
              </a:defRPr>
            </a:lvl2pPr>
            <a:lvl3pPr marL="1218974" indent="0" algn="ctr">
              <a:buNone/>
              <a:defRPr>
                <a:solidFill>
                  <a:schemeClr val="tx1">
                    <a:tint val="75000"/>
                  </a:schemeClr>
                </a:solidFill>
              </a:defRPr>
            </a:lvl3pPr>
            <a:lvl4pPr marL="1828461" indent="0" algn="ctr">
              <a:buNone/>
              <a:defRPr>
                <a:solidFill>
                  <a:schemeClr val="tx1">
                    <a:tint val="75000"/>
                  </a:schemeClr>
                </a:solidFill>
              </a:defRPr>
            </a:lvl4pPr>
            <a:lvl5pPr marL="2437947" indent="0" algn="ctr">
              <a:buNone/>
              <a:defRPr>
                <a:solidFill>
                  <a:schemeClr val="tx1">
                    <a:tint val="75000"/>
                  </a:schemeClr>
                </a:solidFill>
              </a:defRPr>
            </a:lvl5pPr>
            <a:lvl6pPr marL="3047434" indent="0" algn="ctr">
              <a:buNone/>
              <a:defRPr>
                <a:solidFill>
                  <a:schemeClr val="tx1">
                    <a:tint val="75000"/>
                  </a:schemeClr>
                </a:solidFill>
              </a:defRPr>
            </a:lvl6pPr>
            <a:lvl7pPr marL="3656922" indent="0" algn="ctr">
              <a:buNone/>
              <a:defRPr>
                <a:solidFill>
                  <a:schemeClr val="tx1">
                    <a:tint val="75000"/>
                  </a:schemeClr>
                </a:solidFill>
              </a:defRPr>
            </a:lvl7pPr>
            <a:lvl8pPr marL="4266407" indent="0" algn="ctr">
              <a:buNone/>
              <a:defRPr>
                <a:solidFill>
                  <a:schemeClr val="tx1">
                    <a:tint val="75000"/>
                  </a:schemeClr>
                </a:solidFill>
              </a:defRPr>
            </a:lvl8pPr>
            <a:lvl9pPr marL="4875895" indent="0" algn="ctr">
              <a:buNone/>
              <a:defRPr>
                <a:solidFill>
                  <a:schemeClr val="tx1">
                    <a:tint val="75000"/>
                  </a:schemeClr>
                </a:solidFill>
              </a:defRPr>
            </a:lvl9pPr>
          </a:lstStyle>
          <a:p>
            <a:r>
              <a:rPr lang="en-US"/>
              <a:t>— Quoted Source</a:t>
            </a:r>
          </a:p>
        </p:txBody>
      </p:sp>
      <p:sp>
        <p:nvSpPr>
          <p:cNvPr id="11"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pic>
        <p:nvPicPr>
          <p:cNvPr id="8" name="Graphic 7">
            <a:extLst>
              <a:ext uri="{FF2B5EF4-FFF2-40B4-BE49-F238E27FC236}">
                <a16:creationId xmlns:a16="http://schemas.microsoft.com/office/drawing/2014/main" id="{9CEECE93-96F2-5947-8A40-C80576FF0213}"/>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400" y="6326891"/>
            <a:ext cx="735584" cy="256032"/>
          </a:xfrm>
          <a:prstGeom prst="rect">
            <a:avLst/>
          </a:prstGeom>
        </p:spPr>
      </p:pic>
      <p:pic>
        <p:nvPicPr>
          <p:cNvPr id="10" name="Picture 9">
            <a:extLst>
              <a:ext uri="{FF2B5EF4-FFF2-40B4-BE49-F238E27FC236}">
                <a16:creationId xmlns:a16="http://schemas.microsoft.com/office/drawing/2014/main" id="{20A39848-370D-6FB6-0C4D-EDE59658F267}"/>
              </a:ext>
            </a:extLst>
          </p:cNvPr>
          <p:cNvPicPr>
            <a:picLocks noChangeAspect="1"/>
          </p:cNvPicPr>
          <p:nvPr userDrawn="1"/>
        </p:nvPicPr>
        <p:blipFill rotWithShape="1">
          <a:blip r:embed="rId4" cstate="email">
            <a:alphaModFix amt="76000"/>
            <a:extLst>
              <a:ext uri="{28A0092B-C50C-407E-A947-70E740481C1C}">
                <a14:useLocalDpi xmlns:a14="http://schemas.microsoft.com/office/drawing/2010/main"/>
              </a:ext>
            </a:extLst>
          </a:blip>
          <a:srcRect l="4205" t="18294" r="3332"/>
          <a:stretch/>
        </p:blipFill>
        <p:spPr>
          <a:xfrm>
            <a:off x="0" y="1"/>
            <a:ext cx="12192000" cy="6156347"/>
          </a:xfrm>
          <a:prstGeom prst="rect">
            <a:avLst/>
          </a:prstGeom>
        </p:spPr>
      </p:pic>
    </p:spTree>
    <p:extLst>
      <p:ext uri="{BB962C8B-B14F-4D97-AF65-F5344CB8AC3E}">
        <p14:creationId xmlns:p14="http://schemas.microsoft.com/office/powerpoint/2010/main" val="422357506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6199-7E4E-EC3E-01B7-27A061D65B98}"/>
              </a:ext>
            </a:extLst>
          </p:cNvPr>
          <p:cNvSpPr>
            <a:spLocks noGrp="1"/>
          </p:cNvSpPr>
          <p:nvPr>
            <p:ph type="ctrTitle" hasCustomPrompt="1"/>
          </p:nvPr>
        </p:nvSpPr>
        <p:spPr>
          <a:xfrm>
            <a:off x="450571" y="2584918"/>
            <a:ext cx="5645426" cy="1463664"/>
          </a:xfrm>
          <a:prstGeom prst="rect">
            <a:avLst/>
          </a:prstGeom>
        </p:spPr>
        <p:txBody>
          <a:bodyPr anchor="b">
            <a:noAutofit/>
          </a:bodyPr>
          <a:lstStyle>
            <a:lvl1pPr algn="l">
              <a:defRPr sz="4400">
                <a:solidFill>
                  <a:schemeClr val="tx1"/>
                </a:solidFill>
              </a:defRPr>
            </a:lvl1pPr>
          </a:lstStyle>
          <a:p>
            <a:r>
              <a:rPr lang="en-US"/>
              <a:t>This is a divider slide with 2 lines</a:t>
            </a:r>
          </a:p>
        </p:txBody>
      </p:sp>
      <p:sp>
        <p:nvSpPr>
          <p:cNvPr id="5" name="Subtitle 2">
            <a:extLst>
              <a:ext uri="{FF2B5EF4-FFF2-40B4-BE49-F238E27FC236}">
                <a16:creationId xmlns:a16="http://schemas.microsoft.com/office/drawing/2014/main" id="{596EA256-34A4-5996-DCC4-F4ADF473332B}"/>
              </a:ext>
            </a:extLst>
          </p:cNvPr>
          <p:cNvSpPr>
            <a:spLocks noGrp="1"/>
          </p:cNvSpPr>
          <p:nvPr>
            <p:ph type="subTitle" idx="1" hasCustomPrompt="1"/>
          </p:nvPr>
        </p:nvSpPr>
        <p:spPr>
          <a:xfrm>
            <a:off x="450571" y="4203220"/>
            <a:ext cx="5645427" cy="876734"/>
          </a:xfrm>
        </p:spPr>
        <p:txBody>
          <a:bodyPr anchor="t">
            <a:noAutofit/>
          </a:bodyPr>
          <a:lstStyle>
            <a:lvl1pPr marL="0" indent="0" algn="l">
              <a:buNone/>
              <a:defRPr sz="2400" b="0" i="0">
                <a:solidFill>
                  <a:schemeClr val="accent4"/>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pic>
        <p:nvPicPr>
          <p:cNvPr id="9" name="Picture 8" descr="A black background with green lines&#10;&#10;Description automatically generated">
            <a:extLst>
              <a:ext uri="{FF2B5EF4-FFF2-40B4-BE49-F238E27FC236}">
                <a16:creationId xmlns:a16="http://schemas.microsoft.com/office/drawing/2014/main" id="{28AD91B8-3334-630B-BD66-9DDD0FB55C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Tree>
    <p:extLst>
      <p:ext uri="{BB962C8B-B14F-4D97-AF65-F5344CB8AC3E}">
        <p14:creationId xmlns:p14="http://schemas.microsoft.com/office/powerpoint/2010/main" val="2707076073"/>
      </p:ext>
    </p:extLst>
  </p:cSld>
  <p:clrMapOvr>
    <a:overrideClrMapping bg1="dk1" tx1="lt1" bg2="dk2" tx2="lt2" accent1="accent1" accent2="accent2" accent3="accent3" accent4="accent4" accent5="accent5" accent6="accent6" hlink="hlink" folHlink="folHlink"/>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wine)">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6DC852-3713-D91D-3C84-F22F2B642A2F}"/>
              </a:ext>
            </a:extLst>
          </p:cNvPr>
          <p:cNvSpPr/>
          <p:nvPr userDrawn="1"/>
        </p:nvSpPr>
        <p:spPr>
          <a:xfrm>
            <a:off x="0" y="2"/>
            <a:ext cx="12192000" cy="6153857"/>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pic>
        <p:nvPicPr>
          <p:cNvPr id="9" name="Picture 8"/>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l="4068" t="18056" r="3162"/>
          <a:stretch/>
        </p:blipFill>
        <p:spPr>
          <a:xfrm>
            <a:off x="1" y="2"/>
            <a:ext cx="12192000" cy="6153857"/>
          </a:xfrm>
          <a:prstGeom prst="rect">
            <a:avLst/>
          </a:prstGeom>
        </p:spPr>
      </p:pic>
      <p:sp>
        <p:nvSpPr>
          <p:cNvPr id="4" name="Rectangle 3"/>
          <p:cNvSpPr/>
          <p:nvPr/>
        </p:nvSpPr>
        <p:spPr>
          <a:xfrm>
            <a:off x="0" y="6175358"/>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181355" y="1593799"/>
            <a:ext cx="9829293" cy="3140613"/>
          </a:xfrm>
        </p:spPr>
        <p:txBody>
          <a:bodyPr lIns="0" tIns="0" rIns="0" bIns="0" rtlCol="0" anchor="ctr" anchorCtr="0">
            <a:normAutofit/>
          </a:bodyPr>
          <a:lstStyle>
            <a:lvl1pPr algn="ctr">
              <a:defRPr lang="en-US" sz="6400" b="1" cap="none" baseline="0">
                <a:solidFill>
                  <a:srgbClr val="FFFFFF"/>
                </a:solidFill>
              </a:defRPr>
            </a:lvl1pPr>
          </a:lstStyle>
          <a:p>
            <a:pPr lvl="0"/>
            <a:r>
              <a:rPr lang="en-US"/>
              <a:t>Really epic quote that makes everyone think. </a:t>
            </a:r>
          </a:p>
        </p:txBody>
      </p:sp>
      <p:sp>
        <p:nvSpPr>
          <p:cNvPr id="17" name="Subtitle 2"/>
          <p:cNvSpPr>
            <a:spLocks noGrp="1"/>
          </p:cNvSpPr>
          <p:nvPr>
            <p:ph type="subTitle" idx="1" hasCustomPrompt="1"/>
          </p:nvPr>
        </p:nvSpPr>
        <p:spPr>
          <a:xfrm>
            <a:off x="3802843" y="4830866"/>
            <a:ext cx="4586319" cy="369332"/>
          </a:xfrm>
          <a:ln>
            <a:noFill/>
          </a:ln>
        </p:spPr>
        <p:txBody>
          <a:bodyPr wrap="square" tIns="0" bIns="0" anchor="t" anchorCtr="0">
            <a:spAutoFit/>
          </a:bodyPr>
          <a:lstStyle>
            <a:lvl1pPr marL="0" indent="0" algn="ctr">
              <a:buNone/>
              <a:defRPr sz="2667" cap="none" baseline="0">
                <a:solidFill>
                  <a:srgbClr val="FFFFFF"/>
                </a:solidFill>
              </a:defRPr>
            </a:lvl1pPr>
            <a:lvl2pPr marL="609487" indent="0" algn="ctr">
              <a:buNone/>
              <a:defRPr>
                <a:solidFill>
                  <a:schemeClr val="tx1">
                    <a:tint val="75000"/>
                  </a:schemeClr>
                </a:solidFill>
              </a:defRPr>
            </a:lvl2pPr>
            <a:lvl3pPr marL="1218974" indent="0" algn="ctr">
              <a:buNone/>
              <a:defRPr>
                <a:solidFill>
                  <a:schemeClr val="tx1">
                    <a:tint val="75000"/>
                  </a:schemeClr>
                </a:solidFill>
              </a:defRPr>
            </a:lvl3pPr>
            <a:lvl4pPr marL="1828461" indent="0" algn="ctr">
              <a:buNone/>
              <a:defRPr>
                <a:solidFill>
                  <a:schemeClr val="tx1">
                    <a:tint val="75000"/>
                  </a:schemeClr>
                </a:solidFill>
              </a:defRPr>
            </a:lvl4pPr>
            <a:lvl5pPr marL="2437947" indent="0" algn="ctr">
              <a:buNone/>
              <a:defRPr>
                <a:solidFill>
                  <a:schemeClr val="tx1">
                    <a:tint val="75000"/>
                  </a:schemeClr>
                </a:solidFill>
              </a:defRPr>
            </a:lvl5pPr>
            <a:lvl6pPr marL="3047434" indent="0" algn="ctr">
              <a:buNone/>
              <a:defRPr>
                <a:solidFill>
                  <a:schemeClr val="tx1">
                    <a:tint val="75000"/>
                  </a:schemeClr>
                </a:solidFill>
              </a:defRPr>
            </a:lvl6pPr>
            <a:lvl7pPr marL="3656922" indent="0" algn="ctr">
              <a:buNone/>
              <a:defRPr>
                <a:solidFill>
                  <a:schemeClr val="tx1">
                    <a:tint val="75000"/>
                  </a:schemeClr>
                </a:solidFill>
              </a:defRPr>
            </a:lvl7pPr>
            <a:lvl8pPr marL="4266407" indent="0" algn="ctr">
              <a:buNone/>
              <a:defRPr>
                <a:solidFill>
                  <a:schemeClr val="tx1">
                    <a:tint val="75000"/>
                  </a:schemeClr>
                </a:solidFill>
              </a:defRPr>
            </a:lvl8pPr>
            <a:lvl9pPr marL="4875895" indent="0" algn="ctr">
              <a:buNone/>
              <a:defRPr>
                <a:solidFill>
                  <a:schemeClr val="tx1">
                    <a:tint val="75000"/>
                  </a:schemeClr>
                </a:solidFill>
              </a:defRPr>
            </a:lvl9pPr>
          </a:lstStyle>
          <a:p>
            <a:r>
              <a:rPr lang="en-US"/>
              <a:t>— Quoted Source</a:t>
            </a:r>
          </a:p>
        </p:txBody>
      </p:sp>
      <p:sp>
        <p:nvSpPr>
          <p:cNvPr id="11"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charset="0"/>
              </a:rPr>
              <a:pPr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charset="0"/>
            </a:endParaRPr>
          </a:p>
        </p:txBody>
      </p:sp>
      <p:pic>
        <p:nvPicPr>
          <p:cNvPr id="8" name="Graphic 7">
            <a:extLst>
              <a:ext uri="{FF2B5EF4-FFF2-40B4-BE49-F238E27FC236}">
                <a16:creationId xmlns:a16="http://schemas.microsoft.com/office/drawing/2014/main" id="{8A1D5A82-A652-4746-A0AC-8ECDBDB7ABD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1099497124"/>
      </p:ext>
    </p:extLst>
  </p:cSld>
  <p:clrMapOvr>
    <a:masterClrMapping/>
  </p:clrMapOvr>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ivider (tanzanit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11B86A-3463-2F78-8EFB-7554D2E57A93}"/>
              </a:ext>
            </a:extLst>
          </p:cNvPr>
          <p:cNvSpPr/>
          <p:nvPr userDrawn="1"/>
        </p:nvSpPr>
        <p:spPr>
          <a:xfrm>
            <a:off x="0" y="2"/>
            <a:ext cx="12192000" cy="6175356"/>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0" y="6175358"/>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05913" y="-1"/>
            <a:ext cx="6086089" cy="6858001"/>
          </a:xfrm>
          <a:prstGeom prst="rect">
            <a:avLst/>
          </a:prstGeom>
        </p:spPr>
      </p:pic>
      <p:sp>
        <p:nvSpPr>
          <p:cNvPr id="11" name="Title 1"/>
          <p:cNvSpPr>
            <a:spLocks noGrp="1"/>
          </p:cNvSpPr>
          <p:nvPr>
            <p:ph type="title" hasCustomPrompt="1"/>
          </p:nvPr>
        </p:nvSpPr>
        <p:spPr>
          <a:xfrm>
            <a:off x="672393" y="1467170"/>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4" y="3810217"/>
            <a:ext cx="5427071" cy="1138904"/>
          </a:xfrm>
        </p:spPr>
        <p:txBody>
          <a:bodyPr tIns="0" bIns="0">
            <a:noAutofit/>
          </a:bodyPr>
          <a:lstStyle>
            <a:lvl1pPr marL="0" indent="0">
              <a:spcBef>
                <a:spcPts val="0"/>
              </a:spcBef>
              <a:buFontTx/>
              <a:buNone/>
              <a:defRPr sz="2667">
                <a:solidFill>
                  <a:srgbClr val="FFFFFF"/>
                </a:solidFill>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pic>
        <p:nvPicPr>
          <p:cNvPr id="8" name="Graphic 7">
            <a:extLst>
              <a:ext uri="{FF2B5EF4-FFF2-40B4-BE49-F238E27FC236}">
                <a16:creationId xmlns:a16="http://schemas.microsoft.com/office/drawing/2014/main" id="{F8E33194-8100-5044-B6B6-68F1EE1CC15C}"/>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4098356529"/>
      </p:ext>
    </p:extLst>
  </p:cSld>
  <p:clrMapOvr>
    <a:overrideClrMapping bg1="dk1" tx1="lt1" bg2="dk2" tx2="lt2" accent1="accent1" accent2="accent2" accent3="accent3" accent4="accent4" accent5="accent5" accent6="accent6" hlink="hlink" folHlink="folHlink"/>
  </p:clrMapOvr>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vider (turquoise)">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8B2842-E0FD-8F9D-CF91-37A6904C178B}"/>
              </a:ext>
            </a:extLst>
          </p:cNvPr>
          <p:cNvSpPr/>
          <p:nvPr userDrawn="1"/>
        </p:nvSpPr>
        <p:spPr>
          <a:xfrm>
            <a:off x="0" y="2"/>
            <a:ext cx="12192000" cy="6175356"/>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0" y="6175358"/>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747845" y="0"/>
            <a:ext cx="6444155" cy="6858000"/>
          </a:xfrm>
          <a:prstGeom prst="rect">
            <a:avLst/>
          </a:prstGeom>
        </p:spPr>
      </p:pic>
      <p:sp>
        <p:nvSpPr>
          <p:cNvPr id="11" name="Title 1"/>
          <p:cNvSpPr>
            <a:spLocks noGrp="1"/>
          </p:cNvSpPr>
          <p:nvPr>
            <p:ph type="title" hasCustomPrompt="1"/>
          </p:nvPr>
        </p:nvSpPr>
        <p:spPr>
          <a:xfrm>
            <a:off x="672393" y="1467170"/>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4" y="3810217"/>
            <a:ext cx="5427071" cy="1138904"/>
          </a:xfrm>
        </p:spPr>
        <p:txBody>
          <a:bodyPr tIns="0" bIns="0">
            <a:noAutofit/>
          </a:bodyPr>
          <a:lstStyle>
            <a:lvl1pPr marL="0" indent="0">
              <a:spcBef>
                <a:spcPts val="0"/>
              </a:spcBef>
              <a:buFontTx/>
              <a:buNone/>
              <a:defRPr sz="2667">
                <a:solidFill>
                  <a:srgbClr val="FFFFFF"/>
                </a:solidFill>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sp>
        <p:nvSpPr>
          <p:cNvPr id="16" name="Slide Number Placeholder 5"/>
          <p:cNvSpPr txBox="1">
            <a:spLocks/>
          </p:cNvSpPr>
          <p:nvPr/>
        </p:nvSpPr>
        <p:spPr>
          <a:xfrm>
            <a:off x="11442447" y="6339419"/>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Source Sans Pro" panose="020B0503030403020204" pitchFamily="34" charset="0"/>
                <a:cs typeface="Arial" charset="0"/>
              </a:rPr>
              <a:pPr fontAlgn="auto">
                <a:spcBef>
                  <a:spcPts val="0"/>
                </a:spcBef>
                <a:spcAft>
                  <a:spcPts val="0"/>
                </a:spcAft>
                <a:defRPr/>
              </a:pPr>
              <a:t>‹#›</a:t>
            </a:fld>
            <a:endParaRPr lang="en-US" sz="1067">
              <a:solidFill>
                <a:srgbClr val="53565B">
                  <a:lumMod val="60000"/>
                  <a:lumOff val="40000"/>
                </a:srgbClr>
              </a:solidFill>
              <a:latin typeface="Source Sans Pro" panose="020B0503030403020204" pitchFamily="34" charset="0"/>
              <a:cs typeface="Arial" charset="0"/>
            </a:endParaRPr>
          </a:p>
        </p:txBody>
      </p:sp>
      <p:pic>
        <p:nvPicPr>
          <p:cNvPr id="9" name="Graphic 8">
            <a:extLst>
              <a:ext uri="{FF2B5EF4-FFF2-40B4-BE49-F238E27FC236}">
                <a16:creationId xmlns:a16="http://schemas.microsoft.com/office/drawing/2014/main" id="{55895CE6-5949-7943-B822-4FED05E1CEF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1485643794"/>
      </p:ext>
    </p:extLst>
  </p:cSld>
  <p:clrMapOvr>
    <a:overrideClrMapping bg1="dk1" tx1="lt1" bg2="dk2" tx2="lt2" accent1="accent1" accent2="accent2" accent3="accent3" accent4="accent4" accent5="accent5" accent6="accent6" hlink="hlink" folHlink="folHlink"/>
  </p:clrMapOvr>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End (tanzanite)">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868D43-C6E2-89DB-62DC-6C5950958D87}"/>
              </a:ext>
            </a:extLst>
          </p:cNvPr>
          <p:cNvSpPr/>
          <p:nvPr userDrawn="1"/>
        </p:nvSpPr>
        <p:spPr>
          <a:xfrm>
            <a:off x="0" y="0"/>
            <a:ext cx="12192000" cy="6858000"/>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6" name="Subtitle 2"/>
          <p:cNvSpPr>
            <a:spLocks noGrp="1"/>
          </p:cNvSpPr>
          <p:nvPr>
            <p:ph type="subTitle" idx="1" hasCustomPrompt="1"/>
          </p:nvPr>
        </p:nvSpPr>
        <p:spPr>
          <a:xfrm>
            <a:off x="2402847" y="4805592"/>
            <a:ext cx="7386311" cy="491581"/>
          </a:xfrm>
          <a:ln>
            <a:noFill/>
          </a:ln>
        </p:spPr>
        <p:txBody>
          <a:bodyPr wrap="square" tIns="0" bIns="0" anchor="b" anchorCtr="0">
            <a:noAutofit/>
          </a:bodyPr>
          <a:lstStyle>
            <a:lvl1pPr marL="0" indent="0" algn="ctr">
              <a:buNone/>
              <a:defRPr sz="2667" b="1" cap="none" baseline="0">
                <a:solidFill>
                  <a:srgbClr val="FFFFFF"/>
                </a:solidFill>
              </a:defRPr>
            </a:lvl1pPr>
            <a:lvl2pPr marL="609487" indent="0" algn="ctr">
              <a:buNone/>
              <a:defRPr>
                <a:solidFill>
                  <a:schemeClr val="tx1">
                    <a:tint val="75000"/>
                  </a:schemeClr>
                </a:solidFill>
              </a:defRPr>
            </a:lvl2pPr>
            <a:lvl3pPr marL="1218974" indent="0" algn="ctr">
              <a:buNone/>
              <a:defRPr>
                <a:solidFill>
                  <a:schemeClr val="tx1">
                    <a:tint val="75000"/>
                  </a:schemeClr>
                </a:solidFill>
              </a:defRPr>
            </a:lvl3pPr>
            <a:lvl4pPr marL="1828461" indent="0" algn="ctr">
              <a:buNone/>
              <a:defRPr>
                <a:solidFill>
                  <a:schemeClr val="tx1">
                    <a:tint val="75000"/>
                  </a:schemeClr>
                </a:solidFill>
              </a:defRPr>
            </a:lvl4pPr>
            <a:lvl5pPr marL="2437947" indent="0" algn="ctr">
              <a:buNone/>
              <a:defRPr>
                <a:solidFill>
                  <a:schemeClr val="tx1">
                    <a:tint val="75000"/>
                  </a:schemeClr>
                </a:solidFill>
              </a:defRPr>
            </a:lvl5pPr>
            <a:lvl6pPr marL="3047434" indent="0" algn="ctr">
              <a:buNone/>
              <a:defRPr>
                <a:solidFill>
                  <a:schemeClr val="tx1">
                    <a:tint val="75000"/>
                  </a:schemeClr>
                </a:solidFill>
              </a:defRPr>
            </a:lvl6pPr>
            <a:lvl7pPr marL="3656922" indent="0" algn="ctr">
              <a:buNone/>
              <a:defRPr>
                <a:solidFill>
                  <a:schemeClr val="tx1">
                    <a:tint val="75000"/>
                  </a:schemeClr>
                </a:solidFill>
              </a:defRPr>
            </a:lvl7pPr>
            <a:lvl8pPr marL="4266407" indent="0" algn="ctr">
              <a:buNone/>
              <a:defRPr>
                <a:solidFill>
                  <a:schemeClr val="tx1">
                    <a:tint val="75000"/>
                  </a:schemeClr>
                </a:solidFill>
              </a:defRPr>
            </a:lvl8pPr>
            <a:lvl9pPr marL="4875895" indent="0" algn="ctr">
              <a:buNone/>
              <a:defRPr>
                <a:solidFill>
                  <a:schemeClr val="tx1">
                    <a:tint val="75000"/>
                  </a:schemeClr>
                </a:solidFill>
              </a:defRPr>
            </a:lvl9pPr>
          </a:lstStyle>
          <a:p>
            <a:r>
              <a:rPr lang="en-US"/>
              <a:t>Call to action goes here</a:t>
            </a:r>
          </a:p>
        </p:txBody>
      </p:sp>
      <p:sp>
        <p:nvSpPr>
          <p:cNvPr id="7" name="Text Placeholder 6"/>
          <p:cNvSpPr>
            <a:spLocks noGrp="1"/>
          </p:cNvSpPr>
          <p:nvPr>
            <p:ph type="body" sz="quarter" idx="10" hasCustomPrompt="1"/>
          </p:nvPr>
        </p:nvSpPr>
        <p:spPr>
          <a:xfrm>
            <a:off x="2402846" y="5327097"/>
            <a:ext cx="7386311" cy="469099"/>
          </a:xfrm>
        </p:spPr>
        <p:txBody>
          <a:bodyPr tIns="0" bIns="0">
            <a:noAutofit/>
          </a:bodyPr>
          <a:lstStyle>
            <a:lvl1pPr marL="0" indent="0" algn="ctr">
              <a:buFontTx/>
              <a:buNone/>
              <a:defRPr sz="2400">
                <a:solidFill>
                  <a:srgbClr val="FFFFFF"/>
                </a:solidFill>
              </a:defRPr>
            </a:lvl1pPr>
            <a:lvl2pPr marL="457178" indent="0" algn="ctr">
              <a:buFontTx/>
              <a:buNone/>
              <a:defRPr/>
            </a:lvl2pPr>
            <a:lvl3pPr marL="914354" indent="0" algn="ctr">
              <a:buFontTx/>
              <a:buNone/>
              <a:defRPr/>
            </a:lvl3pPr>
            <a:lvl4pPr marL="1371532" indent="0" algn="ctr">
              <a:buFontTx/>
              <a:buNone/>
              <a:defRPr/>
            </a:lvl4pPr>
            <a:lvl5pPr marL="1828709" indent="0" algn="ctr">
              <a:buFontTx/>
              <a:buNone/>
              <a:defRPr/>
            </a:lvl5pPr>
          </a:lstStyle>
          <a:p>
            <a:pPr lvl="0"/>
            <a:r>
              <a:rPr lang="en-US"/>
              <a:t>emailaddress@qlik.com</a:t>
            </a:r>
          </a:p>
        </p:txBody>
      </p:sp>
      <p:pic>
        <p:nvPicPr>
          <p:cNvPr id="5" name="Graphic 4">
            <a:extLst>
              <a:ext uri="{FF2B5EF4-FFF2-40B4-BE49-F238E27FC236}">
                <a16:creationId xmlns:a16="http://schemas.microsoft.com/office/drawing/2014/main" id="{E8D09C3E-C416-083D-118D-24B7356D7FC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1683" b="30783"/>
          <a:stretch/>
        </p:blipFill>
        <p:spPr>
          <a:xfrm>
            <a:off x="4257079" y="2168260"/>
            <a:ext cx="3677845" cy="1748245"/>
          </a:xfrm>
          <a:prstGeom prst="rect">
            <a:avLst/>
          </a:prstGeom>
        </p:spPr>
      </p:pic>
    </p:spTree>
    <p:extLst>
      <p:ext uri="{BB962C8B-B14F-4D97-AF65-F5344CB8AC3E}">
        <p14:creationId xmlns:p14="http://schemas.microsoft.com/office/powerpoint/2010/main" val="131306203"/>
      </p:ext>
    </p:extLst>
  </p:cSld>
  <p:clrMapOvr>
    <a:masterClrMapping/>
  </p:clrMapOvr>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End (turquoise)">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9A13E5-0E23-154A-46DE-D971DC9EAA88}"/>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sp>
        <p:nvSpPr>
          <p:cNvPr id="5" name="Subtitle 2"/>
          <p:cNvSpPr>
            <a:spLocks noGrp="1"/>
          </p:cNvSpPr>
          <p:nvPr>
            <p:ph type="subTitle" idx="1" hasCustomPrompt="1"/>
          </p:nvPr>
        </p:nvSpPr>
        <p:spPr>
          <a:xfrm>
            <a:off x="2402847" y="4805592"/>
            <a:ext cx="7386311" cy="491581"/>
          </a:xfrm>
          <a:ln>
            <a:noFill/>
          </a:ln>
        </p:spPr>
        <p:txBody>
          <a:bodyPr wrap="square" tIns="0" bIns="0" anchor="b" anchorCtr="0">
            <a:noAutofit/>
          </a:bodyPr>
          <a:lstStyle>
            <a:lvl1pPr marL="0" indent="0" algn="ctr">
              <a:buNone/>
              <a:defRPr sz="2667" b="1" cap="none" baseline="0">
                <a:solidFill>
                  <a:srgbClr val="FFFFFF"/>
                </a:solidFill>
              </a:defRPr>
            </a:lvl1pPr>
            <a:lvl2pPr marL="609487" indent="0" algn="ctr">
              <a:buNone/>
              <a:defRPr>
                <a:solidFill>
                  <a:schemeClr val="tx1">
                    <a:tint val="75000"/>
                  </a:schemeClr>
                </a:solidFill>
              </a:defRPr>
            </a:lvl2pPr>
            <a:lvl3pPr marL="1218974" indent="0" algn="ctr">
              <a:buNone/>
              <a:defRPr>
                <a:solidFill>
                  <a:schemeClr val="tx1">
                    <a:tint val="75000"/>
                  </a:schemeClr>
                </a:solidFill>
              </a:defRPr>
            </a:lvl3pPr>
            <a:lvl4pPr marL="1828461" indent="0" algn="ctr">
              <a:buNone/>
              <a:defRPr>
                <a:solidFill>
                  <a:schemeClr val="tx1">
                    <a:tint val="75000"/>
                  </a:schemeClr>
                </a:solidFill>
              </a:defRPr>
            </a:lvl4pPr>
            <a:lvl5pPr marL="2437947" indent="0" algn="ctr">
              <a:buNone/>
              <a:defRPr>
                <a:solidFill>
                  <a:schemeClr val="tx1">
                    <a:tint val="75000"/>
                  </a:schemeClr>
                </a:solidFill>
              </a:defRPr>
            </a:lvl5pPr>
            <a:lvl6pPr marL="3047434" indent="0" algn="ctr">
              <a:buNone/>
              <a:defRPr>
                <a:solidFill>
                  <a:schemeClr val="tx1">
                    <a:tint val="75000"/>
                  </a:schemeClr>
                </a:solidFill>
              </a:defRPr>
            </a:lvl6pPr>
            <a:lvl7pPr marL="3656922" indent="0" algn="ctr">
              <a:buNone/>
              <a:defRPr>
                <a:solidFill>
                  <a:schemeClr val="tx1">
                    <a:tint val="75000"/>
                  </a:schemeClr>
                </a:solidFill>
              </a:defRPr>
            </a:lvl7pPr>
            <a:lvl8pPr marL="4266407" indent="0" algn="ctr">
              <a:buNone/>
              <a:defRPr>
                <a:solidFill>
                  <a:schemeClr val="tx1">
                    <a:tint val="75000"/>
                  </a:schemeClr>
                </a:solidFill>
              </a:defRPr>
            </a:lvl8pPr>
            <a:lvl9pPr marL="4875895" indent="0" algn="ctr">
              <a:buNone/>
              <a:defRPr>
                <a:solidFill>
                  <a:schemeClr val="tx1">
                    <a:tint val="75000"/>
                  </a:schemeClr>
                </a:solidFill>
              </a:defRPr>
            </a:lvl9pPr>
          </a:lstStyle>
          <a:p>
            <a:r>
              <a:rPr lang="en-US"/>
              <a:t>Call to action goes here</a:t>
            </a:r>
          </a:p>
        </p:txBody>
      </p:sp>
      <p:sp>
        <p:nvSpPr>
          <p:cNvPr id="6" name="Text Placeholder 6"/>
          <p:cNvSpPr>
            <a:spLocks noGrp="1"/>
          </p:cNvSpPr>
          <p:nvPr>
            <p:ph type="body" sz="quarter" idx="10" hasCustomPrompt="1"/>
          </p:nvPr>
        </p:nvSpPr>
        <p:spPr>
          <a:xfrm>
            <a:off x="2402846" y="5327097"/>
            <a:ext cx="7386311" cy="469099"/>
          </a:xfrm>
        </p:spPr>
        <p:txBody>
          <a:bodyPr tIns="0" bIns="0">
            <a:noAutofit/>
          </a:bodyPr>
          <a:lstStyle>
            <a:lvl1pPr marL="0" indent="0" algn="ctr">
              <a:buFontTx/>
              <a:buNone/>
              <a:defRPr sz="2400">
                <a:solidFill>
                  <a:srgbClr val="FFFFFF"/>
                </a:solidFill>
              </a:defRPr>
            </a:lvl1pPr>
            <a:lvl2pPr marL="457178" indent="0" algn="ctr">
              <a:buFontTx/>
              <a:buNone/>
              <a:defRPr/>
            </a:lvl2pPr>
            <a:lvl3pPr marL="914354" indent="0" algn="ctr">
              <a:buFontTx/>
              <a:buNone/>
              <a:defRPr/>
            </a:lvl3pPr>
            <a:lvl4pPr marL="1371532" indent="0" algn="ctr">
              <a:buFontTx/>
              <a:buNone/>
              <a:defRPr/>
            </a:lvl4pPr>
            <a:lvl5pPr marL="1828709" indent="0" algn="ctr">
              <a:buFontTx/>
              <a:buNone/>
              <a:defRPr/>
            </a:lvl5pPr>
          </a:lstStyle>
          <a:p>
            <a:pPr lvl="0"/>
            <a:r>
              <a:rPr lang="en-US"/>
              <a:t>emailaddress@qlik.com</a:t>
            </a:r>
          </a:p>
        </p:txBody>
      </p:sp>
      <p:pic>
        <p:nvPicPr>
          <p:cNvPr id="9" name="Graphic 8">
            <a:extLst>
              <a:ext uri="{FF2B5EF4-FFF2-40B4-BE49-F238E27FC236}">
                <a16:creationId xmlns:a16="http://schemas.microsoft.com/office/drawing/2014/main" id="{358B8535-736D-E3B1-6EF6-79509220B555}"/>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1683" b="30783"/>
          <a:stretch/>
        </p:blipFill>
        <p:spPr>
          <a:xfrm>
            <a:off x="4257079" y="2168260"/>
            <a:ext cx="3677845" cy="1748245"/>
          </a:xfrm>
          <a:prstGeom prst="rect">
            <a:avLst/>
          </a:prstGeom>
        </p:spPr>
      </p:pic>
    </p:spTree>
    <p:extLst>
      <p:ext uri="{BB962C8B-B14F-4D97-AF65-F5344CB8AC3E}">
        <p14:creationId xmlns:p14="http://schemas.microsoft.com/office/powerpoint/2010/main" val="2267457117"/>
      </p:ext>
    </p:extLst>
  </p:cSld>
  <p:clrMapOvr>
    <a:masterClrMapping/>
  </p:clrMapOvr>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 Content (desc)">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928324481"/>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panose="020B0604020202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9" name="Text Placeholder 5"/>
          <p:cNvSpPr>
            <a:spLocks noGrp="1"/>
          </p:cNvSpPr>
          <p:nvPr>
            <p:ph type="body" sz="quarter" idx="10" hasCustomPrompt="1"/>
          </p:nvPr>
        </p:nvSpPr>
        <p:spPr>
          <a:xfrm>
            <a:off x="660399" y="1603000"/>
            <a:ext cx="10820399" cy="4105581"/>
          </a:xfrm>
        </p:spPr>
        <p:txBody>
          <a:bodyPr tIns="0" bIns="0">
            <a:noAutofit/>
          </a:bodyPr>
          <a:lstStyle>
            <a:lvl1pPr marL="0" indent="0" rtl="0">
              <a:buClr>
                <a:schemeClr val="accent5"/>
              </a:buClr>
              <a:buFontTx/>
              <a:buNone/>
              <a:defRPr sz="2667" b="1">
                <a:solidFill>
                  <a:schemeClr val="accent5"/>
                </a:solidFill>
                <a:latin typeface="Arial" panose="020B0604020202020204" pitchFamily="34" charset="0"/>
                <a:cs typeface="Arial" panose="020B0604020202020204" pitchFamily="34" charset="0"/>
                <a:sym typeface="Arial" panose="020B0604020202020204" pitchFamily="34" charset="0"/>
              </a:defRPr>
            </a:lvl1pPr>
            <a:lvl2pPr marL="6351" indent="0" rtl="0">
              <a:buClr>
                <a:schemeClr val="accent5"/>
              </a:buClr>
              <a:buFontTx/>
              <a:buNone/>
              <a:tabLst/>
              <a:defRPr sz="24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914377" indent="0">
              <a:buClr>
                <a:schemeClr val="accent5"/>
              </a:buClr>
              <a:buFontTx/>
              <a:buNone/>
              <a:tabLst/>
              <a:defRPr sz="1867">
                <a:solidFill>
                  <a:schemeClr val="tx1">
                    <a:lumMod val="60000"/>
                    <a:lumOff val="40000"/>
                  </a:schemeClr>
                </a:solidFill>
              </a:defRPr>
            </a:lvl3pPr>
            <a:lvl4pPr marL="1371566" indent="0">
              <a:buClr>
                <a:schemeClr val="accent5"/>
              </a:buClr>
              <a:buFontTx/>
              <a:buNone/>
              <a:defRPr sz="1467">
                <a:solidFill>
                  <a:schemeClr val="tx1">
                    <a:lumMod val="60000"/>
                    <a:lumOff val="40000"/>
                  </a:schemeClr>
                </a:solidFill>
              </a:defRPr>
            </a:lvl4pPr>
            <a:lvl5pPr marL="1828754" indent="0">
              <a:buClr>
                <a:schemeClr val="accent5"/>
              </a:buClr>
              <a:buFontTx/>
              <a:buNone/>
              <a:defRPr sz="1467">
                <a:solidFill>
                  <a:schemeClr val="tx1">
                    <a:lumMod val="60000"/>
                    <a:lumOff val="40000"/>
                  </a:schemeClr>
                </a:solidFill>
              </a:defRPr>
            </a:lvl5pPr>
          </a:lstStyle>
          <a:p>
            <a:pPr lvl="0"/>
            <a:r>
              <a:rPr lang="en-US"/>
              <a:t>Click to edit master text styles</a:t>
            </a:r>
          </a:p>
          <a:p>
            <a:pPr lvl="1"/>
            <a:r>
              <a:rPr lang="en-US"/>
              <a:t>Second level</a:t>
            </a:r>
          </a:p>
        </p:txBody>
      </p:sp>
      <p:sp>
        <p:nvSpPr>
          <p:cNvPr id="10" name="Title 1"/>
          <p:cNvSpPr>
            <a:spLocks noGrp="1"/>
          </p:cNvSpPr>
          <p:nvPr>
            <p:ph type="title" hasCustomPrompt="1"/>
          </p:nvPr>
        </p:nvSpPr>
        <p:spPr>
          <a:xfrm>
            <a:off x="672393" y="366185"/>
            <a:ext cx="10808407" cy="521840"/>
          </a:xfrm>
        </p:spPr>
        <p:txBody>
          <a:bodyPr vert="horz"/>
          <a:lstStyle>
            <a:lvl1pPr rtl="0">
              <a:lnSpc>
                <a:spcPct val="90000"/>
              </a:lnSpc>
              <a:defRPr sz="3733" b="1" cap="none" baseline="0">
                <a:solidFill>
                  <a:schemeClr val="tx1"/>
                </a:solidFill>
                <a:latin typeface="Arial" panose="020B0604020202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1" name="Text Placeholder 10"/>
          <p:cNvSpPr>
            <a:spLocks noGrp="1"/>
          </p:cNvSpPr>
          <p:nvPr>
            <p:ph type="body" sz="quarter" idx="11" hasCustomPrompt="1"/>
          </p:nvPr>
        </p:nvSpPr>
        <p:spPr>
          <a:xfrm>
            <a:off x="672393" y="973875"/>
            <a:ext cx="10808407" cy="324883"/>
          </a:xfrm>
        </p:spPr>
        <p:txBody>
          <a:bodyPr tIns="0" bIns="0">
            <a:noAutofit/>
          </a:bodyPr>
          <a:lstStyle>
            <a:lvl1pPr marL="0" indent="0" rtl="0">
              <a:spcBef>
                <a:spcPts val="0"/>
              </a:spcBef>
              <a:buFontTx/>
              <a:buNone/>
              <a:defRPr sz="2667">
                <a:solidFill>
                  <a:schemeClr val="accent5"/>
                </a:solidFill>
                <a:latin typeface="Arial" panose="020B0604020202020204" pitchFamily="34" charset="0"/>
                <a:cs typeface="Arial" panose="020B0604020202020204" pitchFamily="34" charset="0"/>
                <a:sym typeface="Arial" panose="020B0604020202020204" pitchFamily="34" charset="0"/>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Click to edit master text styles</a:t>
            </a:r>
          </a:p>
        </p:txBody>
      </p:sp>
      <p:pic>
        <p:nvPicPr>
          <p:cNvPr id="12" name="Graphic 11">
            <a:extLst>
              <a:ext uri="{FF2B5EF4-FFF2-40B4-BE49-F238E27FC236}">
                <a16:creationId xmlns:a16="http://schemas.microsoft.com/office/drawing/2014/main" id="{D2E2650B-E06B-834F-B8BE-DD8E98F5E29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grpSp>
        <p:nvGrpSpPr>
          <p:cNvPr id="15" name="Group 14">
            <a:extLst>
              <a:ext uri="{FF2B5EF4-FFF2-40B4-BE49-F238E27FC236}">
                <a16:creationId xmlns:a16="http://schemas.microsoft.com/office/drawing/2014/main" id="{39FB7758-3E05-8D9C-112A-2C1C18171DFF}"/>
              </a:ext>
            </a:extLst>
          </p:cNvPr>
          <p:cNvGrpSpPr/>
          <p:nvPr userDrawn="1"/>
        </p:nvGrpSpPr>
        <p:grpSpPr>
          <a:xfrm>
            <a:off x="-330925" y="478972"/>
            <a:ext cx="231804" cy="1402080"/>
            <a:chOff x="-111034" y="359229"/>
            <a:chExt cx="1158022" cy="1051560"/>
          </a:xfrm>
        </p:grpSpPr>
        <p:cxnSp>
          <p:nvCxnSpPr>
            <p:cNvPr id="16" name="Straight Connector 15">
              <a:extLst>
                <a:ext uri="{FF2B5EF4-FFF2-40B4-BE49-F238E27FC236}">
                  <a16:creationId xmlns:a16="http://schemas.microsoft.com/office/drawing/2014/main" id="{272EE22C-33A3-03A4-9949-3713E48EEAA8}"/>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81B190-33BA-4F44-273E-F2F9DE246059}"/>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B9A871-3D6C-B3D3-FC17-EC22B89ECB1A}"/>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DEE9CD-D82F-7B1C-BBB5-9DB7A50A0669}"/>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A656AD-E239-CE61-999E-C12C2C718F70}"/>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9BFA86-5D8C-7D4A-EB8C-76DCC7ED5E55}"/>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3943994"/>
      </p:ext>
    </p:extLst>
  </p:cSld>
  <p:clrMapOvr>
    <a:masterClrMapping/>
  </p:clrMapOvr>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_Title + Content">
  <p:cSld name="2_Title + Content">
    <p:spTree>
      <p:nvGrpSpPr>
        <p:cNvPr id="1" name="Shape 177"/>
        <p:cNvGrpSpPr/>
        <p:nvPr/>
      </p:nvGrpSpPr>
      <p:grpSpPr>
        <a:xfrm>
          <a:off x="0" y="0"/>
          <a:ext cx="0" cy="0"/>
          <a:chOff x="0" y="0"/>
          <a:chExt cx="0" cy="0"/>
        </a:xfrm>
      </p:grpSpPr>
      <p:sp>
        <p:nvSpPr>
          <p:cNvPr id="178" name="Google Shape;178;p37"/>
          <p:cNvSpPr txBox="1">
            <a:spLocks noGrp="1"/>
          </p:cNvSpPr>
          <p:nvPr>
            <p:ph type="title"/>
          </p:nvPr>
        </p:nvSpPr>
        <p:spPr>
          <a:xfrm>
            <a:off x="672393" y="366185"/>
            <a:ext cx="10808407" cy="521840"/>
          </a:xfrm>
          <a:prstGeom prst="rect">
            <a:avLst/>
          </a:prstGeom>
          <a:noFill/>
          <a:ln>
            <a:noFill/>
          </a:ln>
        </p:spPr>
        <p:txBody>
          <a:bodyPr spcFirstLastPara="1" wrap="square" lIns="0" tIns="45700" rIns="0" bIns="45700" anchor="t" anchorCtr="0">
            <a:noAutofit/>
          </a:bodyPr>
          <a:lstStyle>
            <a:lvl1pPr lvl="0" algn="l">
              <a:lnSpc>
                <a:spcPct val="90000"/>
              </a:lnSpc>
              <a:spcBef>
                <a:spcPts val="0"/>
              </a:spcBef>
              <a:spcAft>
                <a:spcPts val="0"/>
              </a:spcAft>
              <a:buSzPts val="1400"/>
              <a:buNone/>
              <a:defRPr sz="3733" b="1" cap="none">
                <a:solidFill>
                  <a:schemeClr val="dk1"/>
                </a:solidFill>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9" name="Google Shape;179;p37"/>
          <p:cNvSpPr txBox="1">
            <a:spLocks noGrp="1"/>
          </p:cNvSpPr>
          <p:nvPr>
            <p:ph type="body" idx="1"/>
          </p:nvPr>
        </p:nvSpPr>
        <p:spPr>
          <a:xfrm>
            <a:off x="660400" y="1593669"/>
            <a:ext cx="10822763" cy="4474176"/>
          </a:xfrm>
          <a:prstGeom prst="rect">
            <a:avLst/>
          </a:prstGeom>
          <a:noFill/>
          <a:ln>
            <a:noFill/>
          </a:ln>
        </p:spPr>
        <p:txBody>
          <a:bodyPr spcFirstLastPara="1" wrap="square" lIns="0" tIns="0" rIns="0" bIns="0" anchor="t" anchorCtr="0">
            <a:noAutofit/>
          </a:bodyPr>
          <a:lstStyle>
            <a:lvl1pPr marL="457200" lvl="0" indent="-397954" algn="l">
              <a:lnSpc>
                <a:spcPct val="90000"/>
              </a:lnSpc>
              <a:spcBef>
                <a:spcPts val="1000"/>
              </a:spcBef>
              <a:spcAft>
                <a:spcPts val="0"/>
              </a:spcAft>
              <a:buClr>
                <a:schemeClr val="accent5"/>
              </a:buClr>
              <a:buSzPts val="2667"/>
              <a:buFont typeface="Arial"/>
              <a:buChar char="•"/>
              <a:defRPr sz="2667">
                <a:solidFill>
                  <a:schemeClr val="dk1"/>
                </a:solidFill>
                <a:latin typeface="Arial"/>
                <a:ea typeface="Arial"/>
                <a:cs typeface="Arial"/>
                <a:sym typeface="Arial"/>
              </a:defRPr>
            </a:lvl1pPr>
            <a:lvl2pPr marL="914400" lvl="1" indent="-381000" algn="l">
              <a:lnSpc>
                <a:spcPct val="90000"/>
              </a:lnSpc>
              <a:spcBef>
                <a:spcPts val="500"/>
              </a:spcBef>
              <a:spcAft>
                <a:spcPts val="0"/>
              </a:spcAft>
              <a:buClr>
                <a:srgbClr val="96989C"/>
              </a:buClr>
              <a:buSzPts val="2400"/>
              <a:buFont typeface="Helvetica Neue"/>
              <a:buChar char="-"/>
              <a:defRPr sz="2400">
                <a:solidFill>
                  <a:schemeClr val="dk1"/>
                </a:solidFill>
                <a:latin typeface="Arial"/>
                <a:ea typeface="Arial"/>
                <a:cs typeface="Arial"/>
                <a:sym typeface="Arial"/>
              </a:defRPr>
            </a:lvl2pPr>
            <a:lvl3pPr marL="1371600" lvl="2" indent="-323411" algn="l">
              <a:lnSpc>
                <a:spcPct val="90000"/>
              </a:lnSpc>
              <a:spcBef>
                <a:spcPts val="500"/>
              </a:spcBef>
              <a:spcAft>
                <a:spcPts val="0"/>
              </a:spcAft>
              <a:buClr>
                <a:srgbClr val="96989C"/>
              </a:buClr>
              <a:buSzPts val="1493"/>
              <a:buFont typeface="Arial"/>
              <a:buChar char="•"/>
              <a:defRPr sz="2133">
                <a:solidFill>
                  <a:schemeClr val="dk1"/>
                </a:solidFill>
                <a:latin typeface="Arial"/>
                <a:ea typeface="Arial"/>
                <a:cs typeface="Arial"/>
                <a:sym typeface="Arial"/>
              </a:defRPr>
            </a:lvl3pPr>
            <a:lvl4pPr marL="1828800" lvl="3" indent="-323411" algn="l">
              <a:lnSpc>
                <a:spcPct val="90000"/>
              </a:lnSpc>
              <a:spcBef>
                <a:spcPts val="500"/>
              </a:spcBef>
              <a:spcAft>
                <a:spcPts val="0"/>
              </a:spcAft>
              <a:buClr>
                <a:srgbClr val="96989C"/>
              </a:buClr>
              <a:buSzPts val="1493"/>
              <a:buFont typeface="Arial"/>
              <a:buChar char="•"/>
              <a:defRPr sz="2133">
                <a:solidFill>
                  <a:schemeClr val="dk1"/>
                </a:solidFill>
                <a:latin typeface="Arial"/>
                <a:ea typeface="Arial"/>
                <a:cs typeface="Arial"/>
                <a:sym typeface="Arial"/>
              </a:defRPr>
            </a:lvl4pPr>
            <a:lvl5pPr marL="2286000" lvl="4" indent="-323411" algn="l">
              <a:lnSpc>
                <a:spcPct val="90000"/>
              </a:lnSpc>
              <a:spcBef>
                <a:spcPts val="500"/>
              </a:spcBef>
              <a:spcAft>
                <a:spcPts val="0"/>
              </a:spcAft>
              <a:buClr>
                <a:srgbClr val="96989C"/>
              </a:buClr>
              <a:buSzPts val="1493"/>
              <a:buFont typeface="Arial"/>
              <a:buChar char="•"/>
              <a:defRPr sz="2133">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37"/>
          <p:cNvSpPr txBox="1">
            <a:spLocks noGrp="1"/>
          </p:cNvSpPr>
          <p:nvPr>
            <p:ph type="body" idx="2"/>
          </p:nvPr>
        </p:nvSpPr>
        <p:spPr>
          <a:xfrm>
            <a:off x="672393" y="973875"/>
            <a:ext cx="10808407" cy="324883"/>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2667"/>
              <a:buFont typeface="Arial"/>
              <a:buNone/>
              <a:defRPr sz="2667">
                <a:solidFill>
                  <a:schemeClr val="accent5"/>
                </a:solidFill>
                <a:latin typeface="Arial"/>
                <a:ea typeface="Arial"/>
                <a:cs typeface="Arial"/>
                <a:sym typeface="Arial"/>
              </a:defRPr>
            </a:lvl1pPr>
            <a:lvl2pPr marL="914400" lvl="1" indent="-228600" algn="l">
              <a:lnSpc>
                <a:spcPct val="90000"/>
              </a:lnSpc>
              <a:spcBef>
                <a:spcPts val="500"/>
              </a:spcBef>
              <a:spcAft>
                <a:spcPts val="0"/>
              </a:spcAft>
              <a:buSzPts val="2133"/>
              <a:buFont typeface="Arial"/>
              <a:buNone/>
              <a:defRPr sz="2133">
                <a:solidFill>
                  <a:srgbClr val="96989C"/>
                </a:solidFill>
              </a:defRPr>
            </a:lvl2pPr>
            <a:lvl3pPr marL="1371600" lvl="2" indent="-228600" algn="l">
              <a:lnSpc>
                <a:spcPct val="90000"/>
              </a:lnSpc>
              <a:spcBef>
                <a:spcPts val="500"/>
              </a:spcBef>
              <a:spcAft>
                <a:spcPts val="0"/>
              </a:spcAft>
              <a:buSzPts val="2133"/>
              <a:buFont typeface="Arial"/>
              <a:buNone/>
              <a:defRPr sz="2133">
                <a:solidFill>
                  <a:srgbClr val="96989C"/>
                </a:solidFill>
              </a:defRPr>
            </a:lvl3pPr>
            <a:lvl4pPr marL="1828800" lvl="3" indent="-228600" algn="l">
              <a:lnSpc>
                <a:spcPct val="90000"/>
              </a:lnSpc>
              <a:spcBef>
                <a:spcPts val="500"/>
              </a:spcBef>
              <a:spcAft>
                <a:spcPts val="0"/>
              </a:spcAft>
              <a:buSzPts val="2133"/>
              <a:buFont typeface="Arial"/>
              <a:buNone/>
              <a:defRPr sz="2133">
                <a:solidFill>
                  <a:srgbClr val="96989C"/>
                </a:solidFill>
              </a:defRPr>
            </a:lvl4pPr>
            <a:lvl5pPr marL="2286000" lvl="4" indent="-228600" algn="l">
              <a:lnSpc>
                <a:spcPct val="90000"/>
              </a:lnSpc>
              <a:spcBef>
                <a:spcPts val="500"/>
              </a:spcBef>
              <a:spcAft>
                <a:spcPts val="0"/>
              </a:spcAft>
              <a:buSzPts val="2133"/>
              <a:buFont typeface="Arial"/>
              <a:buNone/>
              <a:defRPr sz="2133">
                <a:solidFill>
                  <a:srgbClr val="96989C"/>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781294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4907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Light Background colo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1A6E9E-D383-76A1-DA56-8109A0B136C7}"/>
              </a:ext>
            </a:extLst>
          </p:cNvPr>
          <p:cNvSpPr/>
          <p:nvPr userDrawn="1"/>
        </p:nvSpPr>
        <p:spPr>
          <a:xfrm>
            <a:off x="0" y="1191292"/>
            <a:ext cx="12192000" cy="56667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4" name="Object 3" hidden="1"/>
          <p:cNvGraphicFramePr>
            <a:graphicFrameLocks noChangeAspect="1"/>
          </p:cNvGraphicFramePr>
          <p:nvPr>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fontAlgn="auto">
              <a:spcBef>
                <a:spcPts val="0"/>
              </a:spcBef>
              <a:spcAft>
                <a:spcPts val="0"/>
              </a:spcAft>
              <a:defRPr/>
            </a:pPr>
            <a:fld id="{32477B88-DACD-ED46-BA46-8E3D3F0E8FE7}" type="slidenum">
              <a:rPr lang="en-US" sz="1067" b="0" i="0" smtClean="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rPr>
              <a:pPr rtl="0" fontAlgn="auto">
                <a:spcBef>
                  <a:spcPts val="0"/>
                </a:spcBef>
                <a:spcAft>
                  <a:spcPts val="0"/>
                </a:spcAft>
                <a:defRPr/>
              </a:pPr>
              <a:t>‹#›</a:t>
            </a:fld>
            <a:endParaRPr lang="en-US" sz="1067" b="0" i="0">
              <a:solidFill>
                <a:schemeClr val="tx1">
                  <a:lumMod val="60000"/>
                  <a:lumOff val="40000"/>
                </a:schemeClr>
              </a:solidFill>
              <a:latin typeface="Source Sans Pro" panose="020B0503030403020204" pitchFamily="34" charset="0"/>
              <a:cs typeface="Arial" panose="020B0604020202020204" pitchFamily="34" charset="0"/>
              <a:sym typeface="Arial" panose="020B0604020202020204" pitchFamily="34" charset="0"/>
            </a:endParaRPr>
          </a:p>
        </p:txBody>
      </p:sp>
      <p:sp>
        <p:nvSpPr>
          <p:cNvPr id="7" name="Title 1"/>
          <p:cNvSpPr>
            <a:spLocks noGrp="1"/>
          </p:cNvSpPr>
          <p:nvPr>
            <p:ph type="title" hasCustomPrompt="1"/>
          </p:nvPr>
        </p:nvSpPr>
        <p:spPr>
          <a:xfrm>
            <a:off x="672395"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grpSp>
        <p:nvGrpSpPr>
          <p:cNvPr id="5" name="Group 4">
            <a:extLst>
              <a:ext uri="{FF2B5EF4-FFF2-40B4-BE49-F238E27FC236}">
                <a16:creationId xmlns:a16="http://schemas.microsoft.com/office/drawing/2014/main" id="{9AD559E6-E466-6348-CC68-A657E844ED21}"/>
              </a:ext>
            </a:extLst>
          </p:cNvPr>
          <p:cNvGrpSpPr/>
          <p:nvPr/>
        </p:nvGrpSpPr>
        <p:grpSpPr>
          <a:xfrm>
            <a:off x="-743415" y="478972"/>
            <a:ext cx="644293" cy="1402080"/>
            <a:chOff x="-557561" y="359229"/>
            <a:chExt cx="483220" cy="1051560"/>
          </a:xfrm>
        </p:grpSpPr>
        <p:grpSp>
          <p:nvGrpSpPr>
            <p:cNvPr id="12" name="Group 11">
              <a:extLst>
                <a:ext uri="{FF2B5EF4-FFF2-40B4-BE49-F238E27FC236}">
                  <a16:creationId xmlns:a16="http://schemas.microsoft.com/office/drawing/2014/main" id="{FAB728A6-3AC1-EE16-7933-29F7ECFAF773}"/>
                </a:ext>
              </a:extLst>
            </p:cNvPr>
            <p:cNvGrpSpPr/>
            <p:nvPr/>
          </p:nvGrpSpPr>
          <p:grpSpPr>
            <a:xfrm>
              <a:off x="-248194" y="359229"/>
              <a:ext cx="173853" cy="1051560"/>
              <a:chOff x="-111034" y="359229"/>
              <a:chExt cx="1158022" cy="1051560"/>
            </a:xfrm>
          </p:grpSpPr>
          <p:cxnSp>
            <p:nvCxnSpPr>
              <p:cNvPr id="13" name="Straight Connector 12">
                <a:extLst>
                  <a:ext uri="{FF2B5EF4-FFF2-40B4-BE49-F238E27FC236}">
                    <a16:creationId xmlns:a16="http://schemas.microsoft.com/office/drawing/2014/main" id="{1CAD5587-BD1A-23D0-77E6-0F7279AE27B8}"/>
                  </a:ext>
                </a:extLst>
              </p:cNvPr>
              <p:cNvCxnSpPr>
                <a:cxnSpLocks/>
              </p:cNvCxnSpPr>
              <p:nvPr/>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25AF0-FBC6-B36F-ABA4-A7307DE7865F}"/>
                  </a:ext>
                </a:extLst>
              </p:cNvPr>
              <p:cNvCxnSpPr>
                <a:cxnSpLocks/>
              </p:cNvCxnSpPr>
              <p:nvPr/>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FE45EE-E6AE-07C6-63C1-7F07DEA88685}"/>
                  </a:ext>
                </a:extLst>
              </p:cNvPr>
              <p:cNvCxnSpPr>
                <a:cxnSpLocks/>
              </p:cNvCxnSpPr>
              <p:nvPr/>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693568-4693-DCFA-DDED-351C9E7D5D4A}"/>
                  </a:ext>
                </a:extLst>
              </p:cNvPr>
              <p:cNvCxnSpPr>
                <a:cxnSpLocks/>
              </p:cNvCxnSpPr>
              <p:nvPr/>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99DC3A-9DD8-3575-28AA-34E311926EF1}"/>
                  </a:ext>
                </a:extLst>
              </p:cNvPr>
              <p:cNvCxnSpPr>
                <a:cxnSpLocks/>
              </p:cNvCxnSpPr>
              <p:nvPr/>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3FEB28-B2C0-08D7-4AD8-05E47D84C0D9}"/>
                  </a:ext>
                </a:extLst>
              </p:cNvPr>
              <p:cNvCxnSpPr>
                <a:cxnSpLocks/>
              </p:cNvCxnSpPr>
              <p:nvPr/>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E4512095-2A4D-D6D5-0D29-EC0F82C54B4B}"/>
                </a:ext>
              </a:extLst>
            </p:cNvPr>
            <p:cNvCxnSpPr>
              <a:cxnSpLocks/>
            </p:cNvCxnSpPr>
            <p:nvPr/>
          </p:nvCxnSpPr>
          <p:spPr>
            <a:xfrm flipH="1">
              <a:off x="-557561" y="1035424"/>
              <a:ext cx="48322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90DEB7C-9782-4FCA-81AE-79A401CB8722}"/>
              </a:ext>
            </a:extLst>
          </p:cNvPr>
          <p:cNvGrpSpPr/>
          <p:nvPr userDrawn="1"/>
        </p:nvGrpSpPr>
        <p:grpSpPr>
          <a:xfrm>
            <a:off x="-743415" y="478972"/>
            <a:ext cx="644293" cy="1402080"/>
            <a:chOff x="-557561" y="359229"/>
            <a:chExt cx="483220" cy="1051560"/>
          </a:xfrm>
        </p:grpSpPr>
        <p:grpSp>
          <p:nvGrpSpPr>
            <p:cNvPr id="21" name="Group 20">
              <a:extLst>
                <a:ext uri="{FF2B5EF4-FFF2-40B4-BE49-F238E27FC236}">
                  <a16:creationId xmlns:a16="http://schemas.microsoft.com/office/drawing/2014/main" id="{CD73CCAE-DEBB-42DF-992B-FA6636988134}"/>
                </a:ext>
              </a:extLst>
            </p:cNvPr>
            <p:cNvGrpSpPr/>
            <p:nvPr userDrawn="1"/>
          </p:nvGrpSpPr>
          <p:grpSpPr>
            <a:xfrm>
              <a:off x="-248194" y="359229"/>
              <a:ext cx="173853" cy="1051560"/>
              <a:chOff x="-111034" y="359229"/>
              <a:chExt cx="1158022" cy="1051560"/>
            </a:xfrm>
          </p:grpSpPr>
          <p:cxnSp>
            <p:nvCxnSpPr>
              <p:cNvPr id="23" name="Straight Connector 22">
                <a:extLst>
                  <a:ext uri="{FF2B5EF4-FFF2-40B4-BE49-F238E27FC236}">
                    <a16:creationId xmlns:a16="http://schemas.microsoft.com/office/drawing/2014/main" id="{50B6FCDF-E6CD-4041-BA72-2E7F360AB197}"/>
                  </a:ext>
                </a:extLst>
              </p:cNvPr>
              <p:cNvCxnSpPr>
                <a:cxnSpLocks/>
              </p:cNvCxnSpPr>
              <p:nvPr userDrawn="1"/>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3A0D8E-C4A5-4D87-B56B-098C91F52A9E}"/>
                  </a:ext>
                </a:extLst>
              </p:cNvPr>
              <p:cNvCxnSpPr>
                <a:cxnSpLocks/>
              </p:cNvCxnSpPr>
              <p:nvPr userDrawn="1"/>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3AF7CF-15DE-4E2B-9460-7DB94D661B91}"/>
                  </a:ext>
                </a:extLst>
              </p:cNvPr>
              <p:cNvCxnSpPr>
                <a:cxnSpLocks/>
              </p:cNvCxnSpPr>
              <p:nvPr userDrawn="1"/>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478EF7-9D8A-4D43-A5EC-1715C54C4232}"/>
                  </a:ext>
                </a:extLst>
              </p:cNvPr>
              <p:cNvCxnSpPr>
                <a:cxnSpLocks/>
              </p:cNvCxnSpPr>
              <p:nvPr userDrawn="1"/>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FC9493-9679-481C-AC5C-B24408F3ABB9}"/>
                  </a:ext>
                </a:extLst>
              </p:cNvPr>
              <p:cNvCxnSpPr>
                <a:cxnSpLocks/>
              </p:cNvCxnSpPr>
              <p:nvPr userDrawn="1"/>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634919-3756-4030-A83C-6A520DDD547E}"/>
                  </a:ext>
                </a:extLst>
              </p:cNvPr>
              <p:cNvCxnSpPr>
                <a:cxnSpLocks/>
              </p:cNvCxnSpPr>
              <p:nvPr userDrawn="1"/>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C2956124-3CFD-40D7-8156-5B6E2210DE33}"/>
                </a:ext>
              </a:extLst>
            </p:cNvPr>
            <p:cNvCxnSpPr>
              <a:cxnSpLocks/>
            </p:cNvCxnSpPr>
            <p:nvPr userDrawn="1"/>
          </p:nvCxnSpPr>
          <p:spPr>
            <a:xfrm flipH="1">
              <a:off x="-557561" y="1035424"/>
              <a:ext cx="48322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3" name="Graphic 2">
            <a:extLst>
              <a:ext uri="{FF2B5EF4-FFF2-40B4-BE49-F238E27FC236}">
                <a16:creationId xmlns:a16="http://schemas.microsoft.com/office/drawing/2014/main" id="{3EC881D1-D94B-292C-2F3A-F55FE951A478}"/>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400" y="6326891"/>
            <a:ext cx="735584" cy="256032"/>
          </a:xfrm>
          <a:prstGeom prst="rect">
            <a:avLst/>
          </a:prstGeom>
        </p:spPr>
      </p:pic>
    </p:spTree>
    <p:extLst>
      <p:ext uri="{BB962C8B-B14F-4D97-AF65-F5344CB8AC3E}">
        <p14:creationId xmlns:p14="http://schemas.microsoft.com/office/powerpoint/2010/main" val="4087107350"/>
      </p:ext>
    </p:extLst>
  </p:cSld>
  <p:clrMapOvr>
    <a:masterClrMapping/>
  </p:clrMapOvr>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3_Title +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4" name="Object 3" hidden="1"/>
                      <p:cNvPicPr/>
                      <p:nvPr/>
                    </p:nvPicPr>
                    <p:blipFill>
                      <a:blip r:embed="rId4"/>
                      <a:stretch>
                        <a:fillRect/>
                      </a:stretch>
                    </p:blipFill>
                    <p:spPr>
                      <a:xfrm>
                        <a:off x="2119" y="2119"/>
                        <a:ext cx="2117" cy="2117"/>
                      </a:xfrm>
                      <a:prstGeom prst="rect">
                        <a:avLst/>
                      </a:prstGeom>
                    </p:spPr>
                  </p:pic>
                </p:oleObj>
              </mc:Fallback>
            </mc:AlternateContent>
          </a:graphicData>
        </a:graphic>
      </p:graphicFrame>
      <p:grpSp>
        <p:nvGrpSpPr>
          <p:cNvPr id="9" name="Group 8">
            <a:extLst>
              <a:ext uri="{FF2B5EF4-FFF2-40B4-BE49-F238E27FC236}">
                <a16:creationId xmlns:a16="http://schemas.microsoft.com/office/drawing/2014/main" id="{704C4AB5-F68F-5271-34CC-583BEE75C324}"/>
              </a:ext>
            </a:extLst>
          </p:cNvPr>
          <p:cNvGrpSpPr/>
          <p:nvPr/>
        </p:nvGrpSpPr>
        <p:grpSpPr>
          <a:xfrm>
            <a:off x="-330925" y="478972"/>
            <a:ext cx="231804" cy="1402080"/>
            <a:chOff x="-111034" y="359229"/>
            <a:chExt cx="1158022" cy="1051560"/>
          </a:xfrm>
        </p:grpSpPr>
        <p:cxnSp>
          <p:nvCxnSpPr>
            <p:cNvPr id="5" name="Straight Connector 4">
              <a:extLst>
                <a:ext uri="{FF2B5EF4-FFF2-40B4-BE49-F238E27FC236}">
                  <a16:creationId xmlns:a16="http://schemas.microsoft.com/office/drawing/2014/main" id="{0BE078D9-B28C-9ABB-B628-1E78AE2EBFE4}"/>
                </a:ext>
              </a:extLst>
            </p:cNvPr>
            <p:cNvCxnSpPr>
              <a:cxnSpLocks/>
            </p:cNvCxnSpPr>
            <p:nvPr/>
          </p:nvCxnSpPr>
          <p:spPr>
            <a:xfrm flipH="1">
              <a:off x="-111034" y="61395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2C2688-657D-AEF0-CFB9-6345D81C7F4A}"/>
                </a:ext>
              </a:extLst>
            </p:cNvPr>
            <p:cNvCxnSpPr>
              <a:cxnSpLocks/>
            </p:cNvCxnSpPr>
            <p:nvPr/>
          </p:nvCxnSpPr>
          <p:spPr>
            <a:xfrm flipH="1">
              <a:off x="-111034" y="947057"/>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21C83E-077F-ABA4-2E91-7B1CF1FE8C6C}"/>
                </a:ext>
              </a:extLst>
            </p:cNvPr>
            <p:cNvCxnSpPr>
              <a:cxnSpLocks/>
            </p:cNvCxnSpPr>
            <p:nvPr/>
          </p:nvCxnSpPr>
          <p:spPr>
            <a:xfrm flipH="1">
              <a:off x="-111034" y="35922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FC8082-9BE6-7E8A-6BCB-262857A3B147}"/>
                </a:ext>
              </a:extLst>
            </p:cNvPr>
            <p:cNvCxnSpPr>
              <a:cxnSpLocks/>
            </p:cNvCxnSpPr>
            <p:nvPr/>
          </p:nvCxnSpPr>
          <p:spPr>
            <a:xfrm flipH="1">
              <a:off x="-111034" y="7511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9FE133-CC26-041F-947D-7C50501DD130}"/>
                </a:ext>
              </a:extLst>
            </p:cNvPr>
            <p:cNvCxnSpPr>
              <a:cxnSpLocks/>
            </p:cNvCxnSpPr>
            <p:nvPr/>
          </p:nvCxnSpPr>
          <p:spPr>
            <a:xfrm flipH="1">
              <a:off x="-111034" y="1208314"/>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BAF269-2331-3715-C501-AD7B397BDF80}"/>
                </a:ext>
              </a:extLst>
            </p:cNvPr>
            <p:cNvCxnSpPr>
              <a:cxnSpLocks/>
            </p:cNvCxnSpPr>
            <p:nvPr/>
          </p:nvCxnSpPr>
          <p:spPr>
            <a:xfrm flipH="1">
              <a:off x="-111034" y="1410789"/>
              <a:ext cx="115802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E00091FF-1E27-2F6F-33D3-74BC8F7D8230}"/>
              </a:ext>
            </a:extLst>
          </p:cNvPr>
          <p:cNvPicPr>
            <a:picLocks noChangeAspect="1"/>
          </p:cNvPicPr>
          <p:nvPr userDrawn="1"/>
        </p:nvPicPr>
        <p:blipFill>
          <a:blip r:embed="rId5" cstate="email">
            <a:alphaModFix amt="28000"/>
            <a:extLst>
              <a:ext uri="{28A0092B-C50C-407E-A947-70E740481C1C}">
                <a14:useLocalDpi xmlns:a14="http://schemas.microsoft.com/office/drawing/2010/main"/>
              </a:ext>
            </a:extLst>
          </a:blip>
          <a:srcRect/>
          <a:stretch/>
        </p:blipFill>
        <p:spPr>
          <a:xfrm>
            <a:off x="0" y="1457717"/>
            <a:ext cx="12192000" cy="5400284"/>
          </a:xfrm>
          <a:prstGeom prst="rect">
            <a:avLst/>
          </a:prstGeom>
        </p:spPr>
      </p:pic>
      <p:sp>
        <p:nvSpPr>
          <p:cNvPr id="7" name="Rectangle 6">
            <a:extLst>
              <a:ext uri="{FF2B5EF4-FFF2-40B4-BE49-F238E27FC236}">
                <a16:creationId xmlns:a16="http://schemas.microsoft.com/office/drawing/2014/main" id="{6F306A41-23A6-574F-0EA7-4F37B98A4538}"/>
              </a:ext>
            </a:extLst>
          </p:cNvPr>
          <p:cNvSpPr/>
          <p:nvPr userDrawn="1"/>
        </p:nvSpPr>
        <p:spPr>
          <a:xfrm>
            <a:off x="0" y="1457717"/>
            <a:ext cx="12211405" cy="5400283"/>
          </a:xfrm>
          <a:prstGeom prst="rect">
            <a:avLst/>
          </a:prstGeom>
          <a:solidFill>
            <a:schemeClr val="accent1">
              <a:alpha val="7415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p>
        </p:txBody>
      </p:sp>
      <p:pic>
        <p:nvPicPr>
          <p:cNvPr id="17" name="Graphic 16">
            <a:extLst>
              <a:ext uri="{FF2B5EF4-FFF2-40B4-BE49-F238E27FC236}">
                <a16:creationId xmlns:a16="http://schemas.microsoft.com/office/drawing/2014/main" id="{1E337A04-E54B-C75B-6414-F549700BA74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60400" y="6326891"/>
            <a:ext cx="735584" cy="256032"/>
          </a:xfrm>
          <a:prstGeom prst="rect">
            <a:avLst/>
          </a:prstGeom>
        </p:spPr>
      </p:pic>
      <p:sp>
        <p:nvSpPr>
          <p:cNvPr id="18" name="Title 1">
            <a:extLst>
              <a:ext uri="{FF2B5EF4-FFF2-40B4-BE49-F238E27FC236}">
                <a16:creationId xmlns:a16="http://schemas.microsoft.com/office/drawing/2014/main" id="{48654F34-82DA-8133-FE2F-EFDD5E075B08}"/>
              </a:ext>
            </a:extLst>
          </p:cNvPr>
          <p:cNvSpPr>
            <a:spLocks noGrp="1"/>
          </p:cNvSpPr>
          <p:nvPr>
            <p:ph type="title" hasCustomPrompt="1"/>
          </p:nvPr>
        </p:nvSpPr>
        <p:spPr>
          <a:xfrm>
            <a:off x="672394" y="366185"/>
            <a:ext cx="10808407" cy="521840"/>
          </a:xfrm>
        </p:spPr>
        <p:txBody>
          <a:bodyPr vert="horz"/>
          <a:lstStyle>
            <a:lvl1pPr rtl="0">
              <a:lnSpc>
                <a:spcPct val="90000"/>
              </a:lnSpc>
              <a:defRPr sz="3733" b="1" cap="none" baseline="0">
                <a:solidFill>
                  <a:schemeClr val="tx1"/>
                </a:solidFill>
                <a:latin typeface="Source Sans Pro" panose="020B0503030403020204" pitchFamily="34" charset="0"/>
                <a:cs typeface="Arial" panose="020B0604020202020204" pitchFamily="34" charset="0"/>
                <a:sym typeface="Arial" panose="020B0604020202020204" pitchFamily="34" charset="0"/>
              </a:defRPr>
            </a:lvl1pPr>
          </a:lstStyle>
          <a:p>
            <a:r>
              <a:rPr lang="en-US"/>
              <a:t>Click to edit master title style</a:t>
            </a:r>
          </a:p>
        </p:txBody>
      </p:sp>
      <p:sp>
        <p:nvSpPr>
          <p:cNvPr id="19" name="Text Placeholder 10">
            <a:extLst>
              <a:ext uri="{FF2B5EF4-FFF2-40B4-BE49-F238E27FC236}">
                <a16:creationId xmlns:a16="http://schemas.microsoft.com/office/drawing/2014/main" id="{68C551C6-8117-D28E-3E76-FC3BBB0930CD}"/>
              </a:ext>
            </a:extLst>
          </p:cNvPr>
          <p:cNvSpPr>
            <a:spLocks noGrp="1"/>
          </p:cNvSpPr>
          <p:nvPr>
            <p:ph type="body" sz="quarter" idx="11" hasCustomPrompt="1"/>
          </p:nvPr>
        </p:nvSpPr>
        <p:spPr>
          <a:xfrm>
            <a:off x="672394" y="973876"/>
            <a:ext cx="10808407" cy="324883"/>
          </a:xfrm>
        </p:spPr>
        <p:txBody>
          <a:bodyPr tIns="0" bIns="0">
            <a:noAutofit/>
          </a:bodyPr>
          <a:lstStyle>
            <a:lvl1pPr marL="0" indent="0" rtl="0">
              <a:spcBef>
                <a:spcPts val="0"/>
              </a:spcBef>
              <a:buFontTx/>
              <a:buNone/>
              <a:defRPr sz="2667">
                <a:solidFill>
                  <a:schemeClr val="accent5"/>
                </a:solidFill>
                <a:latin typeface="Source Sans Pro" panose="020B0503030403020204" pitchFamily="34" charset="0"/>
                <a:cs typeface="Arial" panose="020B0604020202020204" pitchFamily="34" charset="0"/>
                <a:sym typeface="Arial" panose="020B0604020202020204" pitchFamily="34" charset="0"/>
              </a:defRPr>
            </a:lvl1pPr>
            <a:lvl2pPr marL="457178" indent="0">
              <a:buFontTx/>
              <a:buNone/>
              <a:defRPr sz="2133">
                <a:solidFill>
                  <a:schemeClr val="tx1">
                    <a:lumMod val="60000"/>
                    <a:lumOff val="40000"/>
                  </a:schemeClr>
                </a:solidFill>
              </a:defRPr>
            </a:lvl2pPr>
            <a:lvl3pPr marL="914354" indent="0">
              <a:buFontTx/>
              <a:buNone/>
              <a:defRPr sz="2133">
                <a:solidFill>
                  <a:schemeClr val="tx1">
                    <a:lumMod val="60000"/>
                    <a:lumOff val="40000"/>
                  </a:schemeClr>
                </a:solidFill>
              </a:defRPr>
            </a:lvl3pPr>
            <a:lvl4pPr marL="1371532" indent="0">
              <a:buFontTx/>
              <a:buNone/>
              <a:defRPr sz="2133">
                <a:solidFill>
                  <a:schemeClr val="tx1">
                    <a:lumMod val="60000"/>
                    <a:lumOff val="40000"/>
                  </a:schemeClr>
                </a:solidFill>
              </a:defRPr>
            </a:lvl4pPr>
            <a:lvl5pPr marL="1828709" indent="0">
              <a:buFontTx/>
              <a:buNone/>
              <a:defRPr sz="2133">
                <a:solidFill>
                  <a:schemeClr val="tx1">
                    <a:lumMod val="60000"/>
                    <a:lumOff val="40000"/>
                  </a:schemeClr>
                </a:solidFill>
              </a:defRPr>
            </a:lvl5pPr>
          </a:lstStyle>
          <a:p>
            <a:pPr lvl="0"/>
            <a:r>
              <a:rPr lang="en-US"/>
              <a:t>Click to edit master text styles</a:t>
            </a:r>
          </a:p>
        </p:txBody>
      </p:sp>
    </p:spTree>
    <p:extLst>
      <p:ext uri="{BB962C8B-B14F-4D97-AF65-F5344CB8AC3E}">
        <p14:creationId xmlns:p14="http://schemas.microsoft.com/office/powerpoint/2010/main" val="240337262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6199-7E4E-EC3E-01B7-27A061D65B98}"/>
              </a:ext>
            </a:extLst>
          </p:cNvPr>
          <p:cNvSpPr>
            <a:spLocks noGrp="1"/>
          </p:cNvSpPr>
          <p:nvPr>
            <p:ph type="ctrTitle" hasCustomPrompt="1"/>
          </p:nvPr>
        </p:nvSpPr>
        <p:spPr>
          <a:xfrm>
            <a:off x="450571" y="2584918"/>
            <a:ext cx="5645426" cy="1463664"/>
          </a:xfrm>
          <a:prstGeom prst="rect">
            <a:avLst/>
          </a:prstGeom>
        </p:spPr>
        <p:txBody>
          <a:bodyPr anchor="b">
            <a:noAutofit/>
          </a:bodyPr>
          <a:lstStyle>
            <a:lvl1pPr algn="l">
              <a:defRPr sz="4400">
                <a:solidFill>
                  <a:schemeClr val="tx1"/>
                </a:solidFill>
              </a:defRPr>
            </a:lvl1pPr>
          </a:lstStyle>
          <a:p>
            <a:r>
              <a:rPr lang="en-US"/>
              <a:t>This is a divider slide with 2 lines</a:t>
            </a:r>
          </a:p>
        </p:txBody>
      </p:sp>
      <p:sp>
        <p:nvSpPr>
          <p:cNvPr id="5" name="Subtitle 2">
            <a:extLst>
              <a:ext uri="{FF2B5EF4-FFF2-40B4-BE49-F238E27FC236}">
                <a16:creationId xmlns:a16="http://schemas.microsoft.com/office/drawing/2014/main" id="{596EA256-34A4-5996-DCC4-F4ADF473332B}"/>
              </a:ext>
            </a:extLst>
          </p:cNvPr>
          <p:cNvSpPr>
            <a:spLocks noGrp="1"/>
          </p:cNvSpPr>
          <p:nvPr>
            <p:ph type="subTitle" idx="1" hasCustomPrompt="1"/>
          </p:nvPr>
        </p:nvSpPr>
        <p:spPr>
          <a:xfrm>
            <a:off x="450571" y="4203220"/>
            <a:ext cx="5645427" cy="876734"/>
          </a:xfrm>
        </p:spPr>
        <p:txBody>
          <a:bodyPr anchor="t">
            <a:noAutofit/>
          </a:bodyPr>
          <a:lstStyle>
            <a:lvl1pPr marL="0" indent="0" algn="l">
              <a:buNone/>
              <a:defRPr sz="2400" b="0" i="0">
                <a:solidFill>
                  <a:schemeClr val="accent1"/>
                </a:solidFill>
                <a:latin typeface="Inter Light" panose="02000503000000020004" pitchFamily="2" charset="0"/>
                <a:ea typeface="Inter Light"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This is for a subtitle optional</a:t>
            </a:r>
          </a:p>
        </p:txBody>
      </p:sp>
      <p:pic>
        <p:nvPicPr>
          <p:cNvPr id="3" name="Graphic 2">
            <a:extLst>
              <a:ext uri="{FF2B5EF4-FFF2-40B4-BE49-F238E27FC236}">
                <a16:creationId xmlns:a16="http://schemas.microsoft.com/office/drawing/2014/main" id="{97449D2D-1DE2-A12B-DF18-8F2A463EB9C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58950" t="26968" r="7310" b="26967"/>
          <a:stretch/>
        </p:blipFill>
        <p:spPr>
          <a:xfrm flipH="1">
            <a:off x="7168924" y="1"/>
            <a:ext cx="5023076" cy="6858000"/>
          </a:xfrm>
          <a:prstGeom prst="rect">
            <a:avLst/>
          </a:prstGeom>
        </p:spPr>
      </p:pic>
    </p:spTree>
    <p:extLst>
      <p:ext uri="{BB962C8B-B14F-4D97-AF65-F5344CB8AC3E}">
        <p14:creationId xmlns:p14="http://schemas.microsoft.com/office/powerpoint/2010/main" val="4111803039"/>
      </p:ext>
    </p:extLst>
  </p:cSld>
  <p:clrMapOvr>
    <a:overrideClrMapping bg1="lt1" tx1="dk1" bg2="lt2" tx2="dk2" accent1="accent1" accent2="accent2" accent3="accent3" accent4="accent4" accent5="accent5" accent6="accent6" hlink="hlink" folHlink="folHlink"/>
  </p:clrMapOvr>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Manufacturin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3778CE5-9510-A84C-8788-92F7B9EDC392}"/>
              </a:ext>
            </a:extLst>
          </p:cNvPr>
          <p:cNvSpPr/>
          <p:nvPr userDrawn="1"/>
        </p:nvSpPr>
        <p:spPr>
          <a:xfrm>
            <a:off x="7152000" y="480000"/>
            <a:ext cx="4560000" cy="300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2400"/>
          </a:p>
        </p:txBody>
      </p:sp>
      <p:sp>
        <p:nvSpPr>
          <p:cNvPr id="25" name="Text Placeholder 24">
            <a:extLst>
              <a:ext uri="{FF2B5EF4-FFF2-40B4-BE49-F238E27FC236}">
                <a16:creationId xmlns:a16="http://schemas.microsoft.com/office/drawing/2014/main" id="{52C644C6-FF3A-8848-80B2-D444B2651BED}"/>
              </a:ext>
            </a:extLst>
          </p:cNvPr>
          <p:cNvSpPr>
            <a:spLocks noGrp="1"/>
          </p:cNvSpPr>
          <p:nvPr>
            <p:ph type="body" sz="quarter" idx="16" hasCustomPrompt="1"/>
          </p:nvPr>
        </p:nvSpPr>
        <p:spPr>
          <a:xfrm>
            <a:off x="7536000" y="1584589"/>
            <a:ext cx="3840000" cy="1356824"/>
          </a:xfrm>
        </p:spPr>
        <p:txBody>
          <a:bodyPr>
            <a:noAutofit/>
          </a:bodyPr>
          <a:lstStyle>
            <a:lvl1pPr marL="71998" indent="-71998">
              <a:lnSpc>
                <a:spcPts val="2400"/>
              </a:lnSpc>
              <a:buNone/>
              <a:defRPr lang="en-GB" sz="1867" smtClean="0">
                <a:solidFill>
                  <a:schemeClr val="bg1"/>
                </a:solidFill>
                <a:effectLst/>
              </a:defRPr>
            </a:lvl1pPr>
          </a:lstStyle>
          <a:p>
            <a:pPr lvl="0"/>
            <a:r>
              <a:rPr lang="en-US"/>
              <a:t>“14pt/18pt Quote (4 lines maximum)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a:t>
            </a:r>
            <a:r>
              <a:rPr lang="en-US" err="1"/>
              <a:t>sed</a:t>
            </a:r>
            <a:r>
              <a:rPr lang="en-US"/>
              <a:t> </a:t>
            </a:r>
            <a:r>
              <a:rPr lang="en-US" err="1"/>
              <a:t>augue</a:t>
            </a:r>
            <a:r>
              <a:rPr lang="en-US"/>
              <a:t> </a:t>
            </a:r>
            <a:r>
              <a:rPr lang="en-US" err="1"/>
              <a:t>lacus</a:t>
            </a:r>
            <a:r>
              <a:rPr lang="en-US"/>
              <a:t> </a:t>
            </a:r>
            <a:r>
              <a:rPr lang="en-US" err="1"/>
              <a:t>viverra</a:t>
            </a:r>
            <a:r>
              <a:rPr lang="en-US"/>
              <a:t>. </a:t>
            </a:r>
            <a:r>
              <a:rPr lang="en-US" err="1"/>
              <a:t>Amet</a:t>
            </a:r>
            <a:r>
              <a:rPr lang="en-US"/>
              <a:t> </a:t>
            </a:r>
            <a:r>
              <a:rPr lang="en-US" err="1"/>
              <a:t>nisl</a:t>
            </a:r>
            <a:r>
              <a:rPr lang="en-US"/>
              <a:t> </a:t>
            </a:r>
            <a:r>
              <a:rPr lang="en-US" err="1"/>
              <a:t>suscipit</a:t>
            </a:r>
            <a:r>
              <a:rPr lang="en-US"/>
              <a:t> </a:t>
            </a:r>
            <a:r>
              <a:rPr lang="en-US" err="1"/>
              <a:t>adipiscing</a:t>
            </a:r>
            <a:r>
              <a:rPr lang="en-US"/>
              <a:t> </a:t>
            </a:r>
            <a:r>
              <a:rPr lang="en-US" err="1"/>
              <a:t>bibendum</a:t>
            </a:r>
            <a:r>
              <a:rPr lang="en-US"/>
              <a:t> est.”</a:t>
            </a:r>
          </a:p>
        </p:txBody>
      </p:sp>
      <p:sp>
        <p:nvSpPr>
          <p:cNvPr id="31" name="Picture Placeholder 30">
            <a:extLst>
              <a:ext uri="{FF2B5EF4-FFF2-40B4-BE49-F238E27FC236}">
                <a16:creationId xmlns:a16="http://schemas.microsoft.com/office/drawing/2014/main" id="{B4C5D133-EB60-A748-BF49-DC524C51A833}"/>
              </a:ext>
            </a:extLst>
          </p:cNvPr>
          <p:cNvSpPr>
            <a:spLocks noGrp="1"/>
          </p:cNvSpPr>
          <p:nvPr>
            <p:ph type="pic" sz="quarter" idx="17" hasCustomPrompt="1"/>
          </p:nvPr>
        </p:nvSpPr>
        <p:spPr>
          <a:xfrm>
            <a:off x="5243933" y="480001"/>
            <a:ext cx="1462616" cy="584511"/>
          </a:xfrm>
          <a:noFill/>
        </p:spPr>
        <p:txBody>
          <a:bodyPr anchor="ctr">
            <a:normAutofit/>
          </a:bodyPr>
          <a:lstStyle>
            <a:lvl1pPr marL="0" indent="0" algn="ctr">
              <a:buNone/>
              <a:defRPr sz="1067"/>
            </a:lvl1pPr>
          </a:lstStyle>
          <a:p>
            <a:r>
              <a:rPr lang="en-US"/>
              <a:t>LOGO AREA</a:t>
            </a:r>
          </a:p>
        </p:txBody>
      </p:sp>
      <p:sp>
        <p:nvSpPr>
          <p:cNvPr id="33" name="Text Placeholder 32">
            <a:extLst>
              <a:ext uri="{FF2B5EF4-FFF2-40B4-BE49-F238E27FC236}">
                <a16:creationId xmlns:a16="http://schemas.microsoft.com/office/drawing/2014/main" id="{CDCCE579-3D61-EC4A-B878-15EB45BADE05}"/>
              </a:ext>
            </a:extLst>
          </p:cNvPr>
          <p:cNvSpPr>
            <a:spLocks noGrp="1"/>
          </p:cNvSpPr>
          <p:nvPr>
            <p:ph type="body" sz="quarter" idx="18" hasCustomPrompt="1"/>
          </p:nvPr>
        </p:nvSpPr>
        <p:spPr>
          <a:xfrm>
            <a:off x="7608000" y="2976000"/>
            <a:ext cx="3768000" cy="255173"/>
          </a:xfrm>
        </p:spPr>
        <p:txBody>
          <a:bodyPr>
            <a:noAutofit/>
          </a:bodyPr>
          <a:lstStyle>
            <a:lvl1pPr marL="0" indent="0">
              <a:buNone/>
              <a:defRPr lang="en-GB" sz="1067" smtClean="0">
                <a:solidFill>
                  <a:schemeClr val="bg1"/>
                </a:solidFill>
                <a:effectLst/>
              </a:defRPr>
            </a:lvl1pPr>
          </a:lstStyle>
          <a:p>
            <a:pPr lvl="0"/>
            <a:r>
              <a:rPr lang="en-US"/>
              <a:t>8pt Name, Title, Company</a:t>
            </a:r>
          </a:p>
        </p:txBody>
      </p:sp>
      <p:sp>
        <p:nvSpPr>
          <p:cNvPr id="53" name="Picture Placeholder 52">
            <a:extLst>
              <a:ext uri="{FF2B5EF4-FFF2-40B4-BE49-F238E27FC236}">
                <a16:creationId xmlns:a16="http://schemas.microsoft.com/office/drawing/2014/main" id="{1732A59C-E309-3449-B872-0F6E427ED630}"/>
              </a:ext>
            </a:extLst>
          </p:cNvPr>
          <p:cNvSpPr>
            <a:spLocks noGrp="1"/>
          </p:cNvSpPr>
          <p:nvPr>
            <p:ph type="pic" sz="quarter" idx="25" hasCustomPrompt="1"/>
          </p:nvPr>
        </p:nvSpPr>
        <p:spPr>
          <a:xfrm>
            <a:off x="7152000" y="3468000"/>
            <a:ext cx="4555200" cy="2664000"/>
          </a:xfrm>
        </p:spPr>
        <p:txBody>
          <a:bodyPr anchor="ctr"/>
          <a:lstStyle>
            <a:lvl1pPr marL="0" indent="0" algn="ctr">
              <a:buNone/>
              <a:defRPr/>
            </a:lvl1pPr>
          </a:lstStyle>
          <a:p>
            <a:r>
              <a:rPr lang="en-US"/>
              <a:t>INSERT PICTURE</a:t>
            </a:r>
          </a:p>
        </p:txBody>
      </p:sp>
      <p:sp>
        <p:nvSpPr>
          <p:cNvPr id="29" name="Title 4">
            <a:extLst>
              <a:ext uri="{FF2B5EF4-FFF2-40B4-BE49-F238E27FC236}">
                <a16:creationId xmlns:a16="http://schemas.microsoft.com/office/drawing/2014/main" id="{771B3827-D8D0-1B46-8313-B9A855F286CA}"/>
              </a:ext>
            </a:extLst>
          </p:cNvPr>
          <p:cNvSpPr>
            <a:spLocks noGrp="1"/>
          </p:cNvSpPr>
          <p:nvPr>
            <p:ph type="title" hasCustomPrompt="1"/>
          </p:nvPr>
        </p:nvSpPr>
        <p:spPr>
          <a:xfrm>
            <a:off x="480000" y="1291111"/>
            <a:ext cx="6226549" cy="443723"/>
          </a:xfrm>
        </p:spPr>
        <p:txBody>
          <a:bodyPr/>
          <a:lstStyle/>
          <a:p>
            <a:r>
              <a:rPr lang="en-US"/>
              <a:t>Main heading (30 characters max)</a:t>
            </a:r>
          </a:p>
        </p:txBody>
      </p:sp>
      <p:sp>
        <p:nvSpPr>
          <p:cNvPr id="30" name="Text Placeholder 2">
            <a:extLst>
              <a:ext uri="{FF2B5EF4-FFF2-40B4-BE49-F238E27FC236}">
                <a16:creationId xmlns:a16="http://schemas.microsoft.com/office/drawing/2014/main" id="{E9746451-551B-D647-9FD3-35DF2D927A37}"/>
              </a:ext>
            </a:extLst>
          </p:cNvPr>
          <p:cNvSpPr>
            <a:spLocks noGrp="1"/>
          </p:cNvSpPr>
          <p:nvPr>
            <p:ph type="body" sz="quarter" idx="10" hasCustomPrompt="1"/>
          </p:nvPr>
        </p:nvSpPr>
        <p:spPr>
          <a:xfrm>
            <a:off x="479999" y="1824714"/>
            <a:ext cx="6226548" cy="295129"/>
          </a:xfrm>
        </p:spPr>
        <p:txBody>
          <a:bodyPr>
            <a:noAutofit/>
          </a:bodyPr>
          <a:lstStyle>
            <a:lvl1pPr marL="0" indent="0">
              <a:buNone/>
              <a:defRPr sz="1867"/>
            </a:lvl1pPr>
            <a:lvl2pPr marL="457189" indent="0">
              <a:buNone/>
              <a:defRPr/>
            </a:lvl2pPr>
            <a:lvl3pPr marL="914377" indent="0">
              <a:buNone/>
              <a:defRPr/>
            </a:lvl3pPr>
            <a:lvl4pPr marL="1371566" indent="0">
              <a:buNone/>
              <a:defRPr/>
            </a:lvl4pPr>
            <a:lvl5pPr marL="1828754" indent="0">
              <a:buNone/>
              <a:defRPr/>
            </a:lvl5pPr>
          </a:lstStyle>
          <a:p>
            <a:pPr lvl="0"/>
            <a:r>
              <a:rPr lang="en-US"/>
              <a:t>Sub heading (55 characters maximum)</a:t>
            </a:r>
          </a:p>
        </p:txBody>
      </p:sp>
      <p:sp>
        <p:nvSpPr>
          <p:cNvPr id="32" name="Text Placeholder 9">
            <a:extLst>
              <a:ext uri="{FF2B5EF4-FFF2-40B4-BE49-F238E27FC236}">
                <a16:creationId xmlns:a16="http://schemas.microsoft.com/office/drawing/2014/main" id="{7EEF03E6-8FCA-094C-A4F3-A244BB6EFF0D}"/>
              </a:ext>
            </a:extLst>
          </p:cNvPr>
          <p:cNvSpPr>
            <a:spLocks noGrp="1"/>
          </p:cNvSpPr>
          <p:nvPr>
            <p:ph type="body" sz="quarter" idx="12" hasCustomPrompt="1"/>
          </p:nvPr>
        </p:nvSpPr>
        <p:spPr>
          <a:xfrm>
            <a:off x="480001" y="2547491"/>
            <a:ext cx="3945468" cy="921472"/>
          </a:xfrm>
        </p:spPr>
        <p:txBody>
          <a:bodyPr>
            <a:noAutofit/>
          </a:bodyPr>
          <a:lstStyle>
            <a:lvl1pPr marL="0" indent="0">
              <a:buNone/>
              <a:defRPr lang="en-GB" sz="1067" smtClean="0">
                <a:effectLst/>
              </a:defRPr>
            </a:lvl1pPr>
          </a:lstStyle>
          <a:p>
            <a:pPr lvl="0"/>
            <a:r>
              <a:rPr lang="en-US"/>
              <a:t>(6 lines maximum) lorem ipsum dolor sit </a:t>
            </a:r>
            <a:r>
              <a:rPr lang="en-US" err="1"/>
              <a:t>amet</a:t>
            </a:r>
            <a:r>
              <a:rPr lang="en-US"/>
              <a:t>, sit </a:t>
            </a:r>
            <a:r>
              <a:rPr lang="en-US" err="1"/>
              <a:t>consectetur</a:t>
            </a:r>
            <a:r>
              <a:rPr lang="en-US"/>
              <a:t> </a:t>
            </a:r>
            <a:r>
              <a:rPr lang="en-US" err="1"/>
              <a:t>adipiscing</a:t>
            </a:r>
            <a:r>
              <a:rPr lang="en-US"/>
              <a:t> </a:t>
            </a:r>
            <a:r>
              <a:rPr lang="en-US" err="1"/>
              <a:t>elit</a:t>
            </a:r>
            <a:r>
              <a:rPr lang="en-US"/>
              <a:t>, sed do </a:t>
            </a:r>
            <a:r>
              <a:rPr lang="en-US" err="1"/>
              <a:t>eius</a:t>
            </a:r>
            <a:r>
              <a:rPr lang="en-US"/>
              <a:t> mod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a:t>
            </a:r>
            <a:r>
              <a:rPr lang="en-US" err="1"/>
              <a:t>ullamco</a:t>
            </a:r>
            <a:r>
              <a:rPr lang="en-US"/>
              <a:t> </a:t>
            </a:r>
            <a:r>
              <a:rPr lang="en-US" err="1"/>
              <a:t>laboris</a:t>
            </a:r>
            <a:r>
              <a:rPr lang="en-US"/>
              <a:t> nisi </a:t>
            </a:r>
            <a:r>
              <a:rPr lang="en-US" err="1"/>
              <a:t>amet</a:t>
            </a:r>
            <a:r>
              <a:rPr lang="en-US"/>
              <a:t>, </a:t>
            </a:r>
            <a:r>
              <a:rPr lang="en-US" err="1"/>
              <a:t>consectetur</a:t>
            </a:r>
            <a:r>
              <a:rPr lang="en-US"/>
              <a:t> </a:t>
            </a:r>
            <a:r>
              <a:rPr lang="en-US" err="1"/>
              <a:t>adipiscing</a:t>
            </a:r>
            <a:r>
              <a:rPr lang="en-US"/>
              <a:t> </a:t>
            </a:r>
            <a:r>
              <a:rPr lang="en-US" err="1"/>
              <a:t>elitdolore</a:t>
            </a:r>
            <a:r>
              <a:rPr lang="en-US"/>
              <a:t>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nisi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35" name="TextBox 34">
            <a:extLst>
              <a:ext uri="{FF2B5EF4-FFF2-40B4-BE49-F238E27FC236}">
                <a16:creationId xmlns:a16="http://schemas.microsoft.com/office/drawing/2014/main" id="{76644B8F-441A-0940-95FE-D7950E976415}"/>
              </a:ext>
            </a:extLst>
          </p:cNvPr>
          <p:cNvSpPr txBox="1"/>
          <p:nvPr userDrawn="1"/>
        </p:nvSpPr>
        <p:spPr>
          <a:xfrm>
            <a:off x="480001" y="2307490"/>
            <a:ext cx="2567999" cy="205121"/>
          </a:xfrm>
          <a:prstGeom prst="rect">
            <a:avLst/>
          </a:prstGeom>
          <a:noFill/>
        </p:spPr>
        <p:txBody>
          <a:bodyPr wrap="square" lIns="0" tIns="0" rIns="0" bIns="0" rtlCol="0">
            <a:spAutoFit/>
          </a:bodyPr>
          <a:lstStyle/>
          <a:p>
            <a:r>
              <a:rPr lang="en-US" sz="1333" b="1" i="0">
                <a:solidFill>
                  <a:schemeClr val="accent5"/>
                </a:solidFill>
                <a:latin typeface="Arial"/>
                <a:cs typeface="Arial"/>
              </a:rPr>
              <a:t>Challenge</a:t>
            </a:r>
          </a:p>
        </p:txBody>
      </p:sp>
      <p:sp>
        <p:nvSpPr>
          <p:cNvPr id="67" name="Text Placeholder 9">
            <a:extLst>
              <a:ext uri="{FF2B5EF4-FFF2-40B4-BE49-F238E27FC236}">
                <a16:creationId xmlns:a16="http://schemas.microsoft.com/office/drawing/2014/main" id="{DF53E25B-6327-1044-9151-235B88A44F2E}"/>
              </a:ext>
            </a:extLst>
          </p:cNvPr>
          <p:cNvSpPr>
            <a:spLocks noGrp="1"/>
          </p:cNvSpPr>
          <p:nvPr>
            <p:ph type="body" sz="quarter" idx="27" hasCustomPrompt="1"/>
          </p:nvPr>
        </p:nvSpPr>
        <p:spPr>
          <a:xfrm>
            <a:off x="480001" y="3754305"/>
            <a:ext cx="3945468" cy="930433"/>
          </a:xfrm>
        </p:spPr>
        <p:txBody>
          <a:bodyPr>
            <a:noAutofit/>
          </a:bodyPr>
          <a:lstStyle>
            <a:lvl1pPr marL="0" indent="0">
              <a:buNone/>
              <a:defRPr lang="en-GB" sz="1067" smtClean="0">
                <a:effectLst/>
              </a:defRPr>
            </a:lvl1pPr>
          </a:lstStyle>
          <a:p>
            <a:pPr lvl="0"/>
            <a:r>
              <a:rPr lang="en-US"/>
              <a:t>(6 lines maximum) lorem ipsum dolor sit </a:t>
            </a:r>
            <a:r>
              <a:rPr lang="en-US" err="1"/>
              <a:t>amet</a:t>
            </a:r>
            <a:r>
              <a:rPr lang="en-US"/>
              <a:t>, sit </a:t>
            </a:r>
            <a:r>
              <a:rPr lang="en-US" err="1"/>
              <a:t>consectetur</a:t>
            </a:r>
            <a:r>
              <a:rPr lang="en-US"/>
              <a:t> </a:t>
            </a:r>
            <a:r>
              <a:rPr lang="en-US" err="1"/>
              <a:t>adipiscing</a:t>
            </a:r>
            <a:r>
              <a:rPr lang="en-US"/>
              <a:t> </a:t>
            </a:r>
            <a:r>
              <a:rPr lang="en-US" err="1"/>
              <a:t>elit</a:t>
            </a:r>
            <a:r>
              <a:rPr lang="en-US"/>
              <a:t>, sed do </a:t>
            </a:r>
            <a:r>
              <a:rPr lang="en-US" err="1"/>
              <a:t>eius</a:t>
            </a:r>
            <a:r>
              <a:rPr lang="en-US"/>
              <a:t> mod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a:t>
            </a:r>
            <a:r>
              <a:rPr lang="en-US" err="1"/>
              <a:t>ullamco</a:t>
            </a:r>
            <a:r>
              <a:rPr lang="en-US"/>
              <a:t> </a:t>
            </a:r>
            <a:r>
              <a:rPr lang="en-US" err="1"/>
              <a:t>laboris</a:t>
            </a:r>
            <a:r>
              <a:rPr lang="en-US"/>
              <a:t> nisi </a:t>
            </a:r>
            <a:r>
              <a:rPr lang="en-US" err="1"/>
              <a:t>amet</a:t>
            </a:r>
            <a:r>
              <a:rPr lang="en-US"/>
              <a:t>, </a:t>
            </a:r>
            <a:r>
              <a:rPr lang="en-US" err="1"/>
              <a:t>consectetur</a:t>
            </a:r>
            <a:r>
              <a:rPr lang="en-US"/>
              <a:t> </a:t>
            </a:r>
            <a:r>
              <a:rPr lang="en-US" err="1"/>
              <a:t>adipiscing</a:t>
            </a:r>
            <a:r>
              <a:rPr lang="en-US"/>
              <a:t> </a:t>
            </a:r>
            <a:r>
              <a:rPr lang="en-US" err="1"/>
              <a:t>elitdolore</a:t>
            </a:r>
            <a:r>
              <a:rPr lang="en-US"/>
              <a:t>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a:t>
            </a:r>
            <a:r>
              <a:rPr lang="en-US" err="1"/>
              <a:t>laboris</a:t>
            </a:r>
            <a:r>
              <a:rPr lang="en-US"/>
              <a: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68" name="TextBox 67">
            <a:extLst>
              <a:ext uri="{FF2B5EF4-FFF2-40B4-BE49-F238E27FC236}">
                <a16:creationId xmlns:a16="http://schemas.microsoft.com/office/drawing/2014/main" id="{00ECFC6C-0C68-2148-882D-37EEF4223ED4}"/>
              </a:ext>
            </a:extLst>
          </p:cNvPr>
          <p:cNvSpPr txBox="1"/>
          <p:nvPr userDrawn="1"/>
        </p:nvSpPr>
        <p:spPr>
          <a:xfrm>
            <a:off x="480001" y="3514303"/>
            <a:ext cx="2567999" cy="205121"/>
          </a:xfrm>
          <a:prstGeom prst="rect">
            <a:avLst/>
          </a:prstGeom>
          <a:noFill/>
        </p:spPr>
        <p:txBody>
          <a:bodyPr wrap="square" lIns="0" tIns="0" rIns="0" bIns="0" rtlCol="0">
            <a:spAutoFit/>
          </a:bodyPr>
          <a:lstStyle/>
          <a:p>
            <a:r>
              <a:rPr lang="en-US" sz="1333" b="1" i="0">
                <a:solidFill>
                  <a:schemeClr val="accent5"/>
                </a:solidFill>
                <a:latin typeface="Arial"/>
                <a:cs typeface="Arial"/>
              </a:rPr>
              <a:t>Solution</a:t>
            </a:r>
          </a:p>
        </p:txBody>
      </p:sp>
      <p:sp>
        <p:nvSpPr>
          <p:cNvPr id="69" name="Text Placeholder 9">
            <a:extLst>
              <a:ext uri="{FF2B5EF4-FFF2-40B4-BE49-F238E27FC236}">
                <a16:creationId xmlns:a16="http://schemas.microsoft.com/office/drawing/2014/main" id="{61F33BB3-879A-774B-A2E5-0B0B89E8E889}"/>
              </a:ext>
            </a:extLst>
          </p:cNvPr>
          <p:cNvSpPr>
            <a:spLocks noGrp="1"/>
          </p:cNvSpPr>
          <p:nvPr>
            <p:ph type="body" sz="quarter" idx="28" hasCustomPrompt="1"/>
          </p:nvPr>
        </p:nvSpPr>
        <p:spPr>
          <a:xfrm>
            <a:off x="480001" y="5011907"/>
            <a:ext cx="3945468" cy="925720"/>
          </a:xfrm>
        </p:spPr>
        <p:txBody>
          <a:bodyPr>
            <a:noAutofit/>
          </a:bodyPr>
          <a:lstStyle>
            <a:lvl1pPr marL="0" indent="0">
              <a:buNone/>
              <a:defRPr lang="en-GB" sz="1067" smtClean="0">
                <a:effectLst/>
              </a:defRPr>
            </a:lvl1pPr>
          </a:lstStyle>
          <a:p>
            <a:pPr lvl="0"/>
            <a:r>
              <a:rPr lang="en-US"/>
              <a:t>(6 lines maximum) lorem ipsum dolor sit </a:t>
            </a:r>
            <a:r>
              <a:rPr lang="en-US" err="1"/>
              <a:t>amet</a:t>
            </a:r>
            <a:r>
              <a:rPr lang="en-US"/>
              <a:t>, sit </a:t>
            </a:r>
            <a:r>
              <a:rPr lang="en-US" err="1"/>
              <a:t>consectetur</a:t>
            </a:r>
            <a:r>
              <a:rPr lang="en-US"/>
              <a:t> </a:t>
            </a:r>
            <a:r>
              <a:rPr lang="en-US" err="1"/>
              <a:t>adipiscing</a:t>
            </a:r>
            <a:r>
              <a:rPr lang="en-US"/>
              <a:t> </a:t>
            </a:r>
            <a:r>
              <a:rPr lang="en-US" err="1"/>
              <a:t>elit</a:t>
            </a:r>
            <a:r>
              <a:rPr lang="en-US"/>
              <a:t>, sed do </a:t>
            </a:r>
            <a:r>
              <a:rPr lang="en-US" err="1"/>
              <a:t>eius</a:t>
            </a:r>
            <a:r>
              <a:rPr lang="en-US"/>
              <a:t> mod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a:t>
            </a:r>
            <a:r>
              <a:rPr lang="en-US" err="1"/>
              <a:t>ullamco</a:t>
            </a:r>
            <a:r>
              <a:rPr lang="en-US"/>
              <a:t> </a:t>
            </a:r>
            <a:r>
              <a:rPr lang="en-US" err="1"/>
              <a:t>laboris</a:t>
            </a:r>
            <a:r>
              <a:rPr lang="en-US"/>
              <a:t> nisi </a:t>
            </a:r>
            <a:r>
              <a:rPr lang="en-US" err="1"/>
              <a:t>amet</a:t>
            </a:r>
            <a:r>
              <a:rPr lang="en-US"/>
              <a:t>, </a:t>
            </a:r>
            <a:r>
              <a:rPr lang="en-US" err="1"/>
              <a:t>consectetur</a:t>
            </a:r>
            <a:r>
              <a:rPr lang="en-US"/>
              <a:t> </a:t>
            </a:r>
            <a:r>
              <a:rPr lang="en-US" err="1"/>
              <a:t>adipiscing</a:t>
            </a:r>
            <a:r>
              <a:rPr lang="en-US"/>
              <a:t> </a:t>
            </a:r>
            <a:r>
              <a:rPr lang="en-US" err="1"/>
              <a:t>elitdolore</a:t>
            </a:r>
            <a:r>
              <a:rPr lang="en-US"/>
              <a:t> magna </a:t>
            </a:r>
            <a:r>
              <a:rPr lang="en-US" err="1"/>
              <a:t>aliqua</a:t>
            </a:r>
            <a:r>
              <a:rPr lang="en-US"/>
              <a:t> minim. Ut </a:t>
            </a:r>
            <a:r>
              <a:rPr lang="en-US" err="1"/>
              <a:t>enim</a:t>
            </a:r>
            <a:r>
              <a:rPr lang="en-US"/>
              <a:t> ad minim </a:t>
            </a:r>
            <a:r>
              <a:rPr lang="en-US" err="1"/>
              <a:t>veniam</a:t>
            </a:r>
            <a:r>
              <a:rPr lang="en-US"/>
              <a:t>, </a:t>
            </a:r>
            <a:r>
              <a:rPr lang="en-US" err="1"/>
              <a:t>nostrud</a:t>
            </a:r>
            <a:r>
              <a:rPr lang="en-US"/>
              <a:t> exercitation </a:t>
            </a:r>
            <a:r>
              <a:rPr lang="en-US" err="1"/>
              <a:t>laboris</a:t>
            </a:r>
            <a:r>
              <a:rPr lang="en-US"/>
              <a: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70" name="TextBox 69">
            <a:extLst>
              <a:ext uri="{FF2B5EF4-FFF2-40B4-BE49-F238E27FC236}">
                <a16:creationId xmlns:a16="http://schemas.microsoft.com/office/drawing/2014/main" id="{F983E76E-94C7-F541-A734-D4995AC48BB3}"/>
              </a:ext>
            </a:extLst>
          </p:cNvPr>
          <p:cNvSpPr txBox="1"/>
          <p:nvPr userDrawn="1"/>
        </p:nvSpPr>
        <p:spPr>
          <a:xfrm>
            <a:off x="480001" y="4771906"/>
            <a:ext cx="2567999" cy="205121"/>
          </a:xfrm>
          <a:prstGeom prst="rect">
            <a:avLst/>
          </a:prstGeom>
          <a:noFill/>
        </p:spPr>
        <p:txBody>
          <a:bodyPr wrap="square" lIns="0" tIns="0" rIns="0" bIns="0" rtlCol="0">
            <a:spAutoFit/>
          </a:bodyPr>
          <a:lstStyle/>
          <a:p>
            <a:r>
              <a:rPr lang="en-US" sz="1333" b="1" i="0">
                <a:solidFill>
                  <a:schemeClr val="accent5"/>
                </a:solidFill>
                <a:latin typeface="Arial"/>
                <a:cs typeface="Arial"/>
              </a:rPr>
              <a:t>Results</a:t>
            </a:r>
          </a:p>
        </p:txBody>
      </p:sp>
      <p:sp>
        <p:nvSpPr>
          <p:cNvPr id="36" name="Rectangle 35">
            <a:extLst>
              <a:ext uri="{FF2B5EF4-FFF2-40B4-BE49-F238E27FC236}">
                <a16:creationId xmlns:a16="http://schemas.microsoft.com/office/drawing/2014/main" id="{9258F88C-11A7-4548-8388-80101BC2353A}"/>
              </a:ext>
            </a:extLst>
          </p:cNvPr>
          <p:cNvSpPr/>
          <p:nvPr userDrawn="1"/>
        </p:nvSpPr>
        <p:spPr>
          <a:xfrm>
            <a:off x="4757722" y="2369226"/>
            <a:ext cx="1948828" cy="3197663"/>
          </a:xfrm>
          <a:prstGeom prst="rect">
            <a:avLst/>
          </a:prstGeom>
          <a:solidFill>
            <a:schemeClr val="bg1">
              <a:lumMod val="8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37" name="TextBox 36">
            <a:extLst>
              <a:ext uri="{FF2B5EF4-FFF2-40B4-BE49-F238E27FC236}">
                <a16:creationId xmlns:a16="http://schemas.microsoft.com/office/drawing/2014/main" id="{1B50D771-2091-E645-AE9E-8952D8E36287}"/>
              </a:ext>
            </a:extLst>
          </p:cNvPr>
          <p:cNvSpPr txBox="1"/>
          <p:nvPr userDrawn="1"/>
        </p:nvSpPr>
        <p:spPr>
          <a:xfrm>
            <a:off x="4985344" y="2538608"/>
            <a:ext cx="1440000" cy="164212"/>
          </a:xfrm>
          <a:prstGeom prst="rect">
            <a:avLst/>
          </a:prstGeom>
          <a:noFill/>
        </p:spPr>
        <p:txBody>
          <a:bodyPr wrap="square" lIns="0" tIns="0" rIns="0" bIns="0" rtlCol="0">
            <a:spAutoFit/>
          </a:bodyPr>
          <a:lstStyle/>
          <a:p>
            <a:r>
              <a:rPr lang="en-US" sz="1067" b="1" i="0">
                <a:solidFill>
                  <a:schemeClr val="accent5"/>
                </a:solidFill>
                <a:latin typeface="Arial"/>
                <a:cs typeface="Arial"/>
              </a:rPr>
              <a:t>Solution Overview</a:t>
            </a:r>
          </a:p>
        </p:txBody>
      </p:sp>
      <p:sp>
        <p:nvSpPr>
          <p:cNvPr id="38" name="TextBox 37">
            <a:extLst>
              <a:ext uri="{FF2B5EF4-FFF2-40B4-BE49-F238E27FC236}">
                <a16:creationId xmlns:a16="http://schemas.microsoft.com/office/drawing/2014/main" id="{EA4775C9-C6E0-684F-A5C9-9002E0B55062}"/>
              </a:ext>
            </a:extLst>
          </p:cNvPr>
          <p:cNvSpPr txBox="1"/>
          <p:nvPr userDrawn="1"/>
        </p:nvSpPr>
        <p:spPr>
          <a:xfrm>
            <a:off x="4985344" y="2782807"/>
            <a:ext cx="1440000" cy="143565"/>
          </a:xfrm>
          <a:prstGeom prst="rect">
            <a:avLst/>
          </a:prstGeom>
          <a:noFill/>
        </p:spPr>
        <p:txBody>
          <a:bodyPr wrap="square" lIns="0" tIns="0" rIns="0" bIns="0" rtlCol="0">
            <a:spAutoFit/>
          </a:bodyPr>
          <a:lstStyle/>
          <a:p>
            <a:r>
              <a:rPr lang="en-US" sz="933" b="1" i="0">
                <a:solidFill>
                  <a:schemeClr val="accent5"/>
                </a:solidFill>
                <a:latin typeface="Arial"/>
                <a:cs typeface="Arial"/>
              </a:rPr>
              <a:t>Customer Name</a:t>
            </a:r>
          </a:p>
        </p:txBody>
      </p:sp>
      <p:sp>
        <p:nvSpPr>
          <p:cNvPr id="39" name="Text Placeholder 34">
            <a:extLst>
              <a:ext uri="{FF2B5EF4-FFF2-40B4-BE49-F238E27FC236}">
                <a16:creationId xmlns:a16="http://schemas.microsoft.com/office/drawing/2014/main" id="{C5B43328-6C75-7049-8FCF-95D46ABDA7A8}"/>
              </a:ext>
            </a:extLst>
          </p:cNvPr>
          <p:cNvSpPr>
            <a:spLocks noGrp="1"/>
          </p:cNvSpPr>
          <p:nvPr>
            <p:ph type="body" sz="quarter" idx="19" hasCustomPrompt="1"/>
          </p:nvPr>
        </p:nvSpPr>
        <p:spPr>
          <a:xfrm>
            <a:off x="4987200" y="2971720"/>
            <a:ext cx="1440000" cy="96000"/>
          </a:xfrm>
        </p:spPr>
        <p:txBody>
          <a:bodyPr>
            <a:noAutofit/>
          </a:bodyPr>
          <a:lstStyle>
            <a:lvl1pPr marL="0" indent="0">
              <a:buNone/>
              <a:defRPr sz="800"/>
            </a:lvl1pPr>
          </a:lstStyle>
          <a:p>
            <a:pPr lvl="0"/>
            <a:r>
              <a:rPr lang="en-US"/>
              <a:t>Lorem ipsum dolor</a:t>
            </a:r>
          </a:p>
        </p:txBody>
      </p:sp>
      <p:sp>
        <p:nvSpPr>
          <p:cNvPr id="40" name="TextBox 39">
            <a:extLst>
              <a:ext uri="{FF2B5EF4-FFF2-40B4-BE49-F238E27FC236}">
                <a16:creationId xmlns:a16="http://schemas.microsoft.com/office/drawing/2014/main" id="{6927958F-C46E-2746-863A-C07C71642126}"/>
              </a:ext>
            </a:extLst>
          </p:cNvPr>
          <p:cNvSpPr txBox="1"/>
          <p:nvPr userDrawn="1"/>
        </p:nvSpPr>
        <p:spPr>
          <a:xfrm>
            <a:off x="4985344" y="3172729"/>
            <a:ext cx="1440000" cy="143565"/>
          </a:xfrm>
          <a:prstGeom prst="rect">
            <a:avLst/>
          </a:prstGeom>
          <a:noFill/>
        </p:spPr>
        <p:txBody>
          <a:bodyPr wrap="square" lIns="0" tIns="0" rIns="0" bIns="0" rtlCol="0">
            <a:spAutoFit/>
          </a:bodyPr>
          <a:lstStyle/>
          <a:p>
            <a:r>
              <a:rPr lang="en-US" sz="933" b="1" i="0">
                <a:solidFill>
                  <a:schemeClr val="accent5"/>
                </a:solidFill>
                <a:latin typeface="Arial"/>
                <a:cs typeface="Arial"/>
              </a:rPr>
              <a:t>Industry</a:t>
            </a:r>
          </a:p>
        </p:txBody>
      </p:sp>
      <p:sp>
        <p:nvSpPr>
          <p:cNvPr id="41" name="TextBox 40">
            <a:extLst>
              <a:ext uri="{FF2B5EF4-FFF2-40B4-BE49-F238E27FC236}">
                <a16:creationId xmlns:a16="http://schemas.microsoft.com/office/drawing/2014/main" id="{37AA0485-CBB3-E84A-B621-B1E85527D96E}"/>
              </a:ext>
            </a:extLst>
          </p:cNvPr>
          <p:cNvSpPr txBox="1"/>
          <p:nvPr userDrawn="1"/>
        </p:nvSpPr>
        <p:spPr>
          <a:xfrm>
            <a:off x="4985344" y="3556267"/>
            <a:ext cx="1440000" cy="143565"/>
          </a:xfrm>
          <a:prstGeom prst="rect">
            <a:avLst/>
          </a:prstGeom>
          <a:noFill/>
        </p:spPr>
        <p:txBody>
          <a:bodyPr wrap="square" lIns="0" tIns="0" rIns="0" bIns="0" rtlCol="0">
            <a:spAutoFit/>
          </a:bodyPr>
          <a:lstStyle/>
          <a:p>
            <a:r>
              <a:rPr lang="en-US" sz="933" b="1" i="0">
                <a:solidFill>
                  <a:schemeClr val="accent5"/>
                </a:solidFill>
                <a:latin typeface="Arial"/>
                <a:cs typeface="Arial"/>
              </a:rPr>
              <a:t>Geography</a:t>
            </a:r>
          </a:p>
        </p:txBody>
      </p:sp>
      <p:sp>
        <p:nvSpPr>
          <p:cNvPr id="43" name="TextBox 42">
            <a:extLst>
              <a:ext uri="{FF2B5EF4-FFF2-40B4-BE49-F238E27FC236}">
                <a16:creationId xmlns:a16="http://schemas.microsoft.com/office/drawing/2014/main" id="{782A8467-88E5-4B47-A875-C2CAB9B9A2E5}"/>
              </a:ext>
            </a:extLst>
          </p:cNvPr>
          <p:cNvSpPr txBox="1"/>
          <p:nvPr userDrawn="1"/>
        </p:nvSpPr>
        <p:spPr>
          <a:xfrm>
            <a:off x="4985344" y="3932894"/>
            <a:ext cx="1440000" cy="143565"/>
          </a:xfrm>
          <a:prstGeom prst="rect">
            <a:avLst/>
          </a:prstGeom>
          <a:noFill/>
        </p:spPr>
        <p:txBody>
          <a:bodyPr wrap="square" lIns="0" tIns="0" rIns="0" bIns="0" rtlCol="0">
            <a:spAutoFit/>
          </a:bodyPr>
          <a:lstStyle/>
          <a:p>
            <a:r>
              <a:rPr lang="en-US" sz="933" b="1" i="0">
                <a:solidFill>
                  <a:schemeClr val="accent5"/>
                </a:solidFill>
                <a:latin typeface="Arial"/>
                <a:cs typeface="Arial"/>
              </a:rPr>
              <a:t>Partner</a:t>
            </a:r>
          </a:p>
        </p:txBody>
      </p:sp>
      <p:sp>
        <p:nvSpPr>
          <p:cNvPr id="45" name="Text Placeholder 42">
            <a:extLst>
              <a:ext uri="{FF2B5EF4-FFF2-40B4-BE49-F238E27FC236}">
                <a16:creationId xmlns:a16="http://schemas.microsoft.com/office/drawing/2014/main" id="{88E36D30-CC40-E04F-A8B6-9CC3F33D426F}"/>
              </a:ext>
            </a:extLst>
          </p:cNvPr>
          <p:cNvSpPr>
            <a:spLocks noGrp="1"/>
          </p:cNvSpPr>
          <p:nvPr>
            <p:ph type="body" sz="quarter" idx="20" hasCustomPrompt="1"/>
          </p:nvPr>
        </p:nvSpPr>
        <p:spPr>
          <a:xfrm>
            <a:off x="4987200" y="3364080"/>
            <a:ext cx="1439333" cy="96000"/>
          </a:xfrm>
        </p:spPr>
        <p:txBody>
          <a:bodyPr>
            <a:noAutofit/>
          </a:bodyPr>
          <a:lstStyle>
            <a:lvl1pPr marL="0" indent="0">
              <a:buNone/>
              <a:defRPr sz="800"/>
            </a:lvl1pPr>
          </a:lstStyle>
          <a:p>
            <a:pPr lvl="0"/>
            <a:r>
              <a:rPr lang="en-US"/>
              <a:t>Lorem ipsum dolor</a:t>
            </a:r>
          </a:p>
        </p:txBody>
      </p:sp>
      <p:sp>
        <p:nvSpPr>
          <p:cNvPr id="47" name="Text Placeholder 44">
            <a:extLst>
              <a:ext uri="{FF2B5EF4-FFF2-40B4-BE49-F238E27FC236}">
                <a16:creationId xmlns:a16="http://schemas.microsoft.com/office/drawing/2014/main" id="{6A9952DE-388C-CC40-8CEE-5854D6009284}"/>
              </a:ext>
            </a:extLst>
          </p:cNvPr>
          <p:cNvSpPr>
            <a:spLocks noGrp="1"/>
          </p:cNvSpPr>
          <p:nvPr>
            <p:ph type="body" sz="quarter" idx="21" hasCustomPrompt="1"/>
          </p:nvPr>
        </p:nvSpPr>
        <p:spPr>
          <a:xfrm>
            <a:off x="4987200" y="3748083"/>
            <a:ext cx="1439333" cy="96000"/>
          </a:xfrm>
        </p:spPr>
        <p:txBody>
          <a:bodyPr>
            <a:noAutofit/>
          </a:bodyPr>
          <a:lstStyle>
            <a:lvl1pPr marL="0" indent="0">
              <a:buNone/>
              <a:defRPr sz="800"/>
            </a:lvl1pPr>
          </a:lstStyle>
          <a:p>
            <a:pPr lvl="0"/>
            <a:r>
              <a:rPr lang="en-US"/>
              <a:t>Lorem ipsum dolor</a:t>
            </a:r>
          </a:p>
        </p:txBody>
      </p:sp>
      <p:sp>
        <p:nvSpPr>
          <p:cNvPr id="49" name="Text Placeholder 46">
            <a:extLst>
              <a:ext uri="{FF2B5EF4-FFF2-40B4-BE49-F238E27FC236}">
                <a16:creationId xmlns:a16="http://schemas.microsoft.com/office/drawing/2014/main" id="{7EE2D4BC-9E4F-2742-A71F-22E9CC85C53D}"/>
              </a:ext>
            </a:extLst>
          </p:cNvPr>
          <p:cNvSpPr>
            <a:spLocks noGrp="1"/>
          </p:cNvSpPr>
          <p:nvPr>
            <p:ph type="body" sz="quarter" idx="22" hasCustomPrompt="1"/>
          </p:nvPr>
        </p:nvSpPr>
        <p:spPr>
          <a:xfrm>
            <a:off x="4987200" y="4112268"/>
            <a:ext cx="1439333" cy="96000"/>
          </a:xfrm>
        </p:spPr>
        <p:txBody>
          <a:bodyPr>
            <a:noAutofit/>
          </a:bodyPr>
          <a:lstStyle>
            <a:lvl1pPr marL="0" indent="0">
              <a:buNone/>
              <a:defRPr sz="800"/>
            </a:lvl1pPr>
            <a:lvl2pPr marL="457189" indent="0">
              <a:buNone/>
              <a:defRPr sz="933"/>
            </a:lvl2pPr>
            <a:lvl3pPr marL="914377" indent="0">
              <a:buNone/>
              <a:defRPr sz="933"/>
            </a:lvl3pPr>
            <a:lvl4pPr marL="1371566" indent="0">
              <a:buNone/>
              <a:defRPr sz="933"/>
            </a:lvl4pPr>
            <a:lvl5pPr marL="1828754" indent="0">
              <a:buNone/>
              <a:defRPr sz="933"/>
            </a:lvl5pPr>
          </a:lstStyle>
          <a:p>
            <a:pPr lvl="0"/>
            <a:r>
              <a:rPr lang="en-US"/>
              <a:t>Lorem ipsum dolor</a:t>
            </a:r>
          </a:p>
        </p:txBody>
      </p:sp>
      <p:sp>
        <p:nvSpPr>
          <p:cNvPr id="51" name="Picture Placeholder 30">
            <a:extLst>
              <a:ext uri="{FF2B5EF4-FFF2-40B4-BE49-F238E27FC236}">
                <a16:creationId xmlns:a16="http://schemas.microsoft.com/office/drawing/2014/main" id="{F3DCF80C-DE3A-B544-825E-AA6422350439}"/>
              </a:ext>
            </a:extLst>
          </p:cNvPr>
          <p:cNvSpPr>
            <a:spLocks noGrp="1"/>
          </p:cNvSpPr>
          <p:nvPr>
            <p:ph type="pic" sz="quarter" idx="29" hasCustomPrompt="1"/>
          </p:nvPr>
        </p:nvSpPr>
        <p:spPr>
          <a:xfrm>
            <a:off x="5000827" y="4684834"/>
            <a:ext cx="1462616" cy="584511"/>
          </a:xfrm>
          <a:noFill/>
        </p:spPr>
        <p:txBody>
          <a:bodyPr anchor="ctr">
            <a:normAutofit/>
          </a:bodyPr>
          <a:lstStyle>
            <a:lvl1pPr marL="0" indent="0" algn="ctr">
              <a:buNone/>
              <a:defRPr sz="1067"/>
            </a:lvl1pPr>
          </a:lstStyle>
          <a:p>
            <a:r>
              <a:rPr lang="en-US"/>
              <a:t>LOGO AREA</a:t>
            </a:r>
          </a:p>
        </p:txBody>
      </p:sp>
    </p:spTree>
    <p:extLst>
      <p:ext uri="{BB962C8B-B14F-4D97-AF65-F5344CB8AC3E}">
        <p14:creationId xmlns:p14="http://schemas.microsoft.com/office/powerpoint/2010/main" val="4293048191"/>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022_Cover 1 (pie char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A7A30F9-B6FC-8725-7A62-8DE272F89C0A}"/>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6" name="Title 1"/>
          <p:cNvSpPr txBox="1">
            <a:spLocks/>
          </p:cNvSpPr>
          <p:nvPr/>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3"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3"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6" y="3890802"/>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4770" y="639721"/>
            <a:ext cx="1471375" cy="512136"/>
          </a:xfrm>
          <a:prstGeom prst="rect">
            <a:avLst/>
          </a:prstGeom>
        </p:spPr>
      </p:pic>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59824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pic>
        <p:nvPicPr>
          <p:cNvPr id="37" name="Picture 36" descr="A picture containing icon&#10;&#10;Description automatically generated">
            <a:extLst>
              <a:ext uri="{FF2B5EF4-FFF2-40B4-BE49-F238E27FC236}">
                <a16:creationId xmlns:a16="http://schemas.microsoft.com/office/drawing/2014/main" id="{BA7AAF22-E9FF-BDC6-BE85-9726969A124A}"/>
              </a:ext>
            </a:extLst>
          </p:cNvPr>
          <p:cNvPicPr>
            <a:picLocks noChangeAspect="1"/>
          </p:cNvPicPr>
          <p:nvPr userDrawn="1"/>
        </p:nvPicPr>
        <p:blipFill rotWithShape="1">
          <a:blip r:embed="rId7" cstate="email">
            <a:alphaModFix amt="46000"/>
            <a:extLst>
              <a:ext uri="{28A0092B-C50C-407E-A947-70E740481C1C}">
                <a14:useLocalDpi xmlns:a14="http://schemas.microsoft.com/office/drawing/2010/main"/>
              </a:ext>
            </a:extLst>
          </a:blip>
          <a:srcRect l="-11901" b="-8868"/>
          <a:stretch/>
        </p:blipFill>
        <p:spPr>
          <a:xfrm>
            <a:off x="2282564" y="-1"/>
            <a:ext cx="9909439" cy="6858001"/>
          </a:xfrm>
          <a:prstGeom prst="rect">
            <a:avLst/>
          </a:prstGeom>
        </p:spPr>
      </p:pic>
    </p:spTree>
    <p:extLst>
      <p:ext uri="{BB962C8B-B14F-4D97-AF65-F5344CB8AC3E}">
        <p14:creationId xmlns:p14="http://schemas.microsoft.com/office/powerpoint/2010/main" val="3095076230"/>
      </p:ext>
    </p:extLst>
  </p:cSld>
  <p:clrMapOvr>
    <a:masterClrMapping/>
  </p:clrMapOvr>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022_Cover 1 (Woman-pie chart)">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7318E7B-5EBE-3310-23D8-75F7B26F8E7D}"/>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18" name="Picture 17" descr="A picture containing icon&#10;&#10;Description automatically generated">
            <a:extLst>
              <a:ext uri="{FF2B5EF4-FFF2-40B4-BE49-F238E27FC236}">
                <a16:creationId xmlns:a16="http://schemas.microsoft.com/office/drawing/2014/main" id="{803ADBD7-A4D0-4FF5-921C-D259FE4B068B}"/>
              </a:ext>
            </a:extLst>
          </p:cNvPr>
          <p:cNvPicPr>
            <a:picLocks noChangeAspect="1"/>
          </p:cNvPicPr>
          <p:nvPr userDrawn="1"/>
        </p:nvPicPr>
        <p:blipFill rotWithShape="1">
          <a:blip r:embed="rId3" cstate="email">
            <a:alphaModFix amt="46000"/>
            <a:extLst>
              <a:ext uri="{28A0092B-C50C-407E-A947-70E740481C1C}">
                <a14:useLocalDpi xmlns:a14="http://schemas.microsoft.com/office/drawing/2010/main"/>
              </a:ext>
            </a:extLst>
          </a:blip>
          <a:srcRect l="-11901" b="-8868"/>
          <a:stretch/>
        </p:blipFill>
        <p:spPr>
          <a:xfrm>
            <a:off x="2282564" y="-1"/>
            <a:ext cx="9909439" cy="6858001"/>
          </a:xfrm>
          <a:prstGeom prst="rect">
            <a:avLst/>
          </a:prstGeom>
        </p:spPr>
      </p:pic>
      <p:sp>
        <p:nvSpPr>
          <p:cNvPr id="17" name="Rectangle 16">
            <a:extLst>
              <a:ext uri="{FF2B5EF4-FFF2-40B4-BE49-F238E27FC236}">
                <a16:creationId xmlns:a16="http://schemas.microsoft.com/office/drawing/2014/main" id="{EF6B1E12-6192-4246-8FB4-89CCA680F6D3}"/>
              </a:ext>
            </a:extLst>
          </p:cNvPr>
          <p:cNvSpPr/>
          <p:nvPr/>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3" name="Object 2" hidden="1"/>
                      <p:cNvPicPr/>
                      <p:nvPr/>
                    </p:nvPicPr>
                    <p:blipFill>
                      <a:blip r:embed="rId5"/>
                      <a:stretch>
                        <a:fillRect/>
                      </a:stretch>
                    </p:blipFill>
                    <p:spPr>
                      <a:xfrm>
                        <a:off x="2119" y="2120"/>
                        <a:ext cx="2117" cy="2117"/>
                      </a:xfrm>
                      <a:prstGeom prst="rect">
                        <a:avLst/>
                      </a:prstGeom>
                    </p:spPr>
                  </p:pic>
                </p:oleObj>
              </mc:Fallback>
            </mc:AlternateContent>
          </a:graphicData>
        </a:graphic>
      </p:graphicFrame>
      <p:sp>
        <p:nvSpPr>
          <p:cNvPr id="6" name="Title 1"/>
          <p:cNvSpPr txBox="1">
            <a:spLocks/>
          </p:cNvSpPr>
          <p:nvPr/>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9" name="Text Placeholder 10">
            <a:extLst>
              <a:ext uri="{FF2B5EF4-FFF2-40B4-BE49-F238E27FC236}">
                <a16:creationId xmlns:a16="http://schemas.microsoft.com/office/drawing/2014/main" id="{C5FF983B-CED4-EF4C-88EE-3AA65DDD4119}"/>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12" name="Text Placeholder 10">
            <a:extLst>
              <a:ext uri="{FF2B5EF4-FFF2-40B4-BE49-F238E27FC236}">
                <a16:creationId xmlns:a16="http://schemas.microsoft.com/office/drawing/2014/main" id="{A8D660F7-AEBF-F84F-9AD7-170E3FD25B91}"/>
              </a:ext>
            </a:extLst>
          </p:cNvPr>
          <p:cNvSpPr>
            <a:spLocks noGrp="1"/>
          </p:cNvSpPr>
          <p:nvPr>
            <p:ph type="body" sz="quarter" idx="14" hasCustomPrompt="1"/>
          </p:nvPr>
        </p:nvSpPr>
        <p:spPr>
          <a:xfrm>
            <a:off x="660401"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20" name="Text Placeholder 10">
            <a:extLst>
              <a:ext uri="{FF2B5EF4-FFF2-40B4-BE49-F238E27FC236}">
                <a16:creationId xmlns:a16="http://schemas.microsoft.com/office/drawing/2014/main" id="{7086BFF2-0F8E-8B46-84E9-D1487300B487}"/>
              </a:ext>
            </a:extLst>
          </p:cNvPr>
          <p:cNvSpPr>
            <a:spLocks noGrp="1"/>
          </p:cNvSpPr>
          <p:nvPr>
            <p:ph type="body" sz="quarter" idx="15" hasCustomPrompt="1"/>
          </p:nvPr>
        </p:nvSpPr>
        <p:spPr>
          <a:xfrm>
            <a:off x="3841933"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21" name="Text Placeholder 10">
            <a:extLst>
              <a:ext uri="{FF2B5EF4-FFF2-40B4-BE49-F238E27FC236}">
                <a16:creationId xmlns:a16="http://schemas.microsoft.com/office/drawing/2014/main" id="{E3D1CB5B-8A68-384A-AFAB-12FB2F6192DA}"/>
              </a:ext>
            </a:extLst>
          </p:cNvPr>
          <p:cNvSpPr>
            <a:spLocks noGrp="1"/>
          </p:cNvSpPr>
          <p:nvPr>
            <p:ph type="body" sz="quarter" idx="16" hasCustomPrompt="1"/>
          </p:nvPr>
        </p:nvSpPr>
        <p:spPr>
          <a:xfrm>
            <a:off x="3841933"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7" name="Title 1"/>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10" name="Text Placeholder 10"/>
          <p:cNvSpPr>
            <a:spLocks noGrp="1"/>
          </p:cNvSpPr>
          <p:nvPr>
            <p:ph type="body" sz="quarter" idx="11" hasCustomPrompt="1"/>
          </p:nvPr>
        </p:nvSpPr>
        <p:spPr>
          <a:xfrm>
            <a:off x="672396" y="3890802"/>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This is for a subtitle optional</a:t>
            </a:r>
          </a:p>
        </p:txBody>
      </p:sp>
      <p:sp>
        <p:nvSpPr>
          <p:cNvPr id="8" name="Text Placeholder 10">
            <a:extLst>
              <a:ext uri="{FF2B5EF4-FFF2-40B4-BE49-F238E27FC236}">
                <a16:creationId xmlns:a16="http://schemas.microsoft.com/office/drawing/2014/main" id="{5C81EAFF-6B59-444A-8347-4C73C6F2021C}"/>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Date optional</a:t>
            </a:r>
          </a:p>
        </p:txBody>
      </p:sp>
      <p:pic>
        <p:nvPicPr>
          <p:cNvPr id="23" name="Graphic 22">
            <a:extLst>
              <a:ext uri="{FF2B5EF4-FFF2-40B4-BE49-F238E27FC236}">
                <a16:creationId xmlns:a16="http://schemas.microsoft.com/office/drawing/2014/main" id="{76ABE4C1-2EAB-DB4A-B16E-FEAE815E3CA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4770" y="639721"/>
            <a:ext cx="1471375" cy="512136"/>
          </a:xfrm>
          <a:prstGeom prst="rect">
            <a:avLst/>
          </a:prstGeom>
        </p:spPr>
      </p:pic>
      <p:pic>
        <p:nvPicPr>
          <p:cNvPr id="29" name="Picture 28" descr="A person with the arms crossed&#10;&#10;Description automatically generated">
            <a:extLst>
              <a:ext uri="{FF2B5EF4-FFF2-40B4-BE49-F238E27FC236}">
                <a16:creationId xmlns:a16="http://schemas.microsoft.com/office/drawing/2014/main" id="{0B3C3C7A-B926-CE73-6B24-22CBFBA06784}"/>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7005027" y="733777"/>
            <a:ext cx="3784248" cy="6140747"/>
          </a:xfrm>
          <a:prstGeom prst="rect">
            <a:avLst/>
          </a:prstGeom>
        </p:spPr>
      </p:pic>
    </p:spTree>
    <p:extLst>
      <p:ext uri="{BB962C8B-B14F-4D97-AF65-F5344CB8AC3E}">
        <p14:creationId xmlns:p14="http://schemas.microsoft.com/office/powerpoint/2010/main" val="1423529647"/>
      </p:ext>
    </p:extLst>
  </p:cSld>
  <p:clrMapOvr>
    <a:masterClrMapping/>
  </p:clrMapOvr>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022_Cover 2 (scatterplo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4A2C79F-4FDE-1374-DCEF-A5855A72545B}"/>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18" name="Picture 17" descr="Background pattern&#10;&#10;Description automatically generated">
            <a:extLst>
              <a:ext uri="{FF2B5EF4-FFF2-40B4-BE49-F238E27FC236}">
                <a16:creationId xmlns:a16="http://schemas.microsoft.com/office/drawing/2014/main" id="{331A993D-36E8-0552-BFE8-307A46BA9C7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20055" y="8490"/>
            <a:ext cx="5771948" cy="6425241"/>
          </a:xfrm>
          <a:prstGeom prst="rect">
            <a:avLst/>
          </a:prstGeom>
        </p:spPr>
      </p:pic>
      <p:pic>
        <p:nvPicPr>
          <p:cNvPr id="25" name="Picture 24" descr="Background pattern&#10;&#10;Description automatically generated">
            <a:extLst>
              <a:ext uri="{FF2B5EF4-FFF2-40B4-BE49-F238E27FC236}">
                <a16:creationId xmlns:a16="http://schemas.microsoft.com/office/drawing/2014/main" id="{AB69F46E-2C19-F8A7-8B1B-C15946090CA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r="-5721" b="-14983"/>
          <a:stretch/>
        </p:blipFill>
        <p:spPr>
          <a:xfrm rot="10800000">
            <a:off x="6715607" y="4365757"/>
            <a:ext cx="5771948" cy="2483759"/>
          </a:xfrm>
          <a:prstGeom prst="rect">
            <a:avLst/>
          </a:prstGeom>
        </p:spPr>
      </p:pic>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5" imgW="251" imgH="226" progId="TCLayout.ActiveDocument.1">
                  <p:embed/>
                </p:oleObj>
              </mc:Choice>
              <mc:Fallback>
                <p:oleObj name="think-cell Slide" r:id="rId5" imgW="251" imgH="226" progId="TCLayout.ActiveDocument.1">
                  <p:embed/>
                  <p:pic>
                    <p:nvPicPr>
                      <p:cNvPr id="3" name="Object 2" hidden="1"/>
                      <p:cNvPicPr/>
                      <p:nvPr/>
                    </p:nvPicPr>
                    <p:blipFill>
                      <a:blip r:embed="rId6"/>
                      <a:stretch>
                        <a:fillRect/>
                      </a:stretch>
                    </p:blipFill>
                    <p:spPr>
                      <a:xfrm>
                        <a:off x="2119" y="2120"/>
                        <a:ext cx="2117" cy="2117"/>
                      </a:xfrm>
                      <a:prstGeom prst="rect">
                        <a:avLst/>
                      </a:prstGeom>
                    </p:spPr>
                  </p:pic>
                </p:oleObj>
              </mc:Fallback>
            </mc:AlternateContent>
          </a:graphicData>
        </a:graphic>
      </p:graphicFrame>
      <p:sp>
        <p:nvSpPr>
          <p:cNvPr id="6" name="Title 1"/>
          <p:cNvSpPr txBox="1">
            <a:spLocks/>
          </p:cNvSpPr>
          <p:nvPr/>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16" name="Rectangle 15">
            <a:extLst>
              <a:ext uri="{FF2B5EF4-FFF2-40B4-BE49-F238E27FC236}">
                <a16:creationId xmlns:a16="http://schemas.microsoft.com/office/drawing/2014/main" id="{7B04AE1E-8C2B-7E34-85BB-2E9CAD03532F}"/>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17" name="Title 1">
            <a:extLst>
              <a:ext uri="{FF2B5EF4-FFF2-40B4-BE49-F238E27FC236}">
                <a16:creationId xmlns:a16="http://schemas.microsoft.com/office/drawing/2014/main" id="{2321215C-7028-1F46-648B-41B63AFF535A}"/>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19" name="Text Placeholder 10">
            <a:extLst>
              <a:ext uri="{FF2B5EF4-FFF2-40B4-BE49-F238E27FC236}">
                <a16:creationId xmlns:a16="http://schemas.microsoft.com/office/drawing/2014/main" id="{15ACD67F-C09F-9EBC-6D77-A1A3E7668F1F}"/>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20" name="Text Placeholder 10">
            <a:extLst>
              <a:ext uri="{FF2B5EF4-FFF2-40B4-BE49-F238E27FC236}">
                <a16:creationId xmlns:a16="http://schemas.microsoft.com/office/drawing/2014/main" id="{9820C428-4A26-ADCA-A05D-3D2EAB2E9135}"/>
              </a:ext>
            </a:extLst>
          </p:cNvPr>
          <p:cNvSpPr>
            <a:spLocks noGrp="1"/>
          </p:cNvSpPr>
          <p:nvPr>
            <p:ph type="body" sz="quarter" idx="14" hasCustomPrompt="1"/>
          </p:nvPr>
        </p:nvSpPr>
        <p:spPr>
          <a:xfrm>
            <a:off x="660401"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21" name="Text Placeholder 10">
            <a:extLst>
              <a:ext uri="{FF2B5EF4-FFF2-40B4-BE49-F238E27FC236}">
                <a16:creationId xmlns:a16="http://schemas.microsoft.com/office/drawing/2014/main" id="{809B0B4C-AEE4-93A5-0EAA-7310954E62CA}"/>
              </a:ext>
            </a:extLst>
          </p:cNvPr>
          <p:cNvSpPr>
            <a:spLocks noGrp="1"/>
          </p:cNvSpPr>
          <p:nvPr>
            <p:ph type="body" sz="quarter" idx="15" hasCustomPrompt="1"/>
          </p:nvPr>
        </p:nvSpPr>
        <p:spPr>
          <a:xfrm>
            <a:off x="3841933"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22" name="Text Placeholder 10">
            <a:extLst>
              <a:ext uri="{FF2B5EF4-FFF2-40B4-BE49-F238E27FC236}">
                <a16:creationId xmlns:a16="http://schemas.microsoft.com/office/drawing/2014/main" id="{F61CCEB7-395F-A2F8-38A8-792D214BA32E}"/>
              </a:ext>
            </a:extLst>
          </p:cNvPr>
          <p:cNvSpPr>
            <a:spLocks noGrp="1"/>
          </p:cNvSpPr>
          <p:nvPr>
            <p:ph type="body" sz="quarter" idx="16" hasCustomPrompt="1"/>
          </p:nvPr>
        </p:nvSpPr>
        <p:spPr>
          <a:xfrm>
            <a:off x="3841933"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24" name="Title 1">
            <a:extLst>
              <a:ext uri="{FF2B5EF4-FFF2-40B4-BE49-F238E27FC236}">
                <a16:creationId xmlns:a16="http://schemas.microsoft.com/office/drawing/2014/main" id="{D39A28AD-D96C-7173-3690-5EB980538321}"/>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D8260EDE-3AA4-23F2-EA45-5CEB259EA8A4}"/>
              </a:ext>
            </a:extLst>
          </p:cNvPr>
          <p:cNvSpPr>
            <a:spLocks noGrp="1"/>
          </p:cNvSpPr>
          <p:nvPr>
            <p:ph type="body" sz="quarter" idx="11" hasCustomPrompt="1"/>
          </p:nvPr>
        </p:nvSpPr>
        <p:spPr>
          <a:xfrm>
            <a:off x="672396" y="3890802"/>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F139A4EF-3152-2D46-E7EE-A9A3D6AEE2FC}"/>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A3046AE-281E-A19A-A1CD-AB5FF851735E}"/>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4770" y="639721"/>
            <a:ext cx="1471375" cy="512136"/>
          </a:xfrm>
          <a:prstGeom prst="rect">
            <a:avLst/>
          </a:prstGeom>
        </p:spPr>
      </p:pic>
    </p:spTree>
    <p:extLst>
      <p:ext uri="{BB962C8B-B14F-4D97-AF65-F5344CB8AC3E}">
        <p14:creationId xmlns:p14="http://schemas.microsoft.com/office/powerpoint/2010/main" val="1562723314"/>
      </p:ext>
    </p:extLst>
  </p:cSld>
  <p:clrMapOvr>
    <a:masterClrMapping/>
  </p:clrMapOvr>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022_Cover 2 (man - scatterplo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4A2C79F-4FDE-1374-DCEF-A5855A72545B}"/>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18" name="Picture 17" descr="Background pattern&#10;&#10;Description automatically generated">
            <a:extLst>
              <a:ext uri="{FF2B5EF4-FFF2-40B4-BE49-F238E27FC236}">
                <a16:creationId xmlns:a16="http://schemas.microsoft.com/office/drawing/2014/main" id="{331A993D-36E8-0552-BFE8-307A46BA9C7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20055" y="8490"/>
            <a:ext cx="5771948" cy="6425241"/>
          </a:xfrm>
          <a:prstGeom prst="rect">
            <a:avLst/>
          </a:prstGeom>
        </p:spPr>
      </p:pic>
      <p:pic>
        <p:nvPicPr>
          <p:cNvPr id="25" name="Picture 24" descr="Background pattern&#10;&#10;Description automatically generated">
            <a:extLst>
              <a:ext uri="{FF2B5EF4-FFF2-40B4-BE49-F238E27FC236}">
                <a16:creationId xmlns:a16="http://schemas.microsoft.com/office/drawing/2014/main" id="{AB69F46E-2C19-F8A7-8B1B-C15946090CA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r="-5721" b="-14983"/>
          <a:stretch/>
        </p:blipFill>
        <p:spPr>
          <a:xfrm rot="10800000">
            <a:off x="6715607" y="4365757"/>
            <a:ext cx="5771948" cy="2483759"/>
          </a:xfrm>
          <a:prstGeom prst="rect">
            <a:avLst/>
          </a:prstGeom>
        </p:spPr>
      </p:pic>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5" imgW="251" imgH="226" progId="TCLayout.ActiveDocument.1">
                  <p:embed/>
                </p:oleObj>
              </mc:Choice>
              <mc:Fallback>
                <p:oleObj name="think-cell Slide" r:id="rId5" imgW="251" imgH="226" progId="TCLayout.ActiveDocument.1">
                  <p:embed/>
                  <p:pic>
                    <p:nvPicPr>
                      <p:cNvPr id="3" name="Object 2" hidden="1"/>
                      <p:cNvPicPr/>
                      <p:nvPr/>
                    </p:nvPicPr>
                    <p:blipFill>
                      <a:blip r:embed="rId6"/>
                      <a:stretch>
                        <a:fillRect/>
                      </a:stretch>
                    </p:blipFill>
                    <p:spPr>
                      <a:xfrm>
                        <a:off x="2119" y="2120"/>
                        <a:ext cx="2117" cy="2117"/>
                      </a:xfrm>
                      <a:prstGeom prst="rect">
                        <a:avLst/>
                      </a:prstGeom>
                    </p:spPr>
                  </p:pic>
                </p:oleObj>
              </mc:Fallback>
            </mc:AlternateContent>
          </a:graphicData>
        </a:graphic>
      </p:graphicFrame>
      <p:sp>
        <p:nvSpPr>
          <p:cNvPr id="6" name="Title 1"/>
          <p:cNvSpPr txBox="1">
            <a:spLocks/>
          </p:cNvSpPr>
          <p:nvPr/>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16" name="Rectangle 15">
            <a:extLst>
              <a:ext uri="{FF2B5EF4-FFF2-40B4-BE49-F238E27FC236}">
                <a16:creationId xmlns:a16="http://schemas.microsoft.com/office/drawing/2014/main" id="{7B04AE1E-8C2B-7E34-85BB-2E9CAD03532F}"/>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17" name="Title 1">
            <a:extLst>
              <a:ext uri="{FF2B5EF4-FFF2-40B4-BE49-F238E27FC236}">
                <a16:creationId xmlns:a16="http://schemas.microsoft.com/office/drawing/2014/main" id="{2321215C-7028-1F46-648B-41B63AFF535A}"/>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19" name="Text Placeholder 10">
            <a:extLst>
              <a:ext uri="{FF2B5EF4-FFF2-40B4-BE49-F238E27FC236}">
                <a16:creationId xmlns:a16="http://schemas.microsoft.com/office/drawing/2014/main" id="{15ACD67F-C09F-9EBC-6D77-A1A3E7668F1F}"/>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20" name="Text Placeholder 10">
            <a:extLst>
              <a:ext uri="{FF2B5EF4-FFF2-40B4-BE49-F238E27FC236}">
                <a16:creationId xmlns:a16="http://schemas.microsoft.com/office/drawing/2014/main" id="{9820C428-4A26-ADCA-A05D-3D2EAB2E9135}"/>
              </a:ext>
            </a:extLst>
          </p:cNvPr>
          <p:cNvSpPr>
            <a:spLocks noGrp="1"/>
          </p:cNvSpPr>
          <p:nvPr>
            <p:ph type="body" sz="quarter" idx="14" hasCustomPrompt="1"/>
          </p:nvPr>
        </p:nvSpPr>
        <p:spPr>
          <a:xfrm>
            <a:off x="660401"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21" name="Text Placeholder 10">
            <a:extLst>
              <a:ext uri="{FF2B5EF4-FFF2-40B4-BE49-F238E27FC236}">
                <a16:creationId xmlns:a16="http://schemas.microsoft.com/office/drawing/2014/main" id="{809B0B4C-AEE4-93A5-0EAA-7310954E62CA}"/>
              </a:ext>
            </a:extLst>
          </p:cNvPr>
          <p:cNvSpPr>
            <a:spLocks noGrp="1"/>
          </p:cNvSpPr>
          <p:nvPr>
            <p:ph type="body" sz="quarter" idx="15" hasCustomPrompt="1"/>
          </p:nvPr>
        </p:nvSpPr>
        <p:spPr>
          <a:xfrm>
            <a:off x="3841933"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22" name="Text Placeholder 10">
            <a:extLst>
              <a:ext uri="{FF2B5EF4-FFF2-40B4-BE49-F238E27FC236}">
                <a16:creationId xmlns:a16="http://schemas.microsoft.com/office/drawing/2014/main" id="{F61CCEB7-395F-A2F8-38A8-792D214BA32E}"/>
              </a:ext>
            </a:extLst>
          </p:cNvPr>
          <p:cNvSpPr>
            <a:spLocks noGrp="1"/>
          </p:cNvSpPr>
          <p:nvPr>
            <p:ph type="body" sz="quarter" idx="16" hasCustomPrompt="1"/>
          </p:nvPr>
        </p:nvSpPr>
        <p:spPr>
          <a:xfrm>
            <a:off x="3841933"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24" name="Title 1">
            <a:extLst>
              <a:ext uri="{FF2B5EF4-FFF2-40B4-BE49-F238E27FC236}">
                <a16:creationId xmlns:a16="http://schemas.microsoft.com/office/drawing/2014/main" id="{D39A28AD-D96C-7173-3690-5EB980538321}"/>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D8260EDE-3AA4-23F2-EA45-5CEB259EA8A4}"/>
              </a:ext>
            </a:extLst>
          </p:cNvPr>
          <p:cNvSpPr>
            <a:spLocks noGrp="1"/>
          </p:cNvSpPr>
          <p:nvPr>
            <p:ph type="body" sz="quarter" idx="11" hasCustomPrompt="1"/>
          </p:nvPr>
        </p:nvSpPr>
        <p:spPr>
          <a:xfrm>
            <a:off x="672396" y="3890802"/>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F139A4EF-3152-2D46-E7EE-A9A3D6AEE2FC}"/>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A3046AE-281E-A19A-A1CD-AB5FF851735E}"/>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4770" y="639721"/>
            <a:ext cx="1471375" cy="512136"/>
          </a:xfrm>
          <a:prstGeom prst="rect">
            <a:avLst/>
          </a:prstGeom>
        </p:spPr>
      </p:pic>
      <p:pic>
        <p:nvPicPr>
          <p:cNvPr id="4" name="Picture 3" descr="A picture containing person, person, standing, dark&#10;&#10;Description automatically generated">
            <a:extLst>
              <a:ext uri="{FF2B5EF4-FFF2-40B4-BE49-F238E27FC236}">
                <a16:creationId xmlns:a16="http://schemas.microsoft.com/office/drawing/2014/main" id="{1ECA5C58-C984-2E78-B9F6-3BEB2CF1584C}"/>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6305009" y="1038579"/>
            <a:ext cx="4392545" cy="5819423"/>
          </a:xfrm>
          <a:prstGeom prst="rect">
            <a:avLst/>
          </a:prstGeom>
        </p:spPr>
      </p:pic>
    </p:spTree>
    <p:extLst>
      <p:ext uri="{BB962C8B-B14F-4D97-AF65-F5344CB8AC3E}">
        <p14:creationId xmlns:p14="http://schemas.microsoft.com/office/powerpoint/2010/main" val="1889182522"/>
      </p:ext>
    </p:extLst>
  </p:cSld>
  <p:clrMapOvr>
    <a:masterClrMapping/>
  </p:clrMapOvr>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022_Cover 3 (LargePi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C8D9EE5-912B-8A7E-B1A3-867A4129DBCA}"/>
              </a:ext>
            </a:extLst>
          </p:cNvPr>
          <p:cNvSpPr/>
          <p:nvPr userDrawn="1"/>
        </p:nvSpPr>
        <p:spPr>
          <a:xfrm>
            <a:off x="0" y="0"/>
            <a:ext cx="12192000" cy="6858000"/>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6" name="Title 1"/>
          <p:cNvSpPr txBox="1">
            <a:spLocks/>
          </p:cNvSpPr>
          <p:nvPr/>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3"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3"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6" y="3890802"/>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4770" y="639721"/>
            <a:ext cx="1471375" cy="512136"/>
          </a:xfrm>
          <a:prstGeom prst="rect">
            <a:avLst/>
          </a:prstGeom>
        </p:spPr>
      </p:pic>
      <p:grpSp>
        <p:nvGrpSpPr>
          <p:cNvPr id="20" name="Group 19">
            <a:extLst>
              <a:ext uri="{FF2B5EF4-FFF2-40B4-BE49-F238E27FC236}">
                <a16:creationId xmlns:a16="http://schemas.microsoft.com/office/drawing/2014/main" id="{77BC26CC-47B8-9A1C-5AEF-E0591AEE041D}"/>
              </a:ext>
            </a:extLst>
          </p:cNvPr>
          <p:cNvGrpSpPr/>
          <p:nvPr userDrawn="1"/>
        </p:nvGrpSpPr>
        <p:grpSpPr>
          <a:xfrm>
            <a:off x="6251304" y="94317"/>
            <a:ext cx="5940696" cy="6763683"/>
            <a:chOff x="4688478" y="70738"/>
            <a:chExt cx="4455522" cy="5072762"/>
          </a:xfrm>
        </p:grpSpPr>
        <p:pic>
          <p:nvPicPr>
            <p:cNvPr id="21" name="Picture 20" descr="Icon&#10;&#10;Description automatically generated">
              <a:extLst>
                <a:ext uri="{FF2B5EF4-FFF2-40B4-BE49-F238E27FC236}">
                  <a16:creationId xmlns:a16="http://schemas.microsoft.com/office/drawing/2014/main" id="{F8804BDE-24AB-D48E-9448-8AA68AD38735}"/>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706020" y="70738"/>
              <a:ext cx="4437980" cy="5072762"/>
            </a:xfrm>
            <a:prstGeom prst="rect">
              <a:avLst/>
            </a:prstGeom>
          </p:spPr>
        </p:pic>
        <p:pic>
          <p:nvPicPr>
            <p:cNvPr id="23" name="Picture 22" descr="Icon&#10;&#10;Description automatically generated">
              <a:extLst>
                <a:ext uri="{FF2B5EF4-FFF2-40B4-BE49-F238E27FC236}">
                  <a16:creationId xmlns:a16="http://schemas.microsoft.com/office/drawing/2014/main" id="{1F8E5AC6-00E0-4A1E-A482-8D156DBA9C04}"/>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688478" y="70738"/>
              <a:ext cx="4437980" cy="5072762"/>
            </a:xfrm>
            <a:prstGeom prst="rect">
              <a:avLst/>
            </a:prstGeom>
          </p:spPr>
        </p:pic>
        <p:pic>
          <p:nvPicPr>
            <p:cNvPr id="24" name="Picture 23" descr="Icon&#10;&#10;Description automatically generated">
              <a:extLst>
                <a:ext uri="{FF2B5EF4-FFF2-40B4-BE49-F238E27FC236}">
                  <a16:creationId xmlns:a16="http://schemas.microsoft.com/office/drawing/2014/main" id="{80C30BF7-29D8-9161-8B0F-7C999999154C}"/>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706020" y="70738"/>
              <a:ext cx="4437980" cy="5072762"/>
            </a:xfrm>
            <a:prstGeom prst="rect">
              <a:avLst/>
            </a:prstGeom>
          </p:spPr>
        </p:pic>
      </p:grpSp>
      <p:sp>
        <p:nvSpPr>
          <p:cNvPr id="36" name="Oval 35">
            <a:extLst>
              <a:ext uri="{FF2B5EF4-FFF2-40B4-BE49-F238E27FC236}">
                <a16:creationId xmlns:a16="http://schemas.microsoft.com/office/drawing/2014/main" id="{00423CDA-13BF-156F-CBFE-E33C71F9D132}"/>
              </a:ext>
            </a:extLst>
          </p:cNvPr>
          <p:cNvSpPr/>
          <p:nvPr userDrawn="1"/>
        </p:nvSpPr>
        <p:spPr>
          <a:xfrm>
            <a:off x="8886163" y="3536827"/>
            <a:ext cx="2097740" cy="209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Tree>
    <p:extLst>
      <p:ext uri="{BB962C8B-B14F-4D97-AF65-F5344CB8AC3E}">
        <p14:creationId xmlns:p14="http://schemas.microsoft.com/office/powerpoint/2010/main" val="2675993927"/>
      </p:ext>
    </p:extLst>
  </p:cSld>
  <p:clrMapOvr>
    <a:masterClrMapping/>
  </p:clrMapOvr>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022_Cover 3 (man - LargePie)">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AF5746-B5DF-8D56-8DEC-366F2CBB8603}"/>
              </a:ext>
            </a:extLst>
          </p:cNvPr>
          <p:cNvSpPr/>
          <p:nvPr userDrawn="1"/>
        </p:nvSpPr>
        <p:spPr>
          <a:xfrm>
            <a:off x="0" y="0"/>
            <a:ext cx="12192000" cy="6858000"/>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3" imgW="251" imgH="226" progId="TCLayout.ActiveDocument.1">
                  <p:embed/>
                </p:oleObj>
              </mc:Choice>
              <mc:Fallback>
                <p:oleObj name="think-cell Slide" r:id="rId3" imgW="251" imgH="226" progId="TCLayout.ActiveDocument.1">
                  <p:embed/>
                  <p:pic>
                    <p:nvPicPr>
                      <p:cNvPr id="3" name="Object 2" hidden="1"/>
                      <p:cNvPicPr/>
                      <p:nvPr/>
                    </p:nvPicPr>
                    <p:blipFill>
                      <a:blip r:embed="rId4"/>
                      <a:stretch>
                        <a:fillRect/>
                      </a:stretch>
                    </p:blipFill>
                    <p:spPr>
                      <a:xfrm>
                        <a:off x="2119" y="2120"/>
                        <a:ext cx="2117" cy="2117"/>
                      </a:xfrm>
                      <a:prstGeom prst="rect">
                        <a:avLst/>
                      </a:prstGeom>
                    </p:spPr>
                  </p:pic>
                </p:oleObj>
              </mc:Fallback>
            </mc:AlternateContent>
          </a:graphicData>
        </a:graphic>
      </p:graphicFrame>
      <p:sp>
        <p:nvSpPr>
          <p:cNvPr id="6" name="Title 1"/>
          <p:cNvSpPr txBox="1">
            <a:spLocks/>
          </p:cNvSpPr>
          <p:nvPr/>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1" name="Rectangle 20">
            <a:extLst>
              <a:ext uri="{FF2B5EF4-FFF2-40B4-BE49-F238E27FC236}">
                <a16:creationId xmlns:a16="http://schemas.microsoft.com/office/drawing/2014/main" id="{36344B55-C432-F2E3-8CEC-87D35A97BE3E}"/>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22" name="Title 1">
            <a:extLst>
              <a:ext uri="{FF2B5EF4-FFF2-40B4-BE49-F238E27FC236}">
                <a16:creationId xmlns:a16="http://schemas.microsoft.com/office/drawing/2014/main" id="{5C19C9F3-48CB-C33F-D1FD-ECDDA4C312E3}"/>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4" name="Text Placeholder 10">
            <a:extLst>
              <a:ext uri="{FF2B5EF4-FFF2-40B4-BE49-F238E27FC236}">
                <a16:creationId xmlns:a16="http://schemas.microsoft.com/office/drawing/2014/main" id="{65E45E57-83B0-EE36-A9D4-96B8DCB4FF09}"/>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32" name="Text Placeholder 10">
            <a:extLst>
              <a:ext uri="{FF2B5EF4-FFF2-40B4-BE49-F238E27FC236}">
                <a16:creationId xmlns:a16="http://schemas.microsoft.com/office/drawing/2014/main" id="{752C3D64-7BC7-2DB6-FC78-019259373938}"/>
              </a:ext>
            </a:extLst>
          </p:cNvPr>
          <p:cNvSpPr>
            <a:spLocks noGrp="1"/>
          </p:cNvSpPr>
          <p:nvPr>
            <p:ph type="body" sz="quarter" idx="14" hasCustomPrompt="1"/>
          </p:nvPr>
        </p:nvSpPr>
        <p:spPr>
          <a:xfrm>
            <a:off x="660401"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33" name="Text Placeholder 10">
            <a:extLst>
              <a:ext uri="{FF2B5EF4-FFF2-40B4-BE49-F238E27FC236}">
                <a16:creationId xmlns:a16="http://schemas.microsoft.com/office/drawing/2014/main" id="{43F31017-2DD5-CA56-7C1B-817757B999DF}"/>
              </a:ext>
            </a:extLst>
          </p:cNvPr>
          <p:cNvSpPr>
            <a:spLocks noGrp="1"/>
          </p:cNvSpPr>
          <p:nvPr>
            <p:ph type="body" sz="quarter" idx="15" hasCustomPrompt="1"/>
          </p:nvPr>
        </p:nvSpPr>
        <p:spPr>
          <a:xfrm>
            <a:off x="3841933"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34" name="Text Placeholder 10">
            <a:extLst>
              <a:ext uri="{FF2B5EF4-FFF2-40B4-BE49-F238E27FC236}">
                <a16:creationId xmlns:a16="http://schemas.microsoft.com/office/drawing/2014/main" id="{90865323-A8E9-1693-0F91-CEA6BFC28DD0}"/>
              </a:ext>
            </a:extLst>
          </p:cNvPr>
          <p:cNvSpPr>
            <a:spLocks noGrp="1"/>
          </p:cNvSpPr>
          <p:nvPr>
            <p:ph type="body" sz="quarter" idx="16" hasCustomPrompt="1"/>
          </p:nvPr>
        </p:nvSpPr>
        <p:spPr>
          <a:xfrm>
            <a:off x="3841933"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35" name="Title 1">
            <a:extLst>
              <a:ext uri="{FF2B5EF4-FFF2-40B4-BE49-F238E27FC236}">
                <a16:creationId xmlns:a16="http://schemas.microsoft.com/office/drawing/2014/main" id="{B07E209F-B05A-F7D2-1047-44D3B2BBD607}"/>
              </a:ext>
            </a:extLst>
          </p:cNvPr>
          <p:cNvSpPr>
            <a:spLocks noGrp="1"/>
          </p:cNvSpPr>
          <p:nvPr>
            <p:ph type="title" hasCustomPrompt="1"/>
          </p:nvPr>
        </p:nvSpPr>
        <p:spPr>
          <a:xfrm>
            <a:off x="672397" y="1547613"/>
            <a:ext cx="5508105" cy="2241595"/>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6" name="Text Placeholder 10">
            <a:extLst>
              <a:ext uri="{FF2B5EF4-FFF2-40B4-BE49-F238E27FC236}">
                <a16:creationId xmlns:a16="http://schemas.microsoft.com/office/drawing/2014/main" id="{5C5CE534-405E-3DE7-2613-DB6831D941F8}"/>
              </a:ext>
            </a:extLst>
          </p:cNvPr>
          <p:cNvSpPr>
            <a:spLocks noGrp="1"/>
          </p:cNvSpPr>
          <p:nvPr>
            <p:ph type="body" sz="quarter" idx="11" hasCustomPrompt="1"/>
          </p:nvPr>
        </p:nvSpPr>
        <p:spPr>
          <a:xfrm>
            <a:off x="672396" y="3890802"/>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This is for a subtitle optional</a:t>
            </a:r>
          </a:p>
        </p:txBody>
      </p:sp>
      <p:sp>
        <p:nvSpPr>
          <p:cNvPr id="37" name="Text Placeholder 10">
            <a:extLst>
              <a:ext uri="{FF2B5EF4-FFF2-40B4-BE49-F238E27FC236}">
                <a16:creationId xmlns:a16="http://schemas.microsoft.com/office/drawing/2014/main" id="{1D83C248-7EAA-751E-9A5E-BBC20BEE38AA}"/>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Date optional</a:t>
            </a:r>
          </a:p>
        </p:txBody>
      </p:sp>
      <p:pic>
        <p:nvPicPr>
          <p:cNvPr id="38" name="Graphic 37">
            <a:extLst>
              <a:ext uri="{FF2B5EF4-FFF2-40B4-BE49-F238E27FC236}">
                <a16:creationId xmlns:a16="http://schemas.microsoft.com/office/drawing/2014/main" id="{26460C3D-9C6C-7F61-FAF8-EF7F41567A7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4770" y="639721"/>
            <a:ext cx="1471375" cy="512136"/>
          </a:xfrm>
          <a:prstGeom prst="rect">
            <a:avLst/>
          </a:prstGeom>
        </p:spPr>
      </p:pic>
      <p:grpSp>
        <p:nvGrpSpPr>
          <p:cNvPr id="5" name="Group 4">
            <a:extLst>
              <a:ext uri="{FF2B5EF4-FFF2-40B4-BE49-F238E27FC236}">
                <a16:creationId xmlns:a16="http://schemas.microsoft.com/office/drawing/2014/main" id="{1BAED23F-49E2-F3AC-0724-3AC8FE4EB029}"/>
              </a:ext>
            </a:extLst>
          </p:cNvPr>
          <p:cNvGrpSpPr/>
          <p:nvPr userDrawn="1"/>
        </p:nvGrpSpPr>
        <p:grpSpPr>
          <a:xfrm>
            <a:off x="6251304" y="94317"/>
            <a:ext cx="5940696" cy="6763683"/>
            <a:chOff x="4688478" y="70738"/>
            <a:chExt cx="4455522" cy="5072762"/>
          </a:xfrm>
        </p:grpSpPr>
        <p:pic>
          <p:nvPicPr>
            <p:cNvPr id="17" name="Picture 16" descr="Icon&#10;&#10;Description automatically generated">
              <a:extLst>
                <a:ext uri="{FF2B5EF4-FFF2-40B4-BE49-F238E27FC236}">
                  <a16:creationId xmlns:a16="http://schemas.microsoft.com/office/drawing/2014/main" id="{794F7797-BA4F-ED8B-2FE5-589B4CEA9C3C}"/>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706020" y="70738"/>
              <a:ext cx="4437980" cy="5072762"/>
            </a:xfrm>
            <a:prstGeom prst="rect">
              <a:avLst/>
            </a:prstGeom>
          </p:spPr>
        </p:pic>
        <p:pic>
          <p:nvPicPr>
            <p:cNvPr id="19" name="Picture 18" descr="Icon&#10;&#10;Description automatically generated">
              <a:extLst>
                <a:ext uri="{FF2B5EF4-FFF2-40B4-BE49-F238E27FC236}">
                  <a16:creationId xmlns:a16="http://schemas.microsoft.com/office/drawing/2014/main" id="{77CBBFF6-4414-4991-6533-1305D6031A77}"/>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688478" y="70738"/>
              <a:ext cx="4437980" cy="5072762"/>
            </a:xfrm>
            <a:prstGeom prst="rect">
              <a:avLst/>
            </a:prstGeom>
          </p:spPr>
        </p:pic>
        <p:pic>
          <p:nvPicPr>
            <p:cNvPr id="23" name="Picture 22" descr="Icon&#10;&#10;Description automatically generated">
              <a:extLst>
                <a:ext uri="{FF2B5EF4-FFF2-40B4-BE49-F238E27FC236}">
                  <a16:creationId xmlns:a16="http://schemas.microsoft.com/office/drawing/2014/main" id="{867C4DB1-2CB1-2761-ACD3-A5EAB7411DF6}"/>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1268"/>
            <a:stretch/>
          </p:blipFill>
          <p:spPr>
            <a:xfrm>
              <a:off x="4706020" y="70738"/>
              <a:ext cx="4437980" cy="5072762"/>
            </a:xfrm>
            <a:prstGeom prst="rect">
              <a:avLst/>
            </a:prstGeom>
          </p:spPr>
        </p:pic>
      </p:grpSp>
      <p:sp>
        <p:nvSpPr>
          <p:cNvPr id="7" name="Oval 6">
            <a:extLst>
              <a:ext uri="{FF2B5EF4-FFF2-40B4-BE49-F238E27FC236}">
                <a16:creationId xmlns:a16="http://schemas.microsoft.com/office/drawing/2014/main" id="{07CB7438-AD27-9D22-D7CC-5FBE084BF543}"/>
              </a:ext>
            </a:extLst>
          </p:cNvPr>
          <p:cNvSpPr/>
          <p:nvPr userDrawn="1"/>
        </p:nvSpPr>
        <p:spPr>
          <a:xfrm>
            <a:off x="8886163" y="3536827"/>
            <a:ext cx="2097740" cy="209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25" name="Picture 24" descr="A person with his arms crossed&#10;&#10;Description automatically generated with medium confidence">
            <a:extLst>
              <a:ext uri="{FF2B5EF4-FFF2-40B4-BE49-F238E27FC236}">
                <a16:creationId xmlns:a16="http://schemas.microsoft.com/office/drawing/2014/main" id="{B46034BB-8A8C-0839-0B6C-027187665E30}"/>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7081695" y="2032003"/>
            <a:ext cx="3716740" cy="4825999"/>
          </a:xfrm>
          <a:prstGeom prst="rect">
            <a:avLst/>
          </a:prstGeom>
        </p:spPr>
      </p:pic>
    </p:spTree>
    <p:extLst>
      <p:ext uri="{BB962C8B-B14F-4D97-AF65-F5344CB8AC3E}">
        <p14:creationId xmlns:p14="http://schemas.microsoft.com/office/powerpoint/2010/main" val="1861263902"/>
      </p:ext>
    </p:extLst>
  </p:cSld>
  <p:clrMapOvr>
    <a:masterClrMapping/>
  </p:clrMapOvr>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2022_Cover 3 (LargePi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621493-A484-AAAC-9213-8EBEEB6E2BE5}"/>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10" name="Picture 9" descr="A picture containing light, green, scene, laser&#10;&#10;Description automatically generated">
            <a:extLst>
              <a:ext uri="{FF2B5EF4-FFF2-40B4-BE49-F238E27FC236}">
                <a16:creationId xmlns:a16="http://schemas.microsoft.com/office/drawing/2014/main" id="{7E49835F-BE63-A5CF-9940-0630A184E3C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94291" y="1405301"/>
            <a:ext cx="12045996" cy="5452703"/>
          </a:xfrm>
          <a:prstGeom prst="rect">
            <a:avLst/>
          </a:prstGeom>
        </p:spPr>
      </p:pic>
      <p:sp>
        <p:nvSpPr>
          <p:cNvPr id="11" name="Rectangle 10">
            <a:extLst>
              <a:ext uri="{FF2B5EF4-FFF2-40B4-BE49-F238E27FC236}">
                <a16:creationId xmlns:a16="http://schemas.microsoft.com/office/drawing/2014/main" id="{22EDCC8B-63E1-3B47-A69B-114D7CB87DE5}"/>
              </a:ext>
            </a:extLst>
          </p:cNvPr>
          <p:cNvSpPr/>
          <p:nvPr userDrawn="1"/>
        </p:nvSpPr>
        <p:spPr>
          <a:xfrm>
            <a:off x="1" y="0"/>
            <a:ext cx="7520539" cy="6858000"/>
          </a:xfrm>
          <a:prstGeom prst="rect">
            <a:avLst/>
          </a:prstGeom>
          <a:gradFill flip="none" rotWithShape="1">
            <a:gsLst>
              <a:gs pos="0">
                <a:srgbClr val="061928"/>
              </a:gs>
              <a:gs pos="97000">
                <a:schemeClr val="accent1">
                  <a:lumMod val="70000"/>
                  <a:alpha val="9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3" name="Object 2" hidden="1"/>
                      <p:cNvPicPr/>
                      <p:nvPr/>
                    </p:nvPicPr>
                    <p:blipFill>
                      <a:blip r:embed="rId5"/>
                      <a:stretch>
                        <a:fillRect/>
                      </a:stretch>
                    </p:blipFill>
                    <p:spPr>
                      <a:xfrm>
                        <a:off x="2119" y="2120"/>
                        <a:ext cx="2117" cy="2117"/>
                      </a:xfrm>
                      <a:prstGeom prst="rect">
                        <a:avLst/>
                      </a:prstGeom>
                    </p:spPr>
                  </p:pic>
                </p:oleObj>
              </mc:Fallback>
            </mc:AlternateContent>
          </a:graphicData>
        </a:graphic>
      </p:graphicFrame>
      <p:sp>
        <p:nvSpPr>
          <p:cNvPr id="6" name="Title 1"/>
          <p:cNvSpPr txBox="1">
            <a:spLocks/>
          </p:cNvSpPr>
          <p:nvPr/>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3"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3"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6" y="3890802"/>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4770" y="639721"/>
            <a:ext cx="1471375" cy="512136"/>
          </a:xfrm>
          <a:prstGeom prst="rect">
            <a:avLst/>
          </a:prstGeom>
        </p:spPr>
      </p:pic>
    </p:spTree>
    <p:extLst>
      <p:ext uri="{BB962C8B-B14F-4D97-AF65-F5344CB8AC3E}">
        <p14:creationId xmlns:p14="http://schemas.microsoft.com/office/powerpoint/2010/main" val="2319574520"/>
      </p:ext>
    </p:extLst>
  </p:cSld>
  <p:clrMapOvr>
    <a:masterClrMapping/>
  </p:clrMapOvr>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2022_Cover 3 (LargeP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EE1649-F464-15A4-95E4-806CA6D0F9A9}"/>
              </a:ext>
            </a:extLst>
          </p:cNvPr>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7" name="Picture 6" descr="A picture containing light, green, scene, laser&#10;&#10;Description automatically generated">
            <a:extLst>
              <a:ext uri="{FF2B5EF4-FFF2-40B4-BE49-F238E27FC236}">
                <a16:creationId xmlns:a16="http://schemas.microsoft.com/office/drawing/2014/main" id="{90EBE764-2BE1-12AD-D772-36653B5B2C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94291" y="1405301"/>
            <a:ext cx="12045996" cy="5452703"/>
          </a:xfrm>
          <a:prstGeom prst="rect">
            <a:avLst/>
          </a:prstGeom>
        </p:spPr>
      </p:pic>
      <p:sp>
        <p:nvSpPr>
          <p:cNvPr id="4" name="Rectangle 3">
            <a:extLst>
              <a:ext uri="{FF2B5EF4-FFF2-40B4-BE49-F238E27FC236}">
                <a16:creationId xmlns:a16="http://schemas.microsoft.com/office/drawing/2014/main" id="{76A7849F-ED64-F545-55CE-D371A4E0B90F}"/>
              </a:ext>
            </a:extLst>
          </p:cNvPr>
          <p:cNvSpPr/>
          <p:nvPr userDrawn="1"/>
        </p:nvSpPr>
        <p:spPr>
          <a:xfrm>
            <a:off x="1" y="0"/>
            <a:ext cx="7520539" cy="6858000"/>
          </a:xfrm>
          <a:prstGeom prst="rect">
            <a:avLst/>
          </a:prstGeom>
          <a:gradFill flip="none" rotWithShape="1">
            <a:gsLst>
              <a:gs pos="0">
                <a:srgbClr val="061928"/>
              </a:gs>
              <a:gs pos="97000">
                <a:schemeClr val="accent1">
                  <a:lumMod val="70000"/>
                  <a:alpha val="9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3" name="Object 2" hidden="1"/>
                      <p:cNvPicPr/>
                      <p:nvPr/>
                    </p:nvPicPr>
                    <p:blipFill>
                      <a:blip r:embed="rId5"/>
                      <a:stretch>
                        <a:fillRect/>
                      </a:stretch>
                    </p:blipFill>
                    <p:spPr>
                      <a:xfrm>
                        <a:off x="2119" y="2120"/>
                        <a:ext cx="2117" cy="2117"/>
                      </a:xfrm>
                      <a:prstGeom prst="rect">
                        <a:avLst/>
                      </a:prstGeom>
                    </p:spPr>
                  </p:pic>
                </p:oleObj>
              </mc:Fallback>
            </mc:AlternateContent>
          </a:graphicData>
        </a:graphic>
      </p:graphicFrame>
      <p:sp>
        <p:nvSpPr>
          <p:cNvPr id="6" name="Title 1"/>
          <p:cNvSpPr txBox="1">
            <a:spLocks/>
          </p:cNvSpPr>
          <p:nvPr/>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3"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3"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6" y="3890802"/>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4770" y="639721"/>
            <a:ext cx="1471375" cy="512136"/>
          </a:xfrm>
          <a:prstGeom prst="rect">
            <a:avLst/>
          </a:prstGeom>
        </p:spPr>
      </p:pic>
      <p:pic>
        <p:nvPicPr>
          <p:cNvPr id="8" name="Picture 7" descr="A picture containing person, posing&#10;&#10;Description automatically generated">
            <a:extLst>
              <a:ext uri="{FF2B5EF4-FFF2-40B4-BE49-F238E27FC236}">
                <a16:creationId xmlns:a16="http://schemas.microsoft.com/office/drawing/2014/main" id="{63827D30-3E27-E8BC-A064-AE65D061417F}"/>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7132923" y="796707"/>
            <a:ext cx="4386687" cy="6061295"/>
          </a:xfrm>
          <a:prstGeom prst="rect">
            <a:avLst/>
          </a:prstGeom>
        </p:spPr>
      </p:pic>
    </p:spTree>
    <p:extLst>
      <p:ext uri="{BB962C8B-B14F-4D97-AF65-F5344CB8AC3E}">
        <p14:creationId xmlns:p14="http://schemas.microsoft.com/office/powerpoint/2010/main" val="942836970"/>
      </p:ext>
    </p:extLst>
  </p:cSld>
  <p:clrMapOvr>
    <a:masterClrMapping/>
  </p:clrMapOvr>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2022_Cover 3 (LargePi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C8D9EE5-912B-8A7E-B1A3-867A4129DBCA}"/>
              </a:ext>
            </a:extLst>
          </p:cNvPr>
          <p:cNvSpPr/>
          <p:nvPr userDrawn="1"/>
        </p:nvSpPr>
        <p:spPr>
          <a:xfrm>
            <a:off x="24143" y="0"/>
            <a:ext cx="12192000" cy="6858000"/>
          </a:xfrm>
          <a:prstGeom prst="rect">
            <a:avLst/>
          </a:prstGeom>
          <a:gradFill flip="none" rotWithShape="1">
            <a:gsLst>
              <a:gs pos="0">
                <a:srgbClr val="09233B">
                  <a:lumMod val="89000"/>
                  <a:lumOff val="11000"/>
                </a:srgbClr>
              </a:gs>
              <a:gs pos="23000">
                <a:srgbClr val="09233B">
                  <a:lumMod val="89000"/>
                  <a:lumOff val="11000"/>
                </a:srgbClr>
              </a:gs>
              <a:gs pos="68000">
                <a:srgbClr val="09233B">
                  <a:lumMod val="75000"/>
                </a:srgbClr>
              </a:gs>
              <a:gs pos="96000">
                <a:srgbClr val="09233B">
                  <a:lumMod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2" name="Picture 1" descr="A city lit up at night&#10;&#10;Description automatically generated with low confidence">
            <a:extLst>
              <a:ext uri="{FF2B5EF4-FFF2-40B4-BE49-F238E27FC236}">
                <a16:creationId xmlns:a16="http://schemas.microsoft.com/office/drawing/2014/main" id="{25BBD464-0F6B-C846-E354-1887FB57F2E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 y="2048130"/>
            <a:ext cx="12216143" cy="4809873"/>
          </a:xfrm>
          <a:prstGeom prst="rect">
            <a:avLst/>
          </a:prstGeom>
        </p:spPr>
      </p:pic>
      <p:sp>
        <p:nvSpPr>
          <p:cNvPr id="4" name="Rectangle 3">
            <a:extLst>
              <a:ext uri="{FF2B5EF4-FFF2-40B4-BE49-F238E27FC236}">
                <a16:creationId xmlns:a16="http://schemas.microsoft.com/office/drawing/2014/main" id="{2B355E07-5BB4-7E31-D0FE-D98191CD344D}"/>
              </a:ext>
            </a:extLst>
          </p:cNvPr>
          <p:cNvSpPr/>
          <p:nvPr userDrawn="1"/>
        </p:nvSpPr>
        <p:spPr>
          <a:xfrm>
            <a:off x="1" y="0"/>
            <a:ext cx="7520539" cy="6858000"/>
          </a:xfrm>
          <a:prstGeom prst="rect">
            <a:avLst/>
          </a:prstGeom>
          <a:gradFill flip="none" rotWithShape="1">
            <a:gsLst>
              <a:gs pos="0">
                <a:srgbClr val="061928"/>
              </a:gs>
              <a:gs pos="97000">
                <a:schemeClr val="accent1">
                  <a:lumMod val="70000"/>
                  <a:alpha val="9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231803564"/>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3" name="Object 2" hidden="1"/>
                      <p:cNvPicPr/>
                      <p:nvPr/>
                    </p:nvPicPr>
                    <p:blipFill>
                      <a:blip r:embed="rId5"/>
                      <a:stretch>
                        <a:fillRect/>
                      </a:stretch>
                    </p:blipFill>
                    <p:spPr>
                      <a:xfrm>
                        <a:off x="2119" y="2120"/>
                        <a:ext cx="2117" cy="2117"/>
                      </a:xfrm>
                      <a:prstGeom prst="rect">
                        <a:avLst/>
                      </a:prstGeom>
                    </p:spPr>
                  </p:pic>
                </p:oleObj>
              </mc:Fallback>
            </mc:AlternateContent>
          </a:graphicData>
        </a:graphic>
      </p:graphicFrame>
      <p:sp>
        <p:nvSpPr>
          <p:cNvPr id="6" name="Title 1"/>
          <p:cNvSpPr txBox="1">
            <a:spLocks/>
          </p:cNvSpPr>
          <p:nvPr/>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2" name="Title 1">
            <a:extLst>
              <a:ext uri="{FF2B5EF4-FFF2-40B4-BE49-F238E27FC236}">
                <a16:creationId xmlns:a16="http://schemas.microsoft.com/office/drawing/2014/main" id="{EB91A13D-1FF3-CAA8-6D60-C2F7C3467D93}"/>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5" name="Rectangle 24">
            <a:extLst>
              <a:ext uri="{FF2B5EF4-FFF2-40B4-BE49-F238E27FC236}">
                <a16:creationId xmlns:a16="http://schemas.microsoft.com/office/drawing/2014/main" id="{7F3AC078-FC52-C9A7-DD4D-664A1099F0B2}"/>
              </a:ext>
            </a:extLst>
          </p:cNvPr>
          <p:cNvSpPr/>
          <p:nvPr userDrawn="1"/>
        </p:nvSpPr>
        <p:spPr>
          <a:xfrm>
            <a:off x="458347" y="1"/>
            <a:ext cx="1824216" cy="126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26" name="Title 1">
            <a:extLst>
              <a:ext uri="{FF2B5EF4-FFF2-40B4-BE49-F238E27FC236}">
                <a16:creationId xmlns:a16="http://schemas.microsoft.com/office/drawing/2014/main" id="{E7E0B6EF-9FE5-3ABD-D01A-3EA55157571B}"/>
              </a:ext>
            </a:extLst>
          </p:cNvPr>
          <p:cNvSpPr txBox="1">
            <a:spLocks/>
          </p:cNvSpPr>
          <p:nvPr userDrawn="1"/>
        </p:nvSpPr>
        <p:spPr>
          <a:xfrm>
            <a:off x="838203" y="2368553"/>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rtl="0" fontAlgn="auto">
              <a:spcAft>
                <a:spcPts val="0"/>
              </a:spcAft>
              <a:defRPr/>
            </a:pPr>
            <a:endParaRPr lang="en-US" sz="4800" b="0" i="0">
              <a:solidFill>
                <a:srgbClr val="FFFFFF"/>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endParaRPr>
          </a:p>
        </p:txBody>
      </p:sp>
      <p:sp>
        <p:nvSpPr>
          <p:cNvPr id="27" name="Text Placeholder 10">
            <a:extLst>
              <a:ext uri="{FF2B5EF4-FFF2-40B4-BE49-F238E27FC236}">
                <a16:creationId xmlns:a16="http://schemas.microsoft.com/office/drawing/2014/main" id="{9C33C8E9-ECA9-9B9D-4EB8-147683811631}"/>
              </a:ext>
            </a:extLst>
          </p:cNvPr>
          <p:cNvSpPr>
            <a:spLocks noGrp="1"/>
          </p:cNvSpPr>
          <p:nvPr>
            <p:ph type="body" sz="quarter" idx="13" hasCustomPrompt="1"/>
          </p:nvPr>
        </p:nvSpPr>
        <p:spPr>
          <a:xfrm>
            <a:off x="660401"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28" name="Text Placeholder 10">
            <a:extLst>
              <a:ext uri="{FF2B5EF4-FFF2-40B4-BE49-F238E27FC236}">
                <a16:creationId xmlns:a16="http://schemas.microsoft.com/office/drawing/2014/main" id="{BAA6E68C-A2CB-1C62-7EDC-C762E7C1BA9A}"/>
              </a:ext>
            </a:extLst>
          </p:cNvPr>
          <p:cNvSpPr>
            <a:spLocks noGrp="1"/>
          </p:cNvSpPr>
          <p:nvPr>
            <p:ph type="body" sz="quarter" idx="14" hasCustomPrompt="1"/>
          </p:nvPr>
        </p:nvSpPr>
        <p:spPr>
          <a:xfrm>
            <a:off x="660401"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29" name="Text Placeholder 10">
            <a:extLst>
              <a:ext uri="{FF2B5EF4-FFF2-40B4-BE49-F238E27FC236}">
                <a16:creationId xmlns:a16="http://schemas.microsoft.com/office/drawing/2014/main" id="{71884577-5178-B66C-7379-E082BEDB12F2}"/>
              </a:ext>
            </a:extLst>
          </p:cNvPr>
          <p:cNvSpPr>
            <a:spLocks noGrp="1"/>
          </p:cNvSpPr>
          <p:nvPr>
            <p:ph type="body" sz="quarter" idx="15" hasCustomPrompt="1"/>
          </p:nvPr>
        </p:nvSpPr>
        <p:spPr>
          <a:xfrm>
            <a:off x="3841933" y="5330847"/>
            <a:ext cx="2463075" cy="268940"/>
          </a:xfrm>
        </p:spPr>
        <p:txBody>
          <a:bodyPr tIns="0" bIns="0">
            <a:noAutofit/>
          </a:bodyPr>
          <a:lstStyle>
            <a:lvl1pPr marL="0" indent="0" rtl="0">
              <a:spcBef>
                <a:spcPts val="0"/>
              </a:spcBef>
              <a:buFontTx/>
              <a:buNone/>
              <a:defRPr sz="1867" b="1"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Name</a:t>
            </a:r>
          </a:p>
        </p:txBody>
      </p:sp>
      <p:sp>
        <p:nvSpPr>
          <p:cNvPr id="30" name="Text Placeholder 10">
            <a:extLst>
              <a:ext uri="{FF2B5EF4-FFF2-40B4-BE49-F238E27FC236}">
                <a16:creationId xmlns:a16="http://schemas.microsoft.com/office/drawing/2014/main" id="{C7C9152D-E530-5E14-9F3A-EE681761CE0B}"/>
              </a:ext>
            </a:extLst>
          </p:cNvPr>
          <p:cNvSpPr>
            <a:spLocks noGrp="1"/>
          </p:cNvSpPr>
          <p:nvPr>
            <p:ph type="body" sz="quarter" idx="16" hasCustomPrompt="1"/>
          </p:nvPr>
        </p:nvSpPr>
        <p:spPr>
          <a:xfrm>
            <a:off x="3841933" y="5634567"/>
            <a:ext cx="2463075" cy="268940"/>
          </a:xfrm>
        </p:spPr>
        <p:txBody>
          <a:bodyPr tIns="0" bIns="0">
            <a:noAutofit/>
          </a:bodyPr>
          <a:lstStyle>
            <a:lvl1pPr marL="0" indent="0" rtl="0">
              <a:spcBef>
                <a:spcPts val="0"/>
              </a:spcBef>
              <a:buFontTx/>
              <a:buNone/>
              <a:defRPr sz="1867"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Job Title</a:t>
            </a:r>
          </a:p>
        </p:txBody>
      </p:sp>
      <p:sp>
        <p:nvSpPr>
          <p:cNvPr id="31" name="Title 1">
            <a:extLst>
              <a:ext uri="{FF2B5EF4-FFF2-40B4-BE49-F238E27FC236}">
                <a16:creationId xmlns:a16="http://schemas.microsoft.com/office/drawing/2014/main" id="{51BA8004-4AB3-AE2A-C388-40151D40D525}"/>
              </a:ext>
            </a:extLst>
          </p:cNvPr>
          <p:cNvSpPr>
            <a:spLocks noGrp="1"/>
          </p:cNvSpPr>
          <p:nvPr>
            <p:ph type="title" hasCustomPrompt="1"/>
          </p:nvPr>
        </p:nvSpPr>
        <p:spPr>
          <a:xfrm>
            <a:off x="672393" y="1810579"/>
            <a:ext cx="6134808" cy="1978628"/>
          </a:xfrm>
        </p:spPr>
        <p:txBody>
          <a:bodyPr vert="horz" anchor="b"/>
          <a:lstStyle>
            <a:lvl1pPr rtl="0">
              <a:lnSpc>
                <a:spcPct val="90000"/>
              </a:lnSpc>
              <a:defRPr sz="4000" b="1" cap="none"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stStyle>
          <a:p>
            <a:r>
              <a:rPr lang="en-US"/>
              <a:t>This is a cover slide option with three lines for a long title</a:t>
            </a:r>
          </a:p>
        </p:txBody>
      </p:sp>
      <p:sp>
        <p:nvSpPr>
          <p:cNvPr id="32" name="Text Placeholder 10">
            <a:extLst>
              <a:ext uri="{FF2B5EF4-FFF2-40B4-BE49-F238E27FC236}">
                <a16:creationId xmlns:a16="http://schemas.microsoft.com/office/drawing/2014/main" id="{B4382241-E7AB-CB61-77D6-D3D937EF5CFE}"/>
              </a:ext>
            </a:extLst>
          </p:cNvPr>
          <p:cNvSpPr>
            <a:spLocks noGrp="1"/>
          </p:cNvSpPr>
          <p:nvPr>
            <p:ph type="body" sz="quarter" idx="11" hasCustomPrompt="1"/>
          </p:nvPr>
        </p:nvSpPr>
        <p:spPr>
          <a:xfrm>
            <a:off x="672396" y="3890802"/>
            <a:ext cx="6134809" cy="357959"/>
          </a:xfrm>
        </p:spPr>
        <p:txBody>
          <a:bodyPr tIns="0" bIns="0">
            <a:noAutofit/>
          </a:bodyPr>
          <a:lstStyle>
            <a:lvl1pPr marL="0" indent="0" rtl="0">
              <a:spcBef>
                <a:spcPts val="0"/>
              </a:spcBef>
              <a:buFontTx/>
              <a:buNone/>
              <a:defRPr sz="2667" baseline="0">
                <a:solidFill>
                  <a:srgbClr val="FFFFFF"/>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This is for a subtitle optional</a:t>
            </a:r>
          </a:p>
        </p:txBody>
      </p:sp>
      <p:sp>
        <p:nvSpPr>
          <p:cNvPr id="33" name="Text Placeholder 10">
            <a:extLst>
              <a:ext uri="{FF2B5EF4-FFF2-40B4-BE49-F238E27FC236}">
                <a16:creationId xmlns:a16="http://schemas.microsoft.com/office/drawing/2014/main" id="{7A0CF601-A234-F58C-A19B-D80BD7ABEAD1}"/>
              </a:ext>
            </a:extLst>
          </p:cNvPr>
          <p:cNvSpPr>
            <a:spLocks noGrp="1"/>
          </p:cNvSpPr>
          <p:nvPr>
            <p:ph type="body" sz="quarter" idx="12" hasCustomPrompt="1"/>
          </p:nvPr>
        </p:nvSpPr>
        <p:spPr>
          <a:xfrm>
            <a:off x="672392" y="6299259"/>
            <a:ext cx="4929909" cy="268940"/>
          </a:xfrm>
        </p:spPr>
        <p:txBody>
          <a:bodyPr tIns="0" bIns="0">
            <a:noAutofit/>
          </a:bodyPr>
          <a:lstStyle>
            <a:lvl1pPr marL="0" indent="0" rtl="0">
              <a:spcBef>
                <a:spcPts val="0"/>
              </a:spcBef>
              <a:buFontTx/>
              <a:buNone/>
              <a:defRPr sz="1333" b="0" baseline="0">
                <a:solidFill>
                  <a:schemeClr val="bg1"/>
                </a:solidFill>
                <a:latin typeface="Source Sans Pro" panose="020B0503030403020204" pitchFamily="34" charset="0"/>
                <a:cs typeface="Arial" panose="020B0604020202020204" pitchFamily="34" charset="0"/>
                <a:sym typeface="Arial" panose="020B0604020202020204" pitchFamily="34" charset="0"/>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Date optional</a:t>
            </a:r>
          </a:p>
        </p:txBody>
      </p:sp>
      <p:pic>
        <p:nvPicPr>
          <p:cNvPr id="34" name="Graphic 33">
            <a:extLst>
              <a:ext uri="{FF2B5EF4-FFF2-40B4-BE49-F238E27FC236}">
                <a16:creationId xmlns:a16="http://schemas.microsoft.com/office/drawing/2014/main" id="{D1D181C7-3648-FC85-3C34-D7E98541BACC}"/>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4770" y="639721"/>
            <a:ext cx="1471375" cy="512136"/>
          </a:xfrm>
          <a:prstGeom prst="rect">
            <a:avLst/>
          </a:prstGeom>
        </p:spPr>
      </p:pic>
    </p:spTree>
    <p:extLst>
      <p:ext uri="{BB962C8B-B14F-4D97-AF65-F5344CB8AC3E}">
        <p14:creationId xmlns:p14="http://schemas.microsoft.com/office/powerpoint/2010/main" val="3979830171"/>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slideLayout" Target="../slideLayouts/slideLayout87.xml"/><Relationship Id="rId50" Type="http://schemas.openxmlformats.org/officeDocument/2006/relationships/slideLayout" Target="../slideLayouts/slideLayout90.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slideLayout" Target="../slideLayouts/slideLayout85.xml"/><Relationship Id="rId53" Type="http://schemas.openxmlformats.org/officeDocument/2006/relationships/oleObject" Target="../embeddings/oleObject1.bin"/><Relationship Id="rId5" Type="http://schemas.openxmlformats.org/officeDocument/2006/relationships/slideLayout" Target="../slideLayouts/slideLayout4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52" Type="http://schemas.openxmlformats.org/officeDocument/2006/relationships/tags" Target="../tags/tag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slideLayout" Target="../slideLayouts/slideLayout88.xml"/><Relationship Id="rId8" Type="http://schemas.openxmlformats.org/officeDocument/2006/relationships/slideLayout" Target="../slideLayouts/slideLayout48.xml"/><Relationship Id="rId51" Type="http://schemas.openxmlformats.org/officeDocument/2006/relationships/theme" Target="../theme/theme2.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slideLayout" Target="../slideLayouts/slideLayout86.xml"/><Relationship Id="rId20" Type="http://schemas.openxmlformats.org/officeDocument/2006/relationships/slideLayout" Target="../slideLayouts/slideLayout60.xml"/><Relationship Id="rId41" Type="http://schemas.openxmlformats.org/officeDocument/2006/relationships/slideLayout" Target="../slideLayouts/slideLayout81.xml"/><Relationship Id="rId54" Type="http://schemas.openxmlformats.org/officeDocument/2006/relationships/image" Target="../media/image28.emf"/><Relationship Id="rId1" Type="http://schemas.openxmlformats.org/officeDocument/2006/relationships/slideLayout" Target="../slideLayouts/slideLayout41.xml"/><Relationship Id="rId6" Type="http://schemas.openxmlformats.org/officeDocument/2006/relationships/slideLayout" Target="../slideLayouts/slideLayout46.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9" Type="http://schemas.openxmlformats.org/officeDocument/2006/relationships/slideLayout" Target="../slideLayouts/slideLayout129.xml"/><Relationship Id="rId21" Type="http://schemas.openxmlformats.org/officeDocument/2006/relationships/slideLayout" Target="../slideLayouts/slideLayout111.xml"/><Relationship Id="rId34" Type="http://schemas.openxmlformats.org/officeDocument/2006/relationships/slideLayout" Target="../slideLayouts/slideLayout124.xml"/><Relationship Id="rId42" Type="http://schemas.openxmlformats.org/officeDocument/2006/relationships/slideLayout" Target="../slideLayouts/slideLayout132.xml"/><Relationship Id="rId47" Type="http://schemas.openxmlformats.org/officeDocument/2006/relationships/slideLayout" Target="../slideLayouts/slideLayout137.xml"/><Relationship Id="rId50" Type="http://schemas.openxmlformats.org/officeDocument/2006/relationships/theme" Target="../theme/theme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9" Type="http://schemas.openxmlformats.org/officeDocument/2006/relationships/slideLayout" Target="../slideLayouts/slideLayout119.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37" Type="http://schemas.openxmlformats.org/officeDocument/2006/relationships/slideLayout" Target="../slideLayouts/slideLayout127.xml"/><Relationship Id="rId40" Type="http://schemas.openxmlformats.org/officeDocument/2006/relationships/slideLayout" Target="../slideLayouts/slideLayout130.xml"/><Relationship Id="rId45" Type="http://schemas.openxmlformats.org/officeDocument/2006/relationships/slideLayout" Target="../slideLayouts/slideLayout135.xml"/><Relationship Id="rId53" Type="http://schemas.openxmlformats.org/officeDocument/2006/relationships/image" Target="../media/image28.emf"/><Relationship Id="rId5" Type="http://schemas.openxmlformats.org/officeDocument/2006/relationships/slideLayout" Target="../slideLayouts/slideLayout9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4" Type="http://schemas.openxmlformats.org/officeDocument/2006/relationships/slideLayout" Target="../slideLayouts/slideLayout134.xml"/><Relationship Id="rId52" Type="http://schemas.openxmlformats.org/officeDocument/2006/relationships/oleObject" Target="../embeddings/oleObject1.bin"/><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35" Type="http://schemas.openxmlformats.org/officeDocument/2006/relationships/slideLayout" Target="../slideLayouts/slideLayout125.xml"/><Relationship Id="rId43" Type="http://schemas.openxmlformats.org/officeDocument/2006/relationships/slideLayout" Target="../slideLayouts/slideLayout133.xml"/><Relationship Id="rId48" Type="http://schemas.openxmlformats.org/officeDocument/2006/relationships/slideLayout" Target="../slideLayouts/slideLayout138.xml"/><Relationship Id="rId8" Type="http://schemas.openxmlformats.org/officeDocument/2006/relationships/slideLayout" Target="../slideLayouts/slideLayout98.xml"/><Relationship Id="rId51" Type="http://schemas.openxmlformats.org/officeDocument/2006/relationships/tags" Target="../tags/tag33.xml"/><Relationship Id="rId3" Type="http://schemas.openxmlformats.org/officeDocument/2006/relationships/slideLayout" Target="../slideLayouts/slideLayout93.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38" Type="http://schemas.openxmlformats.org/officeDocument/2006/relationships/slideLayout" Target="../slideLayouts/slideLayout128.xml"/><Relationship Id="rId46" Type="http://schemas.openxmlformats.org/officeDocument/2006/relationships/slideLayout" Target="../slideLayouts/slideLayout136.xml"/><Relationship Id="rId20" Type="http://schemas.openxmlformats.org/officeDocument/2006/relationships/slideLayout" Target="../slideLayouts/slideLayout110.xml"/><Relationship Id="rId41" Type="http://schemas.openxmlformats.org/officeDocument/2006/relationships/slideLayout" Target="../slideLayouts/slideLayout131.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36" Type="http://schemas.openxmlformats.org/officeDocument/2006/relationships/slideLayout" Target="../slideLayouts/slideLayout126.xml"/><Relationship Id="rId49" Type="http://schemas.openxmlformats.org/officeDocument/2006/relationships/slideLayout" Target="../slideLayouts/slideLayout13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2.xml"/><Relationship Id="rId7" Type="http://schemas.openxmlformats.org/officeDocument/2006/relationships/image" Target="../media/image28.emf"/><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oleObject" Target="../embeddings/oleObject1.bin"/><Relationship Id="rId5" Type="http://schemas.openxmlformats.org/officeDocument/2006/relationships/tags" Target="../tags/tag6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68.xml"/><Relationship Id="rId21" Type="http://schemas.openxmlformats.org/officeDocument/2006/relationships/slideLayout" Target="../slideLayouts/slideLayout163.xml"/><Relationship Id="rId42" Type="http://schemas.openxmlformats.org/officeDocument/2006/relationships/slideLayout" Target="../slideLayouts/slideLayout184.xml"/><Relationship Id="rId47" Type="http://schemas.openxmlformats.org/officeDocument/2006/relationships/slideLayout" Target="../slideLayouts/slideLayout189.xml"/><Relationship Id="rId63" Type="http://schemas.openxmlformats.org/officeDocument/2006/relationships/slideLayout" Target="../slideLayouts/slideLayout205.xml"/><Relationship Id="rId68" Type="http://schemas.openxmlformats.org/officeDocument/2006/relationships/slideLayout" Target="../slideLayouts/slideLayout210.xml"/><Relationship Id="rId16" Type="http://schemas.openxmlformats.org/officeDocument/2006/relationships/slideLayout" Target="../slideLayouts/slideLayout15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45" Type="http://schemas.openxmlformats.org/officeDocument/2006/relationships/slideLayout" Target="../slideLayouts/slideLayout187.xml"/><Relationship Id="rId53" Type="http://schemas.openxmlformats.org/officeDocument/2006/relationships/slideLayout" Target="../slideLayouts/slideLayout195.xml"/><Relationship Id="rId58" Type="http://schemas.openxmlformats.org/officeDocument/2006/relationships/slideLayout" Target="../slideLayouts/slideLayout200.xml"/><Relationship Id="rId66" Type="http://schemas.openxmlformats.org/officeDocument/2006/relationships/slideLayout" Target="../slideLayouts/slideLayout208.xml"/><Relationship Id="rId74" Type="http://schemas.openxmlformats.org/officeDocument/2006/relationships/tags" Target="../tags/tag66.xml"/><Relationship Id="rId5" Type="http://schemas.openxmlformats.org/officeDocument/2006/relationships/slideLayout" Target="../slideLayouts/slideLayout147.xml"/><Relationship Id="rId61" Type="http://schemas.openxmlformats.org/officeDocument/2006/relationships/slideLayout" Target="../slideLayouts/slideLayout203.xml"/><Relationship Id="rId19" Type="http://schemas.openxmlformats.org/officeDocument/2006/relationships/slideLayout" Target="../slideLayouts/slideLayout16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slideLayout" Target="../slideLayouts/slideLayout185.xml"/><Relationship Id="rId48" Type="http://schemas.openxmlformats.org/officeDocument/2006/relationships/slideLayout" Target="../slideLayouts/slideLayout190.xml"/><Relationship Id="rId56" Type="http://schemas.openxmlformats.org/officeDocument/2006/relationships/slideLayout" Target="../slideLayouts/slideLayout198.xml"/><Relationship Id="rId64" Type="http://schemas.openxmlformats.org/officeDocument/2006/relationships/slideLayout" Target="../slideLayouts/slideLayout206.xml"/><Relationship Id="rId69" Type="http://schemas.openxmlformats.org/officeDocument/2006/relationships/slideLayout" Target="../slideLayouts/slideLayout211.xml"/><Relationship Id="rId77" Type="http://schemas.openxmlformats.org/officeDocument/2006/relationships/image" Target="../media/image54.emf"/><Relationship Id="rId8" Type="http://schemas.openxmlformats.org/officeDocument/2006/relationships/slideLayout" Target="../slideLayouts/slideLayout150.xml"/><Relationship Id="rId51" Type="http://schemas.openxmlformats.org/officeDocument/2006/relationships/slideLayout" Target="../slideLayouts/slideLayout193.xml"/><Relationship Id="rId72" Type="http://schemas.openxmlformats.org/officeDocument/2006/relationships/slideLayout" Target="../slideLayouts/slideLayout214.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46" Type="http://schemas.openxmlformats.org/officeDocument/2006/relationships/slideLayout" Target="../slideLayouts/slideLayout188.xml"/><Relationship Id="rId59" Type="http://schemas.openxmlformats.org/officeDocument/2006/relationships/slideLayout" Target="../slideLayouts/slideLayout201.xml"/><Relationship Id="rId67" Type="http://schemas.openxmlformats.org/officeDocument/2006/relationships/slideLayout" Target="../slideLayouts/slideLayout209.xml"/><Relationship Id="rId20" Type="http://schemas.openxmlformats.org/officeDocument/2006/relationships/slideLayout" Target="../slideLayouts/slideLayout162.xml"/><Relationship Id="rId41" Type="http://schemas.openxmlformats.org/officeDocument/2006/relationships/slideLayout" Target="../slideLayouts/slideLayout183.xml"/><Relationship Id="rId54" Type="http://schemas.openxmlformats.org/officeDocument/2006/relationships/slideLayout" Target="../slideLayouts/slideLayout196.xml"/><Relationship Id="rId62" Type="http://schemas.openxmlformats.org/officeDocument/2006/relationships/slideLayout" Target="../slideLayouts/slideLayout204.xml"/><Relationship Id="rId70" Type="http://schemas.openxmlformats.org/officeDocument/2006/relationships/slideLayout" Target="../slideLayouts/slideLayout212.xml"/><Relationship Id="rId75" Type="http://schemas.openxmlformats.org/officeDocument/2006/relationships/tags" Target="../tags/tag67.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49" Type="http://schemas.openxmlformats.org/officeDocument/2006/relationships/slideLayout" Target="../slideLayouts/slideLayout191.xml"/><Relationship Id="rId57" Type="http://schemas.openxmlformats.org/officeDocument/2006/relationships/slideLayout" Target="../slideLayouts/slideLayout199.xml"/><Relationship Id="rId10" Type="http://schemas.openxmlformats.org/officeDocument/2006/relationships/slideLayout" Target="../slideLayouts/slideLayout152.xml"/><Relationship Id="rId31" Type="http://schemas.openxmlformats.org/officeDocument/2006/relationships/slideLayout" Target="../slideLayouts/slideLayout173.xml"/><Relationship Id="rId44" Type="http://schemas.openxmlformats.org/officeDocument/2006/relationships/slideLayout" Target="../slideLayouts/slideLayout186.xml"/><Relationship Id="rId52" Type="http://schemas.openxmlformats.org/officeDocument/2006/relationships/slideLayout" Target="../slideLayouts/slideLayout194.xml"/><Relationship Id="rId60" Type="http://schemas.openxmlformats.org/officeDocument/2006/relationships/slideLayout" Target="../slideLayouts/slideLayout202.xml"/><Relationship Id="rId65" Type="http://schemas.openxmlformats.org/officeDocument/2006/relationships/slideLayout" Target="../slideLayouts/slideLayout207.xml"/><Relationship Id="rId73" Type="http://schemas.openxmlformats.org/officeDocument/2006/relationships/theme" Target="../theme/theme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9" Type="http://schemas.openxmlformats.org/officeDocument/2006/relationships/slideLayout" Target="../slideLayouts/slideLayout181.xml"/><Relationship Id="rId34" Type="http://schemas.openxmlformats.org/officeDocument/2006/relationships/slideLayout" Target="../slideLayouts/slideLayout176.xml"/><Relationship Id="rId50" Type="http://schemas.openxmlformats.org/officeDocument/2006/relationships/slideLayout" Target="../slideLayouts/slideLayout192.xml"/><Relationship Id="rId55" Type="http://schemas.openxmlformats.org/officeDocument/2006/relationships/slideLayout" Target="../slideLayouts/slideLayout197.xml"/><Relationship Id="rId76" Type="http://schemas.openxmlformats.org/officeDocument/2006/relationships/oleObject" Target="../embeddings/oleObject14.bin"/><Relationship Id="rId7" Type="http://schemas.openxmlformats.org/officeDocument/2006/relationships/slideLayout" Target="../slideLayouts/slideLayout149.xml"/><Relationship Id="rId71" Type="http://schemas.openxmlformats.org/officeDocument/2006/relationships/slideLayout" Target="../slideLayouts/slideLayout213.xml"/><Relationship Id="rId2" Type="http://schemas.openxmlformats.org/officeDocument/2006/relationships/slideLayout" Target="../slideLayouts/slideLayout144.xml"/><Relationship Id="rId29" Type="http://schemas.openxmlformats.org/officeDocument/2006/relationships/slideLayout" Target="../slideLayouts/slideLayout17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40.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42" Type="http://schemas.openxmlformats.org/officeDocument/2006/relationships/slideLayout" Target="../slideLayouts/slideLayout256.xml"/><Relationship Id="rId47" Type="http://schemas.openxmlformats.org/officeDocument/2006/relationships/slideLayout" Target="../slideLayouts/slideLayout261.xml"/><Relationship Id="rId50" Type="http://schemas.openxmlformats.org/officeDocument/2006/relationships/slideLayout" Target="../slideLayouts/slideLayout264.xml"/><Relationship Id="rId55" Type="http://schemas.openxmlformats.org/officeDocument/2006/relationships/slideLayout" Target="../slideLayouts/slideLayout269.xml"/><Relationship Id="rId63" Type="http://schemas.openxmlformats.org/officeDocument/2006/relationships/slideLayout" Target="../slideLayouts/slideLayout277.xml"/><Relationship Id="rId68" Type="http://schemas.openxmlformats.org/officeDocument/2006/relationships/image" Target="../media/image54.emf"/><Relationship Id="rId7" Type="http://schemas.openxmlformats.org/officeDocument/2006/relationships/slideLayout" Target="../slideLayouts/slideLayout22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9" Type="http://schemas.openxmlformats.org/officeDocument/2006/relationships/slideLayout" Target="../slideLayouts/slideLayout243.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slideLayout" Target="../slideLayouts/slideLayout251.xml"/><Relationship Id="rId40" Type="http://schemas.openxmlformats.org/officeDocument/2006/relationships/slideLayout" Target="../slideLayouts/slideLayout254.xml"/><Relationship Id="rId45" Type="http://schemas.openxmlformats.org/officeDocument/2006/relationships/slideLayout" Target="../slideLayouts/slideLayout259.xml"/><Relationship Id="rId53" Type="http://schemas.openxmlformats.org/officeDocument/2006/relationships/slideLayout" Target="../slideLayouts/slideLayout267.xml"/><Relationship Id="rId58" Type="http://schemas.openxmlformats.org/officeDocument/2006/relationships/slideLayout" Target="../slideLayouts/slideLayout272.xml"/><Relationship Id="rId66" Type="http://schemas.openxmlformats.org/officeDocument/2006/relationships/tags" Target="../tags/tag71.xml"/><Relationship Id="rId5" Type="http://schemas.openxmlformats.org/officeDocument/2006/relationships/slideLayout" Target="../slideLayouts/slideLayout219.xml"/><Relationship Id="rId61" Type="http://schemas.openxmlformats.org/officeDocument/2006/relationships/slideLayout" Target="../slideLayouts/slideLayout275.xml"/><Relationship Id="rId19" Type="http://schemas.openxmlformats.org/officeDocument/2006/relationships/slideLayout" Target="../slideLayouts/slideLayout23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43" Type="http://schemas.openxmlformats.org/officeDocument/2006/relationships/slideLayout" Target="../slideLayouts/slideLayout257.xml"/><Relationship Id="rId48" Type="http://schemas.openxmlformats.org/officeDocument/2006/relationships/slideLayout" Target="../slideLayouts/slideLayout262.xml"/><Relationship Id="rId56" Type="http://schemas.openxmlformats.org/officeDocument/2006/relationships/slideLayout" Target="../slideLayouts/slideLayout270.xml"/><Relationship Id="rId64" Type="http://schemas.openxmlformats.org/officeDocument/2006/relationships/theme" Target="../theme/theme6.xml"/><Relationship Id="rId8" Type="http://schemas.openxmlformats.org/officeDocument/2006/relationships/slideLayout" Target="../slideLayouts/slideLayout222.xml"/><Relationship Id="rId51" Type="http://schemas.openxmlformats.org/officeDocument/2006/relationships/slideLayout" Target="../slideLayouts/slideLayout265.xml"/><Relationship Id="rId3" Type="http://schemas.openxmlformats.org/officeDocument/2006/relationships/slideLayout" Target="../slideLayouts/slideLayout217.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slideLayout" Target="../slideLayouts/slideLayout252.xml"/><Relationship Id="rId46" Type="http://schemas.openxmlformats.org/officeDocument/2006/relationships/slideLayout" Target="../slideLayouts/slideLayout260.xml"/><Relationship Id="rId59" Type="http://schemas.openxmlformats.org/officeDocument/2006/relationships/slideLayout" Target="../slideLayouts/slideLayout273.xml"/><Relationship Id="rId67" Type="http://schemas.openxmlformats.org/officeDocument/2006/relationships/oleObject" Target="../embeddings/oleObject14.bin"/><Relationship Id="rId20" Type="http://schemas.openxmlformats.org/officeDocument/2006/relationships/slideLayout" Target="../slideLayouts/slideLayout234.xml"/><Relationship Id="rId41" Type="http://schemas.openxmlformats.org/officeDocument/2006/relationships/slideLayout" Target="../slideLayouts/slideLayout255.xml"/><Relationship Id="rId54" Type="http://schemas.openxmlformats.org/officeDocument/2006/relationships/slideLayout" Target="../slideLayouts/slideLayout268.xml"/><Relationship Id="rId62" Type="http://schemas.openxmlformats.org/officeDocument/2006/relationships/slideLayout" Target="../slideLayouts/slideLayout27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49" Type="http://schemas.openxmlformats.org/officeDocument/2006/relationships/slideLayout" Target="../slideLayouts/slideLayout263.xml"/><Relationship Id="rId57" Type="http://schemas.openxmlformats.org/officeDocument/2006/relationships/slideLayout" Target="../slideLayouts/slideLayout271.xml"/><Relationship Id="rId10" Type="http://schemas.openxmlformats.org/officeDocument/2006/relationships/slideLayout" Target="../slideLayouts/slideLayout224.xml"/><Relationship Id="rId31" Type="http://schemas.openxmlformats.org/officeDocument/2006/relationships/slideLayout" Target="../slideLayouts/slideLayout245.xml"/><Relationship Id="rId44" Type="http://schemas.openxmlformats.org/officeDocument/2006/relationships/slideLayout" Target="../slideLayouts/slideLayout258.xml"/><Relationship Id="rId52" Type="http://schemas.openxmlformats.org/officeDocument/2006/relationships/slideLayout" Target="../slideLayouts/slideLayout266.xml"/><Relationship Id="rId60" Type="http://schemas.openxmlformats.org/officeDocument/2006/relationships/slideLayout" Target="../slideLayouts/slideLayout274.xml"/><Relationship Id="rId65" Type="http://schemas.openxmlformats.org/officeDocument/2006/relationships/tags" Target="../tags/tag70.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9" Type="http://schemas.openxmlformats.org/officeDocument/2006/relationships/slideLayout" Target="../slideLayouts/slideLayout253.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03.xml"/><Relationship Id="rId21" Type="http://schemas.openxmlformats.org/officeDocument/2006/relationships/slideLayout" Target="../slideLayouts/slideLayout298.xml"/><Relationship Id="rId42" Type="http://schemas.openxmlformats.org/officeDocument/2006/relationships/slideLayout" Target="../slideLayouts/slideLayout319.xml"/><Relationship Id="rId47" Type="http://schemas.openxmlformats.org/officeDocument/2006/relationships/slideLayout" Target="../slideLayouts/slideLayout324.xml"/><Relationship Id="rId63" Type="http://schemas.openxmlformats.org/officeDocument/2006/relationships/slideLayout" Target="../slideLayouts/slideLayout340.xml"/><Relationship Id="rId68" Type="http://schemas.openxmlformats.org/officeDocument/2006/relationships/oleObject" Target="../embeddings/oleObject14.bin"/><Relationship Id="rId7" Type="http://schemas.openxmlformats.org/officeDocument/2006/relationships/slideLayout" Target="../slideLayouts/slideLayout284.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9" Type="http://schemas.openxmlformats.org/officeDocument/2006/relationships/slideLayout" Target="../slideLayouts/slideLayout306.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slideLayout" Target="../slideLayouts/slideLayout309.xml"/><Relationship Id="rId37" Type="http://schemas.openxmlformats.org/officeDocument/2006/relationships/slideLayout" Target="../slideLayouts/slideLayout314.xml"/><Relationship Id="rId40" Type="http://schemas.openxmlformats.org/officeDocument/2006/relationships/slideLayout" Target="../slideLayouts/slideLayout317.xml"/><Relationship Id="rId45" Type="http://schemas.openxmlformats.org/officeDocument/2006/relationships/slideLayout" Target="../slideLayouts/slideLayout322.xml"/><Relationship Id="rId53" Type="http://schemas.openxmlformats.org/officeDocument/2006/relationships/slideLayout" Target="../slideLayouts/slideLayout330.xml"/><Relationship Id="rId58" Type="http://schemas.openxmlformats.org/officeDocument/2006/relationships/slideLayout" Target="../slideLayouts/slideLayout335.xml"/><Relationship Id="rId66" Type="http://schemas.openxmlformats.org/officeDocument/2006/relationships/tags" Target="../tags/tag72.xml"/><Relationship Id="rId5" Type="http://schemas.openxmlformats.org/officeDocument/2006/relationships/slideLayout" Target="../slideLayouts/slideLayout282.xml"/><Relationship Id="rId61" Type="http://schemas.openxmlformats.org/officeDocument/2006/relationships/slideLayout" Target="../slideLayouts/slideLayout338.xml"/><Relationship Id="rId19" Type="http://schemas.openxmlformats.org/officeDocument/2006/relationships/slideLayout" Target="../slideLayouts/slideLayout29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 Id="rId35" Type="http://schemas.openxmlformats.org/officeDocument/2006/relationships/slideLayout" Target="../slideLayouts/slideLayout312.xml"/><Relationship Id="rId43" Type="http://schemas.openxmlformats.org/officeDocument/2006/relationships/slideLayout" Target="../slideLayouts/slideLayout320.xml"/><Relationship Id="rId48" Type="http://schemas.openxmlformats.org/officeDocument/2006/relationships/slideLayout" Target="../slideLayouts/slideLayout325.xml"/><Relationship Id="rId56" Type="http://schemas.openxmlformats.org/officeDocument/2006/relationships/slideLayout" Target="../slideLayouts/slideLayout333.xml"/><Relationship Id="rId64" Type="http://schemas.openxmlformats.org/officeDocument/2006/relationships/slideLayout" Target="../slideLayouts/slideLayout341.xml"/><Relationship Id="rId69" Type="http://schemas.openxmlformats.org/officeDocument/2006/relationships/image" Target="../media/image54.emf"/><Relationship Id="rId8" Type="http://schemas.openxmlformats.org/officeDocument/2006/relationships/slideLayout" Target="../slideLayouts/slideLayout285.xml"/><Relationship Id="rId51" Type="http://schemas.openxmlformats.org/officeDocument/2006/relationships/slideLayout" Target="../slideLayouts/slideLayout328.xml"/><Relationship Id="rId3" Type="http://schemas.openxmlformats.org/officeDocument/2006/relationships/slideLayout" Target="../slideLayouts/slideLayout280.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slideLayout" Target="../slideLayouts/slideLayout310.xml"/><Relationship Id="rId38" Type="http://schemas.openxmlformats.org/officeDocument/2006/relationships/slideLayout" Target="../slideLayouts/slideLayout315.xml"/><Relationship Id="rId46" Type="http://schemas.openxmlformats.org/officeDocument/2006/relationships/slideLayout" Target="../slideLayouts/slideLayout323.xml"/><Relationship Id="rId59" Type="http://schemas.openxmlformats.org/officeDocument/2006/relationships/slideLayout" Target="../slideLayouts/slideLayout336.xml"/><Relationship Id="rId67" Type="http://schemas.openxmlformats.org/officeDocument/2006/relationships/tags" Target="../tags/tag73.xml"/><Relationship Id="rId20" Type="http://schemas.openxmlformats.org/officeDocument/2006/relationships/slideLayout" Target="../slideLayouts/slideLayout297.xml"/><Relationship Id="rId41" Type="http://schemas.openxmlformats.org/officeDocument/2006/relationships/slideLayout" Target="../slideLayouts/slideLayout318.xml"/><Relationship Id="rId54" Type="http://schemas.openxmlformats.org/officeDocument/2006/relationships/slideLayout" Target="../slideLayouts/slideLayout331.xml"/><Relationship Id="rId62" Type="http://schemas.openxmlformats.org/officeDocument/2006/relationships/slideLayout" Target="../slideLayouts/slideLayout33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36" Type="http://schemas.openxmlformats.org/officeDocument/2006/relationships/slideLayout" Target="../slideLayouts/slideLayout313.xml"/><Relationship Id="rId49" Type="http://schemas.openxmlformats.org/officeDocument/2006/relationships/slideLayout" Target="../slideLayouts/slideLayout326.xml"/><Relationship Id="rId57" Type="http://schemas.openxmlformats.org/officeDocument/2006/relationships/slideLayout" Target="../slideLayouts/slideLayout334.xml"/><Relationship Id="rId10" Type="http://schemas.openxmlformats.org/officeDocument/2006/relationships/slideLayout" Target="../slideLayouts/slideLayout287.xml"/><Relationship Id="rId31" Type="http://schemas.openxmlformats.org/officeDocument/2006/relationships/slideLayout" Target="../slideLayouts/slideLayout308.xml"/><Relationship Id="rId44" Type="http://schemas.openxmlformats.org/officeDocument/2006/relationships/slideLayout" Target="../slideLayouts/slideLayout321.xml"/><Relationship Id="rId52" Type="http://schemas.openxmlformats.org/officeDocument/2006/relationships/slideLayout" Target="../slideLayouts/slideLayout329.xml"/><Relationship Id="rId60" Type="http://schemas.openxmlformats.org/officeDocument/2006/relationships/slideLayout" Target="../slideLayouts/slideLayout337.xml"/><Relationship Id="rId65" Type="http://schemas.openxmlformats.org/officeDocument/2006/relationships/theme" Target="../theme/theme7.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39" Type="http://schemas.openxmlformats.org/officeDocument/2006/relationships/slideLayout" Target="../slideLayouts/slideLayout316.xml"/><Relationship Id="rId34" Type="http://schemas.openxmlformats.org/officeDocument/2006/relationships/slideLayout" Target="../slideLayouts/slideLayout311.xml"/><Relationship Id="rId50" Type="http://schemas.openxmlformats.org/officeDocument/2006/relationships/slideLayout" Target="../slideLayouts/slideLayout327.xml"/><Relationship Id="rId55" Type="http://schemas.openxmlformats.org/officeDocument/2006/relationships/slideLayout" Target="../slideLayouts/slideLayout3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CB2775-04B1-042D-9E53-D0E611B5F8DA}"/>
              </a:ext>
            </a:extLst>
          </p:cNvPr>
          <p:cNvSpPr>
            <a:spLocks noGrp="1"/>
          </p:cNvSpPr>
          <p:nvPr>
            <p:ph type="body" idx="1"/>
          </p:nvPr>
        </p:nvSpPr>
        <p:spPr>
          <a:xfrm>
            <a:off x="707539" y="1847574"/>
            <a:ext cx="10776922" cy="41087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C75C6EB-E1EF-941D-4DCC-85515B9FC007}"/>
              </a:ext>
            </a:extLst>
          </p:cNvPr>
          <p:cNvSpPr>
            <a:spLocks noGrp="1"/>
          </p:cNvSpPr>
          <p:nvPr>
            <p:ph type="sldNum" sz="quarter" idx="4"/>
          </p:nvPr>
        </p:nvSpPr>
        <p:spPr>
          <a:xfrm>
            <a:off x="8998226" y="6189979"/>
            <a:ext cx="2743200" cy="365125"/>
          </a:xfrm>
          <a:prstGeom prst="rect">
            <a:avLst/>
          </a:prstGeom>
        </p:spPr>
        <p:txBody>
          <a:bodyPr vert="horz" lIns="91440" tIns="45720" rIns="91440" bIns="45720" rtlCol="0" anchor="ctr"/>
          <a:lstStyle>
            <a:lvl1pPr algn="r">
              <a:defRPr sz="1200" b="0" i="0">
                <a:solidFill>
                  <a:schemeClr val="accent6"/>
                </a:solidFill>
                <a:latin typeface="Inter" panose="02000503000000020004" pitchFamily="2" charset="0"/>
                <a:ea typeface="Inter" panose="02000503000000020004" pitchFamily="2" charset="0"/>
              </a:defRPr>
            </a:lvl1pPr>
          </a:lstStyle>
          <a:p>
            <a:fld id="{93BFCDF7-B76A-EE4A-9647-B0AB61850522}" type="slidenum">
              <a:rPr lang="en-US" smtClean="0"/>
              <a:pPr/>
              <a:t>‹#›</a:t>
            </a:fld>
            <a:endParaRPr lang="en-US"/>
          </a:p>
        </p:txBody>
      </p:sp>
      <p:sp>
        <p:nvSpPr>
          <p:cNvPr id="4" name="Title Placeholder 3">
            <a:extLst>
              <a:ext uri="{FF2B5EF4-FFF2-40B4-BE49-F238E27FC236}">
                <a16:creationId xmlns:a16="http://schemas.microsoft.com/office/drawing/2014/main" id="{E8039E6F-BAB9-860A-05B9-20EE9032C4F3}"/>
              </a:ext>
            </a:extLst>
          </p:cNvPr>
          <p:cNvSpPr>
            <a:spLocks noGrp="1"/>
          </p:cNvSpPr>
          <p:nvPr>
            <p:ph type="title"/>
          </p:nvPr>
        </p:nvSpPr>
        <p:spPr>
          <a:xfrm>
            <a:off x="707539" y="365125"/>
            <a:ext cx="10776922" cy="1325563"/>
          </a:xfrm>
          <a:prstGeom prst="rect">
            <a:avLst/>
          </a:prstGeom>
        </p:spPr>
        <p:txBody>
          <a:bodyPr vert="horz" lIns="91440" tIns="45720" rIns="91440" bIns="45720" rtlCol="0" anchor="ctr">
            <a:normAutofit/>
          </a:bodyPr>
          <a:lstStyle/>
          <a:p>
            <a:r>
              <a:rPr lang="en-US"/>
              <a:t>Click to edit Master title style</a:t>
            </a:r>
          </a:p>
        </p:txBody>
      </p:sp>
      <p:sp>
        <p:nvSpPr>
          <p:cNvPr id="2" name="GS Doctop Placeholder" hidden="1">
            <a:extLst>
              <a:ext uri="{FF2B5EF4-FFF2-40B4-BE49-F238E27FC236}">
                <a16:creationId xmlns:a16="http://schemas.microsoft.com/office/drawing/2014/main" id="{D0C032B0-3A9C-AFD1-7ADF-EE59FCBEB4D6}"/>
              </a:ext>
            </a:extLst>
          </p:cNvPr>
          <p:cNvSpPr txBox="1"/>
          <p:nvPr userDrawn="1"/>
        </p:nvSpPr>
        <p:spPr>
          <a:xfrm>
            <a:off x="728134" y="0"/>
            <a:ext cx="7535333" cy="420756"/>
          </a:xfrm>
          <a:prstGeom prst="rect">
            <a:avLst/>
          </a:prstGeom>
          <a:noFill/>
        </p:spPr>
        <p:txBody>
          <a:bodyPr vert="horz" rtlCol="0">
            <a:spAutoFit/>
          </a:bodyPr>
          <a:lstStyle/>
          <a:p>
            <a:pPr algn="l"/>
            <a:r>
              <a:rPr lang="en-US" sz="1067" b="0" i="0">
                <a:latin typeface="Inter Medium" panose="02000503000000020004" pitchFamily="2" charset="0"/>
                <a:ea typeface="Inter Medium" panose="02000503000000020004" pitchFamily="2" charset="0"/>
                <a:cs typeface="Arial" charset="0"/>
              </a:rPr>
              <a:t>IBDROOT\PROJECTS\IBD-NY\OPERAND2015\583992_1\Presentations\2016-01-25 Analyst Day\Project Elysium - Analyst Day Presentation (Updated 20150121).pptx</a:t>
            </a:r>
          </a:p>
        </p:txBody>
      </p:sp>
    </p:spTree>
    <p:extLst>
      <p:ext uri="{BB962C8B-B14F-4D97-AF65-F5344CB8AC3E}">
        <p14:creationId xmlns:p14="http://schemas.microsoft.com/office/powerpoint/2010/main" val="1241418894"/>
      </p:ext>
    </p:extLst>
  </p:cSld>
  <p:clrMap bg1="lt1" tx1="dk1" bg2="lt2" tx2="dk2" accent1="accent1" accent2="accent2" accent3="accent3" accent4="accent4" accent5="accent5" accent6="accent6" hlink="hlink" folHlink="folHlink"/>
  <p:sldLayoutIdLst>
    <p:sldLayoutId id="2147491352" r:id="rId1"/>
    <p:sldLayoutId id="2147491353" r:id="rId2"/>
    <p:sldLayoutId id="2147491354" r:id="rId3"/>
    <p:sldLayoutId id="2147491355" r:id="rId4"/>
    <p:sldLayoutId id="2147491356" r:id="rId5"/>
    <p:sldLayoutId id="2147491357" r:id="rId6"/>
    <p:sldLayoutId id="2147491358" r:id="rId7"/>
    <p:sldLayoutId id="2147491359" r:id="rId8"/>
    <p:sldLayoutId id="2147491360" r:id="rId9"/>
    <p:sldLayoutId id="2147491361" r:id="rId10"/>
    <p:sldLayoutId id="2147491362" r:id="rId11"/>
    <p:sldLayoutId id="2147491363" r:id="rId12"/>
    <p:sldLayoutId id="2147491364" r:id="rId13"/>
    <p:sldLayoutId id="2147491365" r:id="rId14"/>
    <p:sldLayoutId id="2147491366" r:id="rId15"/>
    <p:sldLayoutId id="2147491367" r:id="rId16"/>
    <p:sldLayoutId id="2147491368" r:id="rId17"/>
    <p:sldLayoutId id="2147491369" r:id="rId18"/>
    <p:sldLayoutId id="2147491370" r:id="rId19"/>
    <p:sldLayoutId id="2147491371" r:id="rId20"/>
    <p:sldLayoutId id="2147491372" r:id="rId21"/>
    <p:sldLayoutId id="2147491373" r:id="rId22"/>
    <p:sldLayoutId id="2147491374" r:id="rId23"/>
    <p:sldLayoutId id="2147491375" r:id="rId24"/>
    <p:sldLayoutId id="2147491376" r:id="rId25"/>
    <p:sldLayoutId id="2147491377" r:id="rId26"/>
    <p:sldLayoutId id="2147491378" r:id="rId27"/>
    <p:sldLayoutId id="2147491379" r:id="rId28"/>
    <p:sldLayoutId id="2147491380" r:id="rId29"/>
    <p:sldLayoutId id="2147491381" r:id="rId30"/>
    <p:sldLayoutId id="2147491382" r:id="rId31"/>
    <p:sldLayoutId id="2147491383" r:id="rId32"/>
    <p:sldLayoutId id="2147491384" r:id="rId33"/>
    <p:sldLayoutId id="2147491385" r:id="rId34"/>
    <p:sldLayoutId id="2147491386" r:id="rId35"/>
    <p:sldLayoutId id="2147491387" r:id="rId36"/>
    <p:sldLayoutId id="2147491388" r:id="rId37"/>
    <p:sldLayoutId id="2147491613" r:id="rId38"/>
    <p:sldLayoutId id="2147491614" r:id="rId39"/>
    <p:sldLayoutId id="2147491690" r:id="rId40"/>
  </p:sldLayoutIdLst>
  <p:hf hdr="0" dt="0"/>
  <p:txStyles>
    <p:titleStyle>
      <a:lvl1pPr algn="l" defTabSz="914400" rtl="0" eaLnBrk="1" latinLnBrk="0" hangingPunct="1">
        <a:lnSpc>
          <a:spcPct val="90000"/>
        </a:lnSpc>
        <a:spcBef>
          <a:spcPct val="0"/>
        </a:spcBef>
        <a:buNone/>
        <a:defRPr sz="4000" b="1" i="0" kern="1200">
          <a:solidFill>
            <a:schemeClr val="tx1"/>
          </a:solidFill>
          <a:latin typeface="Inter SemiBold" panose="02000503000000020004" pitchFamily="2" charset="0"/>
          <a:ea typeface="Inter SemiBold" panose="02000503000000020004" pitchFamily="2" charset="0"/>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200" kern="1200">
          <a:solidFill>
            <a:schemeClr val="tx1"/>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sz="2000" kern="1200">
          <a:solidFill>
            <a:schemeClr val="tx1"/>
          </a:solidFill>
          <a:latin typeface="Inter" panose="02000503000000020004" pitchFamily="2" charset="0"/>
          <a:ea typeface="Inter" panose="02000503000000020004" pitchFamily="2" charset="0"/>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Clr>
          <a:schemeClr val="accent1"/>
        </a:buClr>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Font typeface="Arial" panose="020B0604020202020204" pitchFamily="34" charset="0"/>
        <a:buChar char="•"/>
        <a:defRPr sz="1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52"/>
            </p:custDataLst>
            <p:extLst>
              <p:ext uri="{D42A27DB-BD31-4B8C-83A1-F6EECF244321}">
                <p14:modId xmlns:p14="http://schemas.microsoft.com/office/powerpoint/2010/main" val="1495757386"/>
              </p:ext>
            </p:ext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name="think-cell Slide" r:id="rId53" imgW="251" imgH="226" progId="TCLayout.ActiveDocument.1">
                  <p:embed/>
                </p:oleObj>
              </mc:Choice>
              <mc:Fallback>
                <p:oleObj name="think-cell Slide" r:id="rId53" imgW="251" imgH="226" progId="TCLayout.ActiveDocument.1">
                  <p:embed/>
                  <p:pic>
                    <p:nvPicPr>
                      <p:cNvPr id="5" name="Object 4" hidden="1"/>
                      <p:cNvPicPr/>
                      <p:nvPr/>
                    </p:nvPicPr>
                    <p:blipFill>
                      <a:blip r:embed="rId54"/>
                      <a:stretch>
                        <a:fillRect/>
                      </a:stretch>
                    </p:blipFill>
                    <p:spPr>
                      <a:xfrm>
                        <a:off x="2119" y="2119"/>
                        <a:ext cx="2117" cy="2117"/>
                      </a:xfrm>
                      <a:prstGeom prst="rect">
                        <a:avLst/>
                      </a:prstGeom>
                    </p:spPr>
                  </p:pic>
                </p:oleObj>
              </mc:Fallback>
            </mc:AlternateContent>
          </a:graphicData>
        </a:graphic>
      </p:graphicFrame>
      <p:sp>
        <p:nvSpPr>
          <p:cNvPr id="1026" name="Title Placeholder 1"/>
          <p:cNvSpPr>
            <a:spLocks noGrp="1"/>
          </p:cNvSpPr>
          <p:nvPr>
            <p:ph type="title"/>
          </p:nvPr>
        </p:nvSpPr>
        <p:spPr bwMode="auto">
          <a:xfrm>
            <a:off x="672394" y="366187"/>
            <a:ext cx="10808407" cy="59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bodyPr>
          <a:lstStyle/>
          <a:p>
            <a:pPr lvl="0"/>
            <a:r>
              <a:rPr lang="en-US"/>
              <a:t>Click to edit Master title style</a:t>
            </a:r>
          </a:p>
        </p:txBody>
      </p:sp>
      <p:sp>
        <p:nvSpPr>
          <p:cNvPr id="3" name="Text Placeholder 2"/>
          <p:cNvSpPr>
            <a:spLocks noGrp="1"/>
          </p:cNvSpPr>
          <p:nvPr>
            <p:ph type="body" idx="1"/>
          </p:nvPr>
        </p:nvSpPr>
        <p:spPr>
          <a:xfrm>
            <a:off x="672395" y="1362077"/>
            <a:ext cx="10808405" cy="4133849"/>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GS Doctop Placeholder" hidden="1"/>
          <p:cNvSpPr txBox="1"/>
          <p:nvPr/>
        </p:nvSpPr>
        <p:spPr>
          <a:xfrm>
            <a:off x="728135" y="0"/>
            <a:ext cx="7535333" cy="256545"/>
          </a:xfrm>
          <a:prstGeom prst="rect">
            <a:avLst/>
          </a:prstGeom>
          <a:noFill/>
        </p:spPr>
        <p:txBody>
          <a:bodyPr vert="horz" rtlCol="0">
            <a:spAutoFit/>
          </a:bodyPr>
          <a:lstStyle/>
          <a:p>
            <a:pPr algn="l" rtl="0"/>
            <a:r>
              <a:rPr lang="en-US" sz="1067" b="0" i="0" err="1">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rPr>
              <a:t>ibdroot</a:t>
            </a:r>
            <a:r>
              <a:rPr lang="en-US" sz="1067" b="0" i="0">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rPr>
              <a:t>\projects\IBD-NY\quilted2021\681345_1\01. PPT\2022.01.31 TTW\Management Presentation v76.pptx</a:t>
            </a:r>
          </a:p>
        </p:txBody>
      </p:sp>
      <p:sp>
        <p:nvSpPr>
          <p:cNvPr id="6" name="GS Doctop Placeholder" hidden="1">
            <a:extLst>
              <a:ext uri="{FF2B5EF4-FFF2-40B4-BE49-F238E27FC236}">
                <a16:creationId xmlns:a16="http://schemas.microsoft.com/office/drawing/2014/main" id="{78FFD7DC-7979-1A42-8E53-C9E70A66DBE5}"/>
              </a:ext>
            </a:extLst>
          </p:cNvPr>
          <p:cNvSpPr txBox="1"/>
          <p:nvPr userDrawn="1"/>
        </p:nvSpPr>
        <p:spPr>
          <a:xfrm>
            <a:off x="728135" y="0"/>
            <a:ext cx="7535333" cy="420756"/>
          </a:xfrm>
          <a:prstGeom prst="rect">
            <a:avLst/>
          </a:prstGeom>
          <a:noFill/>
        </p:spPr>
        <p:txBody>
          <a:bodyPr vert="horz" rtlCol="0">
            <a:spAutoFit/>
          </a:bodyPr>
          <a:lstStyle/>
          <a:p>
            <a:pPr algn="l"/>
            <a:r>
              <a:rPr lang="en-US" sz="1067" b="0" i="0">
                <a:latin typeface="Source Sans Pro" panose="020B0503030403020204" pitchFamily="34" charset="0"/>
                <a:ea typeface="Source Sans Pro" panose="020B0503030403020204" pitchFamily="34" charset="0"/>
                <a:cs typeface="Arial" charset="0"/>
              </a:rPr>
              <a:t>IBDROOT\PROJECTS\IBD-NY\OPERAND2015\583992_1\Presentations\2016-01-25 Analyst Day\Project Elysium - Analyst Day Presentation (Updated 20150121).pptx</a:t>
            </a:r>
          </a:p>
        </p:txBody>
      </p:sp>
    </p:spTree>
    <p:extLst>
      <p:ext uri="{BB962C8B-B14F-4D97-AF65-F5344CB8AC3E}">
        <p14:creationId xmlns:p14="http://schemas.microsoft.com/office/powerpoint/2010/main" val="1752179003"/>
      </p:ext>
    </p:extLst>
  </p:cSld>
  <p:clrMap bg1="lt1" tx1="dk1" bg2="lt2" tx2="dk2" accent1="accent1" accent2="accent2" accent3="accent3" accent4="accent4" accent5="accent5" accent6="accent6" hlink="hlink" folHlink="folHlink"/>
  <p:sldLayoutIdLst>
    <p:sldLayoutId id="2147491399" r:id="rId1"/>
    <p:sldLayoutId id="2147491400" r:id="rId2"/>
    <p:sldLayoutId id="2147491401" r:id="rId3"/>
    <p:sldLayoutId id="2147491402" r:id="rId4"/>
    <p:sldLayoutId id="2147491403" r:id="rId5"/>
    <p:sldLayoutId id="2147491404" r:id="rId6"/>
    <p:sldLayoutId id="2147491405" r:id="rId7"/>
    <p:sldLayoutId id="2147491406" r:id="rId8"/>
    <p:sldLayoutId id="2147491407" r:id="rId9"/>
    <p:sldLayoutId id="2147491408" r:id="rId10"/>
    <p:sldLayoutId id="2147491410" r:id="rId11"/>
    <p:sldLayoutId id="2147491412" r:id="rId12"/>
    <p:sldLayoutId id="2147491414" r:id="rId13"/>
    <p:sldLayoutId id="2147491417" r:id="rId14"/>
    <p:sldLayoutId id="2147491418" r:id="rId15"/>
    <p:sldLayoutId id="2147491420" r:id="rId16"/>
    <p:sldLayoutId id="2147491421" r:id="rId17"/>
    <p:sldLayoutId id="2147491422" r:id="rId18"/>
    <p:sldLayoutId id="2147491424" r:id="rId19"/>
    <p:sldLayoutId id="2147491425" r:id="rId20"/>
    <p:sldLayoutId id="2147491426" r:id="rId21"/>
    <p:sldLayoutId id="2147491428" r:id="rId22"/>
    <p:sldLayoutId id="2147491429" r:id="rId23"/>
    <p:sldLayoutId id="2147491430" r:id="rId24"/>
    <p:sldLayoutId id="2147491431" r:id="rId25"/>
    <p:sldLayoutId id="2147491432" r:id="rId26"/>
    <p:sldLayoutId id="2147491433" r:id="rId27"/>
    <p:sldLayoutId id="2147491434" r:id="rId28"/>
    <p:sldLayoutId id="2147491435" r:id="rId29"/>
    <p:sldLayoutId id="2147491436" r:id="rId30"/>
    <p:sldLayoutId id="2147491437" r:id="rId31"/>
    <p:sldLayoutId id="2147491438" r:id="rId32"/>
    <p:sldLayoutId id="2147491439" r:id="rId33"/>
    <p:sldLayoutId id="2147491440" r:id="rId34"/>
    <p:sldLayoutId id="2147491442" r:id="rId35"/>
    <p:sldLayoutId id="2147491443" r:id="rId36"/>
    <p:sldLayoutId id="2147491444" r:id="rId37"/>
    <p:sldLayoutId id="2147491445" r:id="rId38"/>
    <p:sldLayoutId id="2147491446" r:id="rId39"/>
    <p:sldLayoutId id="2147491447" r:id="rId40"/>
    <p:sldLayoutId id="2147491450" r:id="rId41"/>
    <p:sldLayoutId id="2147491451" r:id="rId42"/>
    <p:sldLayoutId id="2147491452" r:id="rId43"/>
    <p:sldLayoutId id="2147491453" r:id="rId44"/>
    <p:sldLayoutId id="2147491454" r:id="rId45"/>
    <p:sldLayoutId id="2147491455" r:id="rId46"/>
    <p:sldLayoutId id="2147491456" r:id="rId47"/>
    <p:sldLayoutId id="2147491457" r:id="rId48"/>
    <p:sldLayoutId id="2147491458" r:id="rId49"/>
    <p:sldLayoutId id="2147491459" r:id="rId50"/>
  </p:sldLayoutIdLst>
  <p:hf hdr="0" dt="0"/>
  <p:txStyles>
    <p:titleStyle>
      <a:lvl1pPr algn="l" defTabSz="914354" rtl="0" eaLnBrk="1" fontAlgn="base" hangingPunct="1">
        <a:lnSpc>
          <a:spcPct val="90000"/>
        </a:lnSpc>
        <a:spcBef>
          <a:spcPct val="0"/>
        </a:spcBef>
        <a:spcAft>
          <a:spcPct val="0"/>
        </a:spcAft>
        <a:defRPr sz="3733" b="1"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1pPr>
      <a:lvl2pPr algn="l" defTabSz="914354"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2pPr>
      <a:lvl3pPr algn="l" defTabSz="914354"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3pPr>
      <a:lvl4pPr algn="l" defTabSz="914354"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4pPr>
      <a:lvl5pPr algn="l" defTabSz="914354"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5pPr>
      <a:lvl6pPr marL="609570" algn="l" defTabSz="914354"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6pPr>
      <a:lvl7pPr marL="1219140" algn="l" defTabSz="914354"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7pPr>
      <a:lvl8pPr marL="1828709" algn="l" defTabSz="914354"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8pPr>
      <a:lvl9pPr marL="2438278" algn="l" defTabSz="914354"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9pPr>
    </p:titleStyle>
    <p:bodyStyle>
      <a:lvl1pPr marL="228589" indent="-228589" algn="l" defTabSz="914354" rtl="0" eaLnBrk="1" fontAlgn="base" hangingPunct="1">
        <a:lnSpc>
          <a:spcPct val="90000"/>
        </a:lnSpc>
        <a:spcBef>
          <a:spcPts val="1000"/>
        </a:spcBef>
        <a:spcAft>
          <a:spcPct val="0"/>
        </a:spcAft>
        <a:buClr>
          <a:schemeClr val="accent5"/>
        </a:buClr>
        <a:buFont typeface="Arial" charset="0"/>
        <a:buChar char="•"/>
        <a:defRPr sz="28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1pPr>
      <a:lvl2pPr marL="685766" indent="-228589" algn="l" defTabSz="914354" rtl="0" eaLnBrk="1" fontAlgn="base" hangingPunct="1">
        <a:lnSpc>
          <a:spcPct val="90000"/>
        </a:lnSpc>
        <a:spcBef>
          <a:spcPts val="500"/>
        </a:spcBef>
        <a:spcAft>
          <a:spcPct val="0"/>
        </a:spcAft>
        <a:buClr>
          <a:schemeClr val="accent5"/>
        </a:buClr>
        <a:buFont typeface="Arial" charset="0"/>
        <a:buChar char="•"/>
        <a:defRPr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2pPr>
      <a:lvl3pPr marL="1142942" indent="-228589" algn="l" defTabSz="914354" rtl="0" eaLnBrk="1" fontAlgn="base" hangingPunct="1">
        <a:lnSpc>
          <a:spcPct val="90000"/>
        </a:lnSpc>
        <a:spcBef>
          <a:spcPts val="500"/>
        </a:spcBef>
        <a:spcAft>
          <a:spcPct val="0"/>
        </a:spcAft>
        <a:buClr>
          <a:schemeClr val="accent5"/>
        </a:buClr>
        <a:buFont typeface="Arial" charset="0"/>
        <a:buChar char="•"/>
        <a:defRPr sz="20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3pPr>
      <a:lvl4pPr marL="1600120" indent="-228589" algn="l" defTabSz="914354" rtl="0" eaLnBrk="1" fontAlgn="base" hangingPunct="1">
        <a:lnSpc>
          <a:spcPct val="90000"/>
        </a:lnSpc>
        <a:spcBef>
          <a:spcPts val="500"/>
        </a:spcBef>
        <a:spcAft>
          <a:spcPct val="0"/>
        </a:spcAft>
        <a:buClr>
          <a:schemeClr val="accent5"/>
        </a:buClr>
        <a:buFont typeface="Arial" charset="0"/>
        <a:buChar char="•"/>
        <a:defRPr sz="1733"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4pPr>
      <a:lvl5pPr marL="2057298" indent="-228589" algn="l" defTabSz="914354" rtl="0" eaLnBrk="1" fontAlgn="base" hangingPunct="1">
        <a:lnSpc>
          <a:spcPct val="90000"/>
        </a:lnSpc>
        <a:spcBef>
          <a:spcPts val="500"/>
        </a:spcBef>
        <a:spcAft>
          <a:spcPct val="0"/>
        </a:spcAft>
        <a:buClr>
          <a:schemeClr val="accent5"/>
        </a:buClr>
        <a:buFont typeface="Arial" charset="0"/>
        <a:buChar char="•"/>
        <a:defRPr sz="1733"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4112">
          <p15:clr>
            <a:srgbClr val="F26B43"/>
          </p15:clr>
        </p15:guide>
        <p15:guide id="6" pos="416">
          <p15:clr>
            <a:srgbClr val="F26B43"/>
          </p15:clr>
        </p15:guide>
        <p15:guide id="7" orient="horz" pos="4048">
          <p15:clr>
            <a:srgbClr val="F26B43"/>
          </p15:clr>
        </p15:guide>
        <p15:guide id="8" orient="horz" pos="19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51"/>
            </p:custDataLst>
            <p:extLst>
              <p:ext uri="{D42A27DB-BD31-4B8C-83A1-F6EECF244321}">
                <p14:modId xmlns:p14="http://schemas.microsoft.com/office/powerpoint/2010/main" val="1495757386"/>
              </p:ext>
            </p:extLst>
          </p:nvPr>
        </p:nvGraphicFramePr>
        <p:xfrm>
          <a:off x="2119" y="2120"/>
          <a:ext cx="2117" cy="2117"/>
        </p:xfrm>
        <a:graphic>
          <a:graphicData uri="http://schemas.openxmlformats.org/presentationml/2006/ole">
            <mc:AlternateContent xmlns:mc="http://schemas.openxmlformats.org/markup-compatibility/2006">
              <mc:Choice xmlns:v="urn:schemas-microsoft-com:vml" Requires="v">
                <p:oleObj name="think-cell Slide" r:id="rId52" imgW="251" imgH="226" progId="TCLayout.ActiveDocument.1">
                  <p:embed/>
                </p:oleObj>
              </mc:Choice>
              <mc:Fallback>
                <p:oleObj name="think-cell Slide" r:id="rId52" imgW="251" imgH="226" progId="TCLayout.ActiveDocument.1">
                  <p:embed/>
                  <p:pic>
                    <p:nvPicPr>
                      <p:cNvPr id="5" name="Object 4" hidden="1"/>
                      <p:cNvPicPr/>
                      <p:nvPr/>
                    </p:nvPicPr>
                    <p:blipFill>
                      <a:blip r:embed="rId53"/>
                      <a:stretch>
                        <a:fillRect/>
                      </a:stretch>
                    </p:blipFill>
                    <p:spPr>
                      <a:xfrm>
                        <a:off x="2119" y="2120"/>
                        <a:ext cx="2117" cy="2117"/>
                      </a:xfrm>
                      <a:prstGeom prst="rect">
                        <a:avLst/>
                      </a:prstGeom>
                    </p:spPr>
                  </p:pic>
                </p:oleObj>
              </mc:Fallback>
            </mc:AlternateContent>
          </a:graphicData>
        </a:graphic>
      </p:graphicFrame>
      <p:sp>
        <p:nvSpPr>
          <p:cNvPr id="1026" name="Title Placeholder 1"/>
          <p:cNvSpPr>
            <a:spLocks noGrp="1"/>
          </p:cNvSpPr>
          <p:nvPr>
            <p:ph type="title"/>
          </p:nvPr>
        </p:nvSpPr>
        <p:spPr bwMode="auto">
          <a:xfrm>
            <a:off x="672395" y="366188"/>
            <a:ext cx="10808407" cy="59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bodyPr>
          <a:lstStyle/>
          <a:p>
            <a:pPr lvl="0"/>
            <a:r>
              <a:rPr lang="en-US"/>
              <a:t>Click to edit Master title style</a:t>
            </a:r>
          </a:p>
        </p:txBody>
      </p:sp>
      <p:sp>
        <p:nvSpPr>
          <p:cNvPr id="3" name="Text Placeholder 2"/>
          <p:cNvSpPr>
            <a:spLocks noGrp="1"/>
          </p:cNvSpPr>
          <p:nvPr>
            <p:ph type="body" idx="1"/>
          </p:nvPr>
        </p:nvSpPr>
        <p:spPr>
          <a:xfrm>
            <a:off x="672395" y="1362078"/>
            <a:ext cx="10808405" cy="4133849"/>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GS Doctop Placeholder" hidden="1"/>
          <p:cNvSpPr txBox="1"/>
          <p:nvPr/>
        </p:nvSpPr>
        <p:spPr>
          <a:xfrm>
            <a:off x="728135" y="0"/>
            <a:ext cx="7535333" cy="256545"/>
          </a:xfrm>
          <a:prstGeom prst="rect">
            <a:avLst/>
          </a:prstGeom>
          <a:noFill/>
        </p:spPr>
        <p:txBody>
          <a:bodyPr vert="horz" rtlCol="0">
            <a:spAutoFit/>
          </a:bodyPr>
          <a:lstStyle/>
          <a:p>
            <a:pPr algn="l" rtl="0"/>
            <a:r>
              <a:rPr lang="en-US" sz="1067" b="0" i="0" err="1">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rPr>
              <a:t>ibdroot</a:t>
            </a:r>
            <a:r>
              <a:rPr lang="en-US" sz="1067" b="0" i="0">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rPr>
              <a:t>\projects\IBD-NY\quilted2021\681345_1\01. PPT\2022.01.31 TTW\Management Presentation v76.pptx</a:t>
            </a:r>
          </a:p>
        </p:txBody>
      </p:sp>
      <p:sp>
        <p:nvSpPr>
          <p:cNvPr id="6" name="GS Doctop Placeholder" hidden="1">
            <a:extLst>
              <a:ext uri="{FF2B5EF4-FFF2-40B4-BE49-F238E27FC236}">
                <a16:creationId xmlns:a16="http://schemas.microsoft.com/office/drawing/2014/main" id="{78FFD7DC-7979-1A42-8E53-C9E70A66DBE5}"/>
              </a:ext>
            </a:extLst>
          </p:cNvPr>
          <p:cNvSpPr txBox="1"/>
          <p:nvPr userDrawn="1"/>
        </p:nvSpPr>
        <p:spPr>
          <a:xfrm>
            <a:off x="728135" y="0"/>
            <a:ext cx="7535333" cy="420756"/>
          </a:xfrm>
          <a:prstGeom prst="rect">
            <a:avLst/>
          </a:prstGeom>
          <a:noFill/>
        </p:spPr>
        <p:txBody>
          <a:bodyPr vert="horz" rtlCol="0">
            <a:spAutoFit/>
          </a:bodyPr>
          <a:lstStyle/>
          <a:p>
            <a:pPr algn="l"/>
            <a:r>
              <a:rPr lang="en-US" sz="1067" b="0" i="0">
                <a:latin typeface="Source Sans Pro" panose="020B0503030403020204" pitchFamily="34" charset="0"/>
                <a:ea typeface="Source Sans Pro" panose="020B0503030403020204" pitchFamily="34" charset="0"/>
                <a:cs typeface="Arial" charset="0"/>
              </a:rPr>
              <a:t>IBDROOT\PROJECTS\IBD-NY\OPERAND2015\583992_1\Presentations\2016-01-25 Analyst Day\Project Elysium - Analyst Day Presentation (Updated 20150121).pptx</a:t>
            </a:r>
          </a:p>
        </p:txBody>
      </p:sp>
    </p:spTree>
    <p:extLst>
      <p:ext uri="{BB962C8B-B14F-4D97-AF65-F5344CB8AC3E}">
        <p14:creationId xmlns:p14="http://schemas.microsoft.com/office/powerpoint/2010/main" val="1997664416"/>
      </p:ext>
    </p:extLst>
  </p:cSld>
  <p:clrMap bg1="lt1" tx1="dk1" bg2="lt2" tx2="dk2" accent1="accent1" accent2="accent2" accent3="accent3" accent4="accent4" accent5="accent5" accent6="accent6" hlink="hlink" folHlink="folHlink"/>
  <p:sldLayoutIdLst>
    <p:sldLayoutId id="2147491461" r:id="rId1"/>
    <p:sldLayoutId id="2147491462" r:id="rId2"/>
    <p:sldLayoutId id="2147491463" r:id="rId3"/>
    <p:sldLayoutId id="2147491464" r:id="rId4"/>
    <p:sldLayoutId id="2147491465" r:id="rId5"/>
    <p:sldLayoutId id="2147491466" r:id="rId6"/>
    <p:sldLayoutId id="2147491467" r:id="rId7"/>
    <p:sldLayoutId id="2147491468" r:id="rId8"/>
    <p:sldLayoutId id="2147491469" r:id="rId9"/>
    <p:sldLayoutId id="2147491470" r:id="rId10"/>
    <p:sldLayoutId id="2147491471" r:id="rId11"/>
    <p:sldLayoutId id="2147491472" r:id="rId12"/>
    <p:sldLayoutId id="2147491473" r:id="rId13"/>
    <p:sldLayoutId id="2147491474" r:id="rId14"/>
    <p:sldLayoutId id="2147491475" r:id="rId15"/>
    <p:sldLayoutId id="2147491476" r:id="rId16"/>
    <p:sldLayoutId id="2147491477" r:id="rId17"/>
    <p:sldLayoutId id="2147491478" r:id="rId18"/>
    <p:sldLayoutId id="2147491479" r:id="rId19"/>
    <p:sldLayoutId id="2147491480" r:id="rId20"/>
    <p:sldLayoutId id="2147491481" r:id="rId21"/>
    <p:sldLayoutId id="2147491482" r:id="rId22"/>
    <p:sldLayoutId id="2147491483" r:id="rId23"/>
    <p:sldLayoutId id="2147491484" r:id="rId24"/>
    <p:sldLayoutId id="2147491485" r:id="rId25"/>
    <p:sldLayoutId id="2147491486" r:id="rId26"/>
    <p:sldLayoutId id="2147491487" r:id="rId27"/>
    <p:sldLayoutId id="2147491488" r:id="rId28"/>
    <p:sldLayoutId id="2147491489" r:id="rId29"/>
    <p:sldLayoutId id="2147491490" r:id="rId30"/>
    <p:sldLayoutId id="2147491491" r:id="rId31"/>
    <p:sldLayoutId id="2147491492" r:id="rId32"/>
    <p:sldLayoutId id="2147491493" r:id="rId33"/>
    <p:sldLayoutId id="2147491494" r:id="rId34"/>
    <p:sldLayoutId id="2147491495" r:id="rId35"/>
    <p:sldLayoutId id="2147491496" r:id="rId36"/>
    <p:sldLayoutId id="2147491497" r:id="rId37"/>
    <p:sldLayoutId id="2147491498" r:id="rId38"/>
    <p:sldLayoutId id="2147491499" r:id="rId39"/>
    <p:sldLayoutId id="2147491500" r:id="rId40"/>
    <p:sldLayoutId id="2147491501" r:id="rId41"/>
    <p:sldLayoutId id="2147491502" r:id="rId42"/>
    <p:sldLayoutId id="2147491503" r:id="rId43"/>
    <p:sldLayoutId id="2147491504" r:id="rId44"/>
    <p:sldLayoutId id="2147491505" r:id="rId45"/>
    <p:sldLayoutId id="2147491506" r:id="rId46"/>
    <p:sldLayoutId id="2147491507" r:id="rId47"/>
    <p:sldLayoutId id="2147491508" r:id="rId48"/>
    <p:sldLayoutId id="2147491510" r:id="rId49"/>
  </p:sldLayoutIdLst>
  <p:hf hdr="0" dt="0"/>
  <p:txStyles>
    <p:titleStyle>
      <a:lvl1pPr algn="l" defTabSz="914332" rtl="0" eaLnBrk="1" fontAlgn="base" hangingPunct="1">
        <a:lnSpc>
          <a:spcPct val="90000"/>
        </a:lnSpc>
        <a:spcBef>
          <a:spcPct val="0"/>
        </a:spcBef>
        <a:spcAft>
          <a:spcPct val="0"/>
        </a:spcAft>
        <a:defRPr sz="3733" b="1"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1pPr>
      <a:lvl2pPr algn="l" defTabSz="914332"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2pPr>
      <a:lvl3pPr algn="l" defTabSz="914332"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3pPr>
      <a:lvl4pPr algn="l" defTabSz="914332"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4pPr>
      <a:lvl5pPr algn="l" defTabSz="914332"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5pPr>
      <a:lvl6pPr marL="609555" algn="l" defTabSz="914332"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6pPr>
      <a:lvl7pPr marL="1219110" algn="l" defTabSz="914332"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7pPr>
      <a:lvl8pPr marL="1828664" algn="l" defTabSz="914332"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8pPr>
      <a:lvl9pPr marL="2438218" algn="l" defTabSz="914332"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9pPr>
    </p:titleStyle>
    <p:bodyStyle>
      <a:lvl1pPr marL="228584" indent="-228584" algn="l" defTabSz="914332" rtl="0" eaLnBrk="1" fontAlgn="base" hangingPunct="1">
        <a:lnSpc>
          <a:spcPct val="90000"/>
        </a:lnSpc>
        <a:spcBef>
          <a:spcPts val="1000"/>
        </a:spcBef>
        <a:spcAft>
          <a:spcPct val="0"/>
        </a:spcAft>
        <a:buClr>
          <a:schemeClr val="accent5"/>
        </a:buClr>
        <a:buFont typeface="Arial" charset="0"/>
        <a:buChar char="•"/>
        <a:defRPr sz="28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1pPr>
      <a:lvl2pPr marL="685750" indent="-228584" algn="l" defTabSz="914332" rtl="0" eaLnBrk="1" fontAlgn="base" hangingPunct="1">
        <a:lnSpc>
          <a:spcPct val="90000"/>
        </a:lnSpc>
        <a:spcBef>
          <a:spcPts val="500"/>
        </a:spcBef>
        <a:spcAft>
          <a:spcPct val="0"/>
        </a:spcAft>
        <a:buClr>
          <a:schemeClr val="accent5"/>
        </a:buClr>
        <a:buFont typeface="Arial" charset="0"/>
        <a:buChar char="•"/>
        <a:defRPr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2pPr>
      <a:lvl3pPr marL="1142914" indent="-228584" algn="l" defTabSz="914332" rtl="0" eaLnBrk="1" fontAlgn="base" hangingPunct="1">
        <a:lnSpc>
          <a:spcPct val="90000"/>
        </a:lnSpc>
        <a:spcBef>
          <a:spcPts val="500"/>
        </a:spcBef>
        <a:spcAft>
          <a:spcPct val="0"/>
        </a:spcAft>
        <a:buClr>
          <a:schemeClr val="accent5"/>
        </a:buClr>
        <a:buFont typeface="Arial" charset="0"/>
        <a:buChar char="•"/>
        <a:defRPr sz="20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3pPr>
      <a:lvl4pPr marL="1600080" indent="-228584" algn="l" defTabSz="914332" rtl="0" eaLnBrk="1" fontAlgn="base" hangingPunct="1">
        <a:lnSpc>
          <a:spcPct val="90000"/>
        </a:lnSpc>
        <a:spcBef>
          <a:spcPts val="500"/>
        </a:spcBef>
        <a:spcAft>
          <a:spcPct val="0"/>
        </a:spcAft>
        <a:buClr>
          <a:schemeClr val="accent5"/>
        </a:buClr>
        <a:buFont typeface="Arial" charset="0"/>
        <a:buChar char="•"/>
        <a:defRPr sz="1733"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4pPr>
      <a:lvl5pPr marL="2057247" indent="-228584" algn="l" defTabSz="914332" rtl="0" eaLnBrk="1" fontAlgn="base" hangingPunct="1">
        <a:lnSpc>
          <a:spcPct val="90000"/>
        </a:lnSpc>
        <a:spcBef>
          <a:spcPts val="500"/>
        </a:spcBef>
        <a:spcAft>
          <a:spcPct val="0"/>
        </a:spcAft>
        <a:buClr>
          <a:schemeClr val="accent5"/>
        </a:buClr>
        <a:buFont typeface="Arial" charset="0"/>
        <a:buChar char="•"/>
        <a:defRPr sz="1733"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sym typeface="Arial" panose="020B0604020202020204" pitchFamily="34" charset="0"/>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4112">
          <p15:clr>
            <a:srgbClr val="F26B43"/>
          </p15:clr>
        </p15:guide>
        <p15:guide id="6" pos="416">
          <p15:clr>
            <a:srgbClr val="F26B43"/>
          </p15:clr>
        </p15:guide>
        <p15:guide id="7" orient="horz" pos="4048">
          <p15:clr>
            <a:srgbClr val="F26B43"/>
          </p15:clr>
        </p15:guide>
        <p15:guide id="8" orient="horz" pos="196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5"/>
            </p:custDataLst>
            <p:extLst>
              <p:ext uri="{D42A27DB-BD31-4B8C-83A1-F6EECF244321}">
                <p14:modId xmlns:p14="http://schemas.microsoft.com/office/powerpoint/2010/main" val="1495757386"/>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6" imgW="251" imgH="226" progId="TCLayout.ActiveDocument.1">
                  <p:embed/>
                </p:oleObj>
              </mc:Choice>
              <mc:Fallback>
                <p:oleObj name="think-cell Slide" r:id="rId6" imgW="251" imgH="226" progId="TCLayout.ActiveDocument.1">
                  <p:embed/>
                  <p:pic>
                    <p:nvPicPr>
                      <p:cNvPr id="5" name="Object 4" hidden="1"/>
                      <p:cNvPicPr/>
                      <p:nvPr/>
                    </p:nvPicPr>
                    <p:blipFill>
                      <a:blip r:embed="rId7"/>
                      <a:stretch>
                        <a:fillRect/>
                      </a:stretch>
                    </p:blipFill>
                    <p:spPr>
                      <a:xfrm>
                        <a:off x="2118" y="2118"/>
                        <a:ext cx="2117" cy="2117"/>
                      </a:xfrm>
                      <a:prstGeom prst="rect">
                        <a:avLst/>
                      </a:prstGeom>
                    </p:spPr>
                  </p:pic>
                </p:oleObj>
              </mc:Fallback>
            </mc:AlternateContent>
          </a:graphicData>
        </a:graphic>
      </p:graphicFrame>
      <p:sp>
        <p:nvSpPr>
          <p:cNvPr id="1026" name="Title Placeholder 1"/>
          <p:cNvSpPr>
            <a:spLocks noGrp="1"/>
          </p:cNvSpPr>
          <p:nvPr>
            <p:ph type="title"/>
          </p:nvPr>
        </p:nvSpPr>
        <p:spPr bwMode="auto">
          <a:xfrm>
            <a:off x="672392" y="366186"/>
            <a:ext cx="10808407" cy="59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bodyPr>
          <a:lstStyle/>
          <a:p>
            <a:pPr lvl="0"/>
            <a:r>
              <a:rPr lang="en-US"/>
              <a:t>Click to edit Master title style</a:t>
            </a:r>
          </a:p>
        </p:txBody>
      </p:sp>
      <p:sp>
        <p:nvSpPr>
          <p:cNvPr id="3" name="Text Placeholder 2"/>
          <p:cNvSpPr>
            <a:spLocks noGrp="1"/>
          </p:cNvSpPr>
          <p:nvPr>
            <p:ph type="body" idx="1"/>
          </p:nvPr>
        </p:nvSpPr>
        <p:spPr>
          <a:xfrm>
            <a:off x="672393" y="1362076"/>
            <a:ext cx="10808405" cy="4133849"/>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GS Doctop Placeholder" hidden="1"/>
          <p:cNvSpPr txBox="1"/>
          <p:nvPr/>
        </p:nvSpPr>
        <p:spPr>
          <a:xfrm>
            <a:off x="728134" y="0"/>
            <a:ext cx="7535333" cy="256545"/>
          </a:xfrm>
          <a:prstGeom prst="rect">
            <a:avLst/>
          </a:prstGeom>
          <a:noFill/>
        </p:spPr>
        <p:txBody>
          <a:bodyPr vert="horz" rtlCol="0">
            <a:spAutoFit/>
          </a:bodyPr>
          <a:lstStyle/>
          <a:p>
            <a:pPr algn="l" rtl="0"/>
            <a:r>
              <a:rPr lang="en-US" sz="1067" b="0" i="0" err="1">
                <a:latin typeface="Inter" panose="02000503000000020004" pitchFamily="2" charset="0"/>
                <a:ea typeface="Inter" panose="02000503000000020004" pitchFamily="2" charset="0"/>
                <a:cs typeface="Arial" panose="020B0604020202020204" pitchFamily="34" charset="0"/>
                <a:sym typeface="Arial" panose="020B0604020202020204" pitchFamily="34" charset="0"/>
              </a:rPr>
              <a:t>ibdroot</a:t>
            </a:r>
            <a:r>
              <a:rPr lang="en-US" sz="1067" b="0" i="0">
                <a:latin typeface="Inter" panose="02000503000000020004" pitchFamily="2" charset="0"/>
                <a:ea typeface="Inter" panose="02000503000000020004" pitchFamily="2" charset="0"/>
                <a:cs typeface="Arial" panose="020B0604020202020204" pitchFamily="34" charset="0"/>
                <a:sym typeface="Arial" panose="020B0604020202020204" pitchFamily="34" charset="0"/>
              </a:rPr>
              <a:t>\projects\IBD-NY\quilted2021\681345_1\01. PPT\2022.01.31 TTW\Management Presentation v76.pptx</a:t>
            </a:r>
          </a:p>
        </p:txBody>
      </p:sp>
      <p:sp>
        <p:nvSpPr>
          <p:cNvPr id="6" name="GS Doctop Placeholder" hidden="1">
            <a:extLst>
              <a:ext uri="{FF2B5EF4-FFF2-40B4-BE49-F238E27FC236}">
                <a16:creationId xmlns:a16="http://schemas.microsoft.com/office/drawing/2014/main" id="{78FFD7DC-7979-1A42-8E53-C9E70A66DBE5}"/>
              </a:ext>
            </a:extLst>
          </p:cNvPr>
          <p:cNvSpPr txBox="1"/>
          <p:nvPr userDrawn="1"/>
        </p:nvSpPr>
        <p:spPr>
          <a:xfrm>
            <a:off x="728134" y="0"/>
            <a:ext cx="7535333" cy="420756"/>
          </a:xfrm>
          <a:prstGeom prst="rect">
            <a:avLst/>
          </a:prstGeom>
          <a:noFill/>
        </p:spPr>
        <p:txBody>
          <a:bodyPr vert="horz" rtlCol="0">
            <a:spAutoFit/>
          </a:bodyPr>
          <a:lstStyle/>
          <a:p>
            <a:pPr algn="l"/>
            <a:r>
              <a:rPr lang="en-US" sz="1067" b="0" i="0">
                <a:latin typeface="Inter" panose="02000503000000020004" pitchFamily="2" charset="0"/>
                <a:ea typeface="Inter" panose="02000503000000020004" pitchFamily="2" charset="0"/>
                <a:cs typeface="Arial" charset="0"/>
              </a:rPr>
              <a:t>IBDROOT\PROJECTS\IBD-NY\OPERAND2015\583992_1\Presentations\2016-01-25 Analyst Day\Project Elysium - Analyst Day Presentation (Updated 20150121).pptx</a:t>
            </a:r>
          </a:p>
        </p:txBody>
      </p:sp>
    </p:spTree>
    <p:extLst>
      <p:ext uri="{BB962C8B-B14F-4D97-AF65-F5344CB8AC3E}">
        <p14:creationId xmlns:p14="http://schemas.microsoft.com/office/powerpoint/2010/main" val="398730457"/>
      </p:ext>
    </p:extLst>
  </p:cSld>
  <p:clrMap bg1="lt1" tx1="dk1" bg2="lt2" tx2="dk2" accent1="accent1" accent2="accent2" accent3="accent3" accent4="accent4" accent5="accent5" accent6="accent6" hlink="hlink" folHlink="folHlink"/>
  <p:sldLayoutIdLst>
    <p:sldLayoutId id="2147491519" r:id="rId1"/>
    <p:sldLayoutId id="2147491520" r:id="rId2"/>
    <p:sldLayoutId id="2147491521" r:id="rId3"/>
  </p:sldLayoutIdLst>
  <p:hf sldNum="0" hdr="0" ftr="0" dt="0"/>
  <p:txStyles>
    <p:titleStyle>
      <a:lvl1pPr algn="l" defTabSz="914377" rtl="0" eaLnBrk="1" fontAlgn="base" hangingPunct="1">
        <a:lnSpc>
          <a:spcPct val="90000"/>
        </a:lnSpc>
        <a:spcBef>
          <a:spcPct val="0"/>
        </a:spcBef>
        <a:spcAft>
          <a:spcPct val="0"/>
        </a:spcAft>
        <a:defRPr sz="3733" b="0" i="0" kern="1200">
          <a:solidFill>
            <a:srgbClr val="54565A"/>
          </a:solidFill>
          <a:latin typeface="Inter" panose="02000503000000020004" pitchFamily="2" charset="0"/>
          <a:ea typeface="Inter" panose="02000503000000020004" pitchFamily="2" charset="0"/>
          <a:cs typeface="Arial" panose="020B0604020202020204" pitchFamily="34" charset="0"/>
          <a:sym typeface="Arial" panose="020B0604020202020204" pitchFamily="34" charset="0"/>
        </a:defRPr>
      </a:lvl1pPr>
      <a:lvl2pPr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2pPr>
      <a:lvl3pPr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3pPr>
      <a:lvl4pPr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4pPr>
      <a:lvl5pPr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5pPr>
      <a:lvl6pPr marL="609585"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6pPr>
      <a:lvl7pPr marL="1219170"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7pPr>
      <a:lvl8pPr marL="1828754"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8pPr>
      <a:lvl9pPr marL="2438339"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9pPr>
    </p:titleStyle>
    <p:bodyStyle>
      <a:lvl1pPr marL="228594" indent="-228594" algn="l" defTabSz="914377" rtl="0" eaLnBrk="1" fontAlgn="base" hangingPunct="1">
        <a:lnSpc>
          <a:spcPct val="90000"/>
        </a:lnSpc>
        <a:spcBef>
          <a:spcPts val="1000"/>
        </a:spcBef>
        <a:spcAft>
          <a:spcPct val="0"/>
        </a:spcAft>
        <a:buClr>
          <a:schemeClr val="accent5"/>
        </a:buClr>
        <a:buFont typeface="Arial" charset="0"/>
        <a:buChar char="•"/>
        <a:defRPr sz="2800" b="0" i="0" kern="1200">
          <a:solidFill>
            <a:schemeClr val="tx1"/>
          </a:solidFill>
          <a:latin typeface="Inter" panose="02000503000000020004" pitchFamily="2" charset="0"/>
          <a:ea typeface="Inter" panose="02000503000000020004" pitchFamily="2" charset="0"/>
          <a:cs typeface="Arial" panose="020B0604020202020204" pitchFamily="34" charset="0"/>
          <a:sym typeface="Arial" panose="020B0604020202020204" pitchFamily="34" charset="0"/>
        </a:defRPr>
      </a:lvl1pPr>
      <a:lvl2pPr marL="685783" indent="-228594" algn="l" defTabSz="914377" rtl="0" eaLnBrk="1" fontAlgn="base" hangingPunct="1">
        <a:lnSpc>
          <a:spcPct val="90000"/>
        </a:lnSpc>
        <a:spcBef>
          <a:spcPts val="500"/>
        </a:spcBef>
        <a:spcAft>
          <a:spcPct val="0"/>
        </a:spcAft>
        <a:buClr>
          <a:schemeClr val="accent5"/>
        </a:buClr>
        <a:buFont typeface="Arial" charset="0"/>
        <a:buChar char="•"/>
        <a:defRPr b="0" i="0" kern="1200">
          <a:solidFill>
            <a:schemeClr val="tx1"/>
          </a:solidFill>
          <a:latin typeface="Inter" panose="02000503000000020004" pitchFamily="2" charset="0"/>
          <a:ea typeface="Inter" panose="02000503000000020004" pitchFamily="2" charset="0"/>
          <a:cs typeface="Arial" panose="020B0604020202020204" pitchFamily="34" charset="0"/>
          <a:sym typeface="Arial" panose="020B0604020202020204" pitchFamily="34" charset="0"/>
        </a:defRPr>
      </a:lvl2pPr>
      <a:lvl3pPr marL="1142971" indent="-228594" algn="l" defTabSz="914377" rtl="0" eaLnBrk="1" fontAlgn="base" hangingPunct="1">
        <a:lnSpc>
          <a:spcPct val="90000"/>
        </a:lnSpc>
        <a:spcBef>
          <a:spcPts val="500"/>
        </a:spcBef>
        <a:spcAft>
          <a:spcPct val="0"/>
        </a:spcAft>
        <a:buClr>
          <a:schemeClr val="accent5"/>
        </a:buClr>
        <a:buFont typeface="Arial" charset="0"/>
        <a:buChar char="•"/>
        <a:defRPr sz="2000" b="0" i="0" kern="1200">
          <a:solidFill>
            <a:schemeClr val="tx1"/>
          </a:solidFill>
          <a:latin typeface="Inter" panose="02000503000000020004" pitchFamily="2" charset="0"/>
          <a:ea typeface="Inter" panose="02000503000000020004" pitchFamily="2" charset="0"/>
          <a:cs typeface="Arial" panose="020B0604020202020204" pitchFamily="34" charset="0"/>
          <a:sym typeface="Arial" panose="020B0604020202020204" pitchFamily="34" charset="0"/>
        </a:defRPr>
      </a:lvl3pPr>
      <a:lvl4pPr marL="1600160" indent="-228594" algn="l" defTabSz="914377" rtl="0" eaLnBrk="1" fontAlgn="base" hangingPunct="1">
        <a:lnSpc>
          <a:spcPct val="90000"/>
        </a:lnSpc>
        <a:spcBef>
          <a:spcPts val="500"/>
        </a:spcBef>
        <a:spcAft>
          <a:spcPct val="0"/>
        </a:spcAft>
        <a:buClr>
          <a:schemeClr val="accent5"/>
        </a:buClr>
        <a:buFont typeface="Arial" charset="0"/>
        <a:buChar char="•"/>
        <a:defRPr sz="1733" b="0" i="0" kern="1200">
          <a:solidFill>
            <a:schemeClr val="tx1"/>
          </a:solidFill>
          <a:latin typeface="Inter" panose="02000503000000020004" pitchFamily="2" charset="0"/>
          <a:ea typeface="Inter" panose="02000503000000020004" pitchFamily="2" charset="0"/>
          <a:cs typeface="Arial" panose="020B0604020202020204" pitchFamily="34" charset="0"/>
          <a:sym typeface="Arial" panose="020B0604020202020204" pitchFamily="34" charset="0"/>
        </a:defRPr>
      </a:lvl4pPr>
      <a:lvl5pPr marL="2057349" indent="-228594" algn="l" defTabSz="914377" rtl="0" eaLnBrk="1" fontAlgn="base" hangingPunct="1">
        <a:lnSpc>
          <a:spcPct val="90000"/>
        </a:lnSpc>
        <a:spcBef>
          <a:spcPts val="500"/>
        </a:spcBef>
        <a:spcAft>
          <a:spcPct val="0"/>
        </a:spcAft>
        <a:buClr>
          <a:schemeClr val="accent5"/>
        </a:buClr>
        <a:buFont typeface="Arial" charset="0"/>
        <a:buChar char="•"/>
        <a:defRPr sz="1733" b="0" i="0" kern="1200">
          <a:solidFill>
            <a:schemeClr val="tx1"/>
          </a:solidFill>
          <a:latin typeface="Inter" panose="02000503000000020004" pitchFamily="2" charset="0"/>
          <a:ea typeface="Inter" panose="02000503000000020004" pitchFamily="2" charset="0"/>
          <a:cs typeface="Arial" panose="020B0604020202020204" pitchFamily="34" charset="0"/>
          <a:sym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3084">
          <p15:clr>
            <a:srgbClr val="F26B43"/>
          </p15:clr>
        </p15:guide>
        <p15:guide id="6" pos="312">
          <p15:clr>
            <a:srgbClr val="F26B43"/>
          </p15:clr>
        </p15:guide>
        <p15:guide id="7" orient="horz" pos="3036">
          <p15:clr>
            <a:srgbClr val="F26B43"/>
          </p15:clr>
        </p15:guide>
        <p15:guide id="8" orient="horz" pos="147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CEB9F79-29C7-4A83-BCAC-05890B9D0529}"/>
              </a:ext>
            </a:extLst>
          </p:cNvPr>
          <p:cNvGraphicFramePr>
            <a:graphicFrameLocks noChangeAspect="1"/>
          </p:cNvGraphicFramePr>
          <p:nvPr userDrawn="1">
            <p:custDataLst>
              <p:tags r:id="rId74"/>
            </p:custDataLst>
            <p:extLst>
              <p:ext uri="{D42A27DB-BD31-4B8C-83A1-F6EECF244321}">
                <p14:modId xmlns:p14="http://schemas.microsoft.com/office/powerpoint/2010/main" val="2476324942"/>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think-cell Slide" r:id="rId76" imgW="347" imgH="348" progId="TCLayout.ActiveDocument.1">
                  <p:embed/>
                </p:oleObj>
              </mc:Choice>
              <mc:Fallback>
                <p:oleObj name="think-cell Slide" r:id="rId76" imgW="347" imgH="348" progId="TCLayout.ActiveDocument.1">
                  <p:embed/>
                  <p:pic>
                    <p:nvPicPr>
                      <p:cNvPr id="9" name="Object 8" hidden="1">
                        <a:extLst>
                          <a:ext uri="{FF2B5EF4-FFF2-40B4-BE49-F238E27FC236}">
                            <a16:creationId xmlns:a16="http://schemas.microsoft.com/office/drawing/2014/main" id="{BCEB9F79-29C7-4A83-BCAC-05890B9D0529}"/>
                          </a:ext>
                        </a:extLst>
                      </p:cNvPr>
                      <p:cNvPicPr/>
                      <p:nvPr/>
                    </p:nvPicPr>
                    <p:blipFill>
                      <a:blip r:embed="rId77"/>
                      <a:stretch>
                        <a:fillRect/>
                      </a:stretch>
                    </p:blipFill>
                    <p:spPr>
                      <a:xfrm>
                        <a:off x="2120" y="2120"/>
                        <a:ext cx="2117" cy="211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6B36FBB-E4E8-4C4F-9169-5F5B92281A35}"/>
              </a:ext>
            </a:extLst>
          </p:cNvPr>
          <p:cNvSpPr/>
          <p:nvPr userDrawn="1">
            <p:custDataLst>
              <p:tags r:id="rId75"/>
            </p:custDataLst>
          </p:nvPr>
        </p:nvSpPr>
        <p:spPr>
          <a:xfrm>
            <a:off x="1" y="3"/>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kumimoji="0" lang="en-US" sz="2800" b="0" i="0" u="none" cap="none" baseline="0">
              <a:latin typeface="Source Sans Pro" panose="020B0503030403020204" pitchFamily="34" charset="0"/>
              <a:ea typeface="+mj-ea"/>
              <a:cs typeface="+mj-cs"/>
            </a:endParaRPr>
          </a:p>
        </p:txBody>
      </p:sp>
      <p:sp>
        <p:nvSpPr>
          <p:cNvPr id="2" name="Title Placeholder 1"/>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508000" y="1828805"/>
            <a:ext cx="11176000" cy="435451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ID" sz="1351" b="0" i="0" u="none" strike="noStrike" kern="1200" cap="none" spc="0" normalizeH="0" baseline="0" noProof="0">
              <a:ln>
                <a:noFill/>
              </a:ln>
              <a:solidFill>
                <a:srgbClr val="313D48"/>
              </a:solidFill>
              <a:effectLst/>
              <a:uLnTx/>
              <a:uFillTx/>
              <a:latin typeface="Source Sans Pro" panose="020B0503030403020204" pitchFamily="34" charset="0"/>
              <a:ea typeface="+mn-ea"/>
              <a:cs typeface="+mn-cs"/>
            </a:endParaRPr>
          </a:p>
        </p:txBody>
      </p:sp>
      <p:sp>
        <p:nvSpPr>
          <p:cNvPr id="4" name="Date Placeholder 3"/>
          <p:cNvSpPr>
            <a:spLocks noGrp="1"/>
          </p:cNvSpPr>
          <p:nvPr>
            <p:ph type="dt" sz="half" idx="2"/>
          </p:nvPr>
        </p:nvSpPr>
        <p:spPr>
          <a:xfrm>
            <a:off x="508000" y="6356354"/>
            <a:ext cx="814269" cy="365125"/>
          </a:xfrm>
          <a:prstGeom prst="rect">
            <a:avLst/>
          </a:prstGeom>
        </p:spPr>
        <p:txBody>
          <a:bodyPr vert="horz" lIns="0" tIns="0" rIns="0" bIns="0" rtlCol="0" anchor="ctr"/>
          <a:lstStyle>
            <a:lvl1pPr algn="l">
              <a:defRPr sz="800" b="0" i="0">
                <a:solidFill>
                  <a:schemeClr val="tx1"/>
                </a:solidFill>
                <a:latin typeface="+mn-lt"/>
                <a:ea typeface="Source Sans Pro" panose="020B0503030403020204" pitchFamily="34" charset="0"/>
              </a:defRPr>
            </a:lvl1pPr>
          </a:lstStyle>
          <a:p>
            <a:fld id="{B01F1F41-2107-2B4A-AFD3-0A9C893A5C18}" type="datetimeFigureOut">
              <a:rPr lang="en-US" smtClean="0"/>
              <a:pPr/>
              <a:t>3/21/2025</a:t>
            </a:fld>
            <a:endParaRPr lang="en-US"/>
          </a:p>
        </p:txBody>
      </p:sp>
      <p:sp>
        <p:nvSpPr>
          <p:cNvPr id="5" name="Footer Placeholder 4"/>
          <p:cNvSpPr>
            <a:spLocks noGrp="1"/>
          </p:cNvSpPr>
          <p:nvPr>
            <p:ph type="ftr" sz="quarter" idx="3"/>
          </p:nvPr>
        </p:nvSpPr>
        <p:spPr>
          <a:xfrm>
            <a:off x="1340533" y="6356354"/>
            <a:ext cx="2823179" cy="365125"/>
          </a:xfrm>
          <a:prstGeom prst="rect">
            <a:avLst/>
          </a:prstGeom>
        </p:spPr>
        <p:txBody>
          <a:bodyPr vert="horz" lIns="91440" tIns="45720" rIns="91440" bIns="45720" rtlCol="0" anchor="ctr"/>
          <a:lstStyle>
            <a:lvl1pPr algn="l">
              <a:defRPr sz="800" b="0" i="0">
                <a:solidFill>
                  <a:schemeClr val="tx1"/>
                </a:solidFill>
                <a:latin typeface="+mn-lt"/>
                <a:ea typeface="Source Sans Pro" panose="020B0503030403020204" pitchFamily="34" charset="0"/>
              </a:defRPr>
            </a:lvl1pPr>
          </a:lstStyle>
          <a:p>
            <a:r>
              <a:rPr lang="en-US"/>
              <a:t>|  Footer</a:t>
            </a:r>
          </a:p>
        </p:txBody>
      </p:sp>
      <p:sp>
        <p:nvSpPr>
          <p:cNvPr id="6" name="Slide Number Placeholder 5"/>
          <p:cNvSpPr>
            <a:spLocks noGrp="1"/>
          </p:cNvSpPr>
          <p:nvPr>
            <p:ph type="sldNum" sz="quarter" idx="4"/>
          </p:nvPr>
        </p:nvSpPr>
        <p:spPr>
          <a:xfrm>
            <a:off x="8940800" y="6356354"/>
            <a:ext cx="2743200" cy="365125"/>
          </a:xfrm>
          <a:prstGeom prst="rect">
            <a:avLst/>
          </a:prstGeom>
        </p:spPr>
        <p:txBody>
          <a:bodyPr vert="horz" lIns="0" tIns="0" rIns="0" bIns="0" rtlCol="0" anchor="ctr"/>
          <a:lstStyle>
            <a:lvl1pPr algn="r">
              <a:defRPr sz="800" b="0" i="0">
                <a:solidFill>
                  <a:schemeClr val="tx1"/>
                </a:solidFill>
                <a:latin typeface="+mn-lt"/>
                <a:ea typeface="Source Sans Pro" panose="020B0503030403020204" pitchFamily="34" charset="0"/>
              </a:defRPr>
            </a:lvl1pPr>
          </a:lstStyle>
          <a:p>
            <a:fld id="{47F042C8-DDB5-0141-B946-4F962685D46A}" type="slidenum">
              <a:rPr lang="en-US" smtClean="0"/>
              <a:pPr/>
              <a:t>‹#›</a:t>
            </a:fld>
            <a:endParaRPr lang="en-US"/>
          </a:p>
        </p:txBody>
      </p:sp>
    </p:spTree>
    <p:extLst>
      <p:ext uri="{BB962C8B-B14F-4D97-AF65-F5344CB8AC3E}">
        <p14:creationId xmlns:p14="http://schemas.microsoft.com/office/powerpoint/2010/main" val="1833569113"/>
      </p:ext>
    </p:extLst>
  </p:cSld>
  <p:clrMap bg1="lt1" tx1="dk1" bg2="lt2" tx2="dk2" accent1="accent1" accent2="accent2" accent3="accent3" accent4="accent4" accent5="accent5" accent6="accent6" hlink="hlink" folHlink="folHlink"/>
  <p:sldLayoutIdLst>
    <p:sldLayoutId id="2147491530" r:id="rId1"/>
    <p:sldLayoutId id="2147491531" r:id="rId2"/>
    <p:sldLayoutId id="2147491532" r:id="rId3"/>
    <p:sldLayoutId id="2147491533" r:id="rId4"/>
    <p:sldLayoutId id="2147491534" r:id="rId5"/>
    <p:sldLayoutId id="2147491535" r:id="rId6"/>
    <p:sldLayoutId id="2147491536" r:id="rId7"/>
    <p:sldLayoutId id="2147491537" r:id="rId8"/>
    <p:sldLayoutId id="2147491538" r:id="rId9"/>
    <p:sldLayoutId id="2147491539" r:id="rId10"/>
    <p:sldLayoutId id="2147491540" r:id="rId11"/>
    <p:sldLayoutId id="2147491541" r:id="rId12"/>
    <p:sldLayoutId id="2147491542" r:id="rId13"/>
    <p:sldLayoutId id="2147491543" r:id="rId14"/>
    <p:sldLayoutId id="2147491544" r:id="rId15"/>
    <p:sldLayoutId id="2147491545" r:id="rId16"/>
    <p:sldLayoutId id="2147491546" r:id="rId17"/>
    <p:sldLayoutId id="2147491547" r:id="rId18"/>
    <p:sldLayoutId id="2147491548" r:id="rId19"/>
    <p:sldLayoutId id="2147491549" r:id="rId20"/>
    <p:sldLayoutId id="2147491550" r:id="rId21"/>
    <p:sldLayoutId id="2147491551" r:id="rId22"/>
    <p:sldLayoutId id="2147491552" r:id="rId23"/>
    <p:sldLayoutId id="2147491553" r:id="rId24"/>
    <p:sldLayoutId id="2147491554" r:id="rId25"/>
    <p:sldLayoutId id="2147491555" r:id="rId26"/>
    <p:sldLayoutId id="2147491556" r:id="rId27"/>
    <p:sldLayoutId id="2147491557" r:id="rId28"/>
    <p:sldLayoutId id="2147491558" r:id="rId29"/>
    <p:sldLayoutId id="2147491559" r:id="rId30"/>
    <p:sldLayoutId id="2147491560" r:id="rId31"/>
    <p:sldLayoutId id="2147491561" r:id="rId32"/>
    <p:sldLayoutId id="2147491562" r:id="rId33"/>
    <p:sldLayoutId id="2147491563" r:id="rId34"/>
    <p:sldLayoutId id="2147491564" r:id="rId35"/>
    <p:sldLayoutId id="2147491565" r:id="rId36"/>
    <p:sldLayoutId id="2147491566" r:id="rId37"/>
    <p:sldLayoutId id="2147491567" r:id="rId38"/>
    <p:sldLayoutId id="2147491568" r:id="rId39"/>
    <p:sldLayoutId id="2147491569" r:id="rId40"/>
    <p:sldLayoutId id="2147491570" r:id="rId41"/>
    <p:sldLayoutId id="2147491571" r:id="rId42"/>
    <p:sldLayoutId id="2147491572" r:id="rId43"/>
    <p:sldLayoutId id="2147491573" r:id="rId44"/>
    <p:sldLayoutId id="2147491574" r:id="rId45"/>
    <p:sldLayoutId id="2147491575" r:id="rId46"/>
    <p:sldLayoutId id="2147491576" r:id="rId47"/>
    <p:sldLayoutId id="2147491577" r:id="rId48"/>
    <p:sldLayoutId id="2147491578" r:id="rId49"/>
    <p:sldLayoutId id="2147491579" r:id="rId50"/>
    <p:sldLayoutId id="2147491580" r:id="rId51"/>
    <p:sldLayoutId id="2147491581" r:id="rId52"/>
    <p:sldLayoutId id="2147491582" r:id="rId53"/>
    <p:sldLayoutId id="2147491583" r:id="rId54"/>
    <p:sldLayoutId id="2147491584" r:id="rId55"/>
    <p:sldLayoutId id="2147491585" r:id="rId56"/>
    <p:sldLayoutId id="2147491586" r:id="rId57"/>
    <p:sldLayoutId id="2147491587" r:id="rId58"/>
    <p:sldLayoutId id="2147491588" r:id="rId59"/>
    <p:sldLayoutId id="2147491589" r:id="rId60"/>
    <p:sldLayoutId id="2147491590" r:id="rId61"/>
    <p:sldLayoutId id="2147491591" r:id="rId62"/>
    <p:sldLayoutId id="2147491592" r:id="rId63"/>
    <p:sldLayoutId id="2147491593" r:id="rId64"/>
    <p:sldLayoutId id="2147491595" r:id="rId65"/>
    <p:sldLayoutId id="2147491596" r:id="rId66"/>
    <p:sldLayoutId id="2147491597" r:id="rId67"/>
    <p:sldLayoutId id="2147491598" r:id="rId68"/>
    <p:sldLayoutId id="2147491599" r:id="rId69"/>
    <p:sldLayoutId id="2147491600" r:id="rId70"/>
    <p:sldLayoutId id="2147491604" r:id="rId71"/>
    <p:sldLayoutId id="2147491605" r:id="rId7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766" rtl="0" eaLnBrk="1" latinLnBrk="0" hangingPunct="1">
        <a:lnSpc>
          <a:spcPct val="90000"/>
        </a:lnSpc>
        <a:spcBef>
          <a:spcPct val="0"/>
        </a:spcBef>
        <a:buNone/>
        <a:defRPr sz="2800" b="1" i="0" kern="1200">
          <a:solidFill>
            <a:schemeClr val="tx1">
              <a:lumMod val="50000"/>
            </a:schemeClr>
          </a:solidFill>
          <a:latin typeface="+mn-lt"/>
          <a:ea typeface="Source Sans Pro" panose="020B0503030403020204" pitchFamily="34" charset="0"/>
          <a:cs typeface="+mj-cs"/>
        </a:defRPr>
      </a:lvl1pPr>
    </p:titleStyle>
    <p:bodyStyle>
      <a:lvl1pPr marL="0" marR="0" indent="171442" algn="l" defTabSz="685766" rtl="0" eaLnBrk="1" fontAlgn="auto" latinLnBrk="0" hangingPunct="1">
        <a:lnSpc>
          <a:spcPct val="100000"/>
        </a:lnSpc>
        <a:spcBef>
          <a:spcPts val="751"/>
        </a:spcBef>
        <a:spcAft>
          <a:spcPts val="0"/>
        </a:spcAft>
        <a:buClr>
          <a:schemeClr val="tx2"/>
        </a:buClr>
        <a:buSzPct val="80000"/>
        <a:buFont typeface="Arial" panose="020B0604020202020204" pitchFamily="34" charset="0"/>
        <a:buChar char="•"/>
        <a:tabLst/>
        <a:defRPr sz="2000" b="0" i="0" kern="1200">
          <a:solidFill>
            <a:schemeClr val="tx1"/>
          </a:solidFill>
          <a:latin typeface="+mn-lt"/>
          <a:ea typeface="Source Sans Pro" panose="020B0503030403020204" pitchFamily="34" charset="0"/>
          <a:cs typeface="+mn-cs"/>
        </a:defRPr>
      </a:lvl1pPr>
      <a:lvl2pPr marL="171442" marR="0" indent="171442" algn="l" defTabSz="685766" rtl="0" eaLnBrk="1" fontAlgn="auto" latinLnBrk="0" hangingPunct="1">
        <a:lnSpc>
          <a:spcPct val="100000"/>
        </a:lnSpc>
        <a:spcBef>
          <a:spcPts val="375"/>
        </a:spcBef>
        <a:spcAft>
          <a:spcPts val="0"/>
        </a:spcAft>
        <a:buClr>
          <a:schemeClr val="tx2"/>
        </a:buClr>
        <a:buSzPct val="80000"/>
        <a:buFont typeface="Arial" panose="020B0604020202020204" pitchFamily="34" charset="0"/>
        <a:buChar char="•"/>
        <a:tabLst/>
        <a:defRPr sz="1800" b="0" i="0" kern="1200">
          <a:solidFill>
            <a:schemeClr val="tx1"/>
          </a:solidFill>
          <a:latin typeface="+mn-lt"/>
          <a:ea typeface="Source Sans Pro" panose="020B0503030403020204" pitchFamily="34" charset="0"/>
          <a:cs typeface="+mn-cs"/>
        </a:defRPr>
      </a:lvl2pPr>
      <a:lvl3pPr marL="342883" marR="0" indent="171442" algn="l" defTabSz="685766" rtl="0" eaLnBrk="1" fontAlgn="auto" latinLnBrk="0" hangingPunct="1">
        <a:lnSpc>
          <a:spcPct val="100000"/>
        </a:lnSpc>
        <a:spcBef>
          <a:spcPts val="375"/>
        </a:spcBef>
        <a:spcAft>
          <a:spcPts val="0"/>
        </a:spcAft>
        <a:buClr>
          <a:schemeClr val="tx2"/>
        </a:buClr>
        <a:buSzPct val="80000"/>
        <a:buFont typeface="Arial" panose="020B0604020202020204" pitchFamily="34" charset="0"/>
        <a:buChar char="•"/>
        <a:tabLst/>
        <a:defRPr sz="1500" b="0" i="0" kern="1200">
          <a:solidFill>
            <a:schemeClr val="tx1"/>
          </a:solidFill>
          <a:latin typeface="+mn-lt"/>
          <a:ea typeface="Source Sans Pro" panose="020B0503030403020204" pitchFamily="34" charset="0"/>
          <a:cs typeface="+mn-cs"/>
        </a:defRPr>
      </a:lvl3pPr>
      <a:lvl4pPr marL="457178" marR="0" indent="171442" algn="l" defTabSz="685766" rtl="0" eaLnBrk="1" fontAlgn="auto" latinLnBrk="0" hangingPunct="1">
        <a:lnSpc>
          <a:spcPct val="100000"/>
        </a:lnSpc>
        <a:spcBef>
          <a:spcPts val="375"/>
        </a:spcBef>
        <a:spcAft>
          <a:spcPts val="0"/>
        </a:spcAft>
        <a:buClr>
          <a:schemeClr val="tx2"/>
        </a:buClr>
        <a:buSzPct val="80000"/>
        <a:buFont typeface="Arial" panose="020B0604020202020204" pitchFamily="34" charset="0"/>
        <a:buChar char="•"/>
        <a:tabLst/>
        <a:defRPr sz="1351" b="0" i="0" kern="1200">
          <a:solidFill>
            <a:schemeClr val="tx1"/>
          </a:solidFill>
          <a:latin typeface="+mn-lt"/>
          <a:ea typeface="Source Sans Pro" panose="020B0503030403020204" pitchFamily="34" charset="0"/>
          <a:cs typeface="+mn-cs"/>
        </a:defRPr>
      </a:lvl4pPr>
      <a:lvl5pPr marL="628619" marR="0" indent="171442" algn="l" defTabSz="685766" rtl="0" eaLnBrk="1" fontAlgn="auto" latinLnBrk="0" hangingPunct="1">
        <a:lnSpc>
          <a:spcPct val="100000"/>
        </a:lnSpc>
        <a:spcBef>
          <a:spcPts val="375"/>
        </a:spcBef>
        <a:spcAft>
          <a:spcPts val="0"/>
        </a:spcAft>
        <a:buClr>
          <a:schemeClr val="tx2"/>
        </a:buClr>
        <a:buSzPct val="80000"/>
        <a:buFont typeface="Arial" panose="020B0604020202020204" pitchFamily="34" charset="0"/>
        <a:buChar char="•"/>
        <a:tabLst/>
        <a:defRPr sz="1351" b="0" i="0" kern="1200">
          <a:solidFill>
            <a:schemeClr val="tx1"/>
          </a:solidFill>
          <a:latin typeface="+mn-lt"/>
          <a:ea typeface="Source Sans Pro" panose="020B0503030403020204" pitchFamily="34" charset="0"/>
          <a:cs typeface="+mn-cs"/>
        </a:defRPr>
      </a:lvl5pPr>
    </p:bodyStyle>
    <p:otherStyle>
      <a:defPPr>
        <a:defRPr lang="en-US"/>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9"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4"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9">
          <p15:clr>
            <a:srgbClr val="F26B43"/>
          </p15:clr>
        </p15:guide>
        <p15:guide id="4" pos="7363">
          <p15:clr>
            <a:srgbClr val="F26B43"/>
          </p15:clr>
        </p15:guide>
        <p15:guide id="5" orient="horz" pos="407">
          <p15:clr>
            <a:srgbClr val="F26B43"/>
          </p15:clr>
        </p15:guide>
        <p15:guide id="6" orient="horz" pos="219">
          <p15:clr>
            <a:srgbClr val="F26B43"/>
          </p15:clr>
        </p15:guide>
        <p15:guide id="7" orient="horz" pos="1152">
          <p15:clr>
            <a:srgbClr val="F26B43"/>
          </p15:clr>
        </p15:guide>
        <p15:guide id="8" orient="horz" pos="68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CEB9F79-29C7-4A83-BCAC-05890B9D0529}"/>
              </a:ext>
            </a:extLst>
          </p:cNvPr>
          <p:cNvGraphicFramePr>
            <a:graphicFrameLocks noChangeAspect="1"/>
          </p:cNvGraphicFramePr>
          <p:nvPr userDrawn="1">
            <p:custDataLst>
              <p:tags r:id="rId65"/>
            </p:custDataLst>
            <p:extLst>
              <p:ext uri="{D42A27DB-BD31-4B8C-83A1-F6EECF244321}">
                <p14:modId xmlns:p14="http://schemas.microsoft.com/office/powerpoint/2010/main" val="4204865235"/>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67" imgW="347" imgH="348" progId="TCLayout.ActiveDocument.1">
                  <p:embed/>
                </p:oleObj>
              </mc:Choice>
              <mc:Fallback>
                <p:oleObj name="think-cell Slide" r:id="rId67" imgW="347" imgH="348" progId="TCLayout.ActiveDocument.1">
                  <p:embed/>
                  <p:pic>
                    <p:nvPicPr>
                      <p:cNvPr id="9" name="Object 8" hidden="1">
                        <a:extLst>
                          <a:ext uri="{FF2B5EF4-FFF2-40B4-BE49-F238E27FC236}">
                            <a16:creationId xmlns:a16="http://schemas.microsoft.com/office/drawing/2014/main" id="{BCEB9F79-29C7-4A83-BCAC-05890B9D0529}"/>
                          </a:ext>
                        </a:extLst>
                      </p:cNvPr>
                      <p:cNvPicPr/>
                      <p:nvPr/>
                    </p:nvPicPr>
                    <p:blipFill>
                      <a:blip r:embed="rId68"/>
                      <a:stretch>
                        <a:fillRect/>
                      </a:stretch>
                    </p:blipFill>
                    <p:spPr>
                      <a:xfrm>
                        <a:off x="2118" y="2118"/>
                        <a:ext cx="2117" cy="211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6B36FBB-E4E8-4C4F-9169-5F5B92281A35}"/>
              </a:ext>
            </a:extLst>
          </p:cNvPr>
          <p:cNvSpPr/>
          <p:nvPr userDrawn="1">
            <p:custDataLst>
              <p:tags r:id="rId66"/>
            </p:custDataLst>
          </p:nvPr>
        </p:nvSpPr>
        <p:spPr>
          <a:xfrm>
            <a:off x="0" y="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kumimoji="0" lang="en-US" sz="3733" b="0" i="0" u="none" cap="none" baseline="0">
              <a:latin typeface="Source Sans Pro" panose="020B0503030403020204" pitchFamily="34" charset="0"/>
              <a:ea typeface="+mj-ea"/>
              <a:cs typeface="+mj-cs"/>
            </a:endParaRPr>
          </a:p>
        </p:txBody>
      </p:sp>
      <p:sp>
        <p:nvSpPr>
          <p:cNvPr id="2" name="Title Placeholder 1"/>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508000" y="1828801"/>
            <a:ext cx="11176000" cy="435451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ID" sz="1800" b="0" i="0" u="none" strike="noStrike" kern="1200" cap="none" spc="0" normalizeH="0" baseline="0" noProof="0">
              <a:ln>
                <a:noFill/>
              </a:ln>
              <a:solidFill>
                <a:srgbClr val="313D48"/>
              </a:solidFill>
              <a:effectLst/>
              <a:uLnTx/>
              <a:uFillTx/>
              <a:latin typeface="Source Sans Pro" panose="020B0503030403020204" pitchFamily="34" charset="0"/>
              <a:ea typeface="+mn-ea"/>
              <a:cs typeface="+mn-cs"/>
            </a:endParaRPr>
          </a:p>
        </p:txBody>
      </p:sp>
      <p:sp>
        <p:nvSpPr>
          <p:cNvPr id="4" name="Date Placeholder 3"/>
          <p:cNvSpPr>
            <a:spLocks noGrp="1"/>
          </p:cNvSpPr>
          <p:nvPr>
            <p:ph type="dt" sz="half" idx="2"/>
          </p:nvPr>
        </p:nvSpPr>
        <p:spPr>
          <a:xfrm>
            <a:off x="508000" y="6356351"/>
            <a:ext cx="814269" cy="365125"/>
          </a:xfrm>
          <a:prstGeom prst="rect">
            <a:avLst/>
          </a:prstGeom>
        </p:spPr>
        <p:txBody>
          <a:bodyPr vert="horz" lIns="0" tIns="0" rIns="0" bIns="0" rtlCol="0" anchor="ctr"/>
          <a:lstStyle>
            <a:lvl1pPr algn="l">
              <a:defRPr sz="1067" b="0" i="0">
                <a:solidFill>
                  <a:schemeClr val="tx1"/>
                </a:solidFill>
                <a:latin typeface="+mn-lt"/>
                <a:ea typeface="Source Sans Pro" panose="020B0503030403020204" pitchFamily="34" charset="0"/>
              </a:defRPr>
            </a:lvl1pPr>
          </a:lstStyle>
          <a:p>
            <a:fld id="{B01F1F41-2107-2B4A-AFD3-0A9C893A5C18}" type="datetimeFigureOut">
              <a:rPr lang="en-US" smtClean="0"/>
              <a:pPr/>
              <a:t>3/21/2025</a:t>
            </a:fld>
            <a:endParaRPr lang="en-US"/>
          </a:p>
        </p:txBody>
      </p:sp>
      <p:sp>
        <p:nvSpPr>
          <p:cNvPr id="5" name="Footer Placeholder 4"/>
          <p:cNvSpPr>
            <a:spLocks noGrp="1"/>
          </p:cNvSpPr>
          <p:nvPr>
            <p:ph type="ftr" sz="quarter" idx="3"/>
          </p:nvPr>
        </p:nvSpPr>
        <p:spPr>
          <a:xfrm>
            <a:off x="1340532" y="6356351"/>
            <a:ext cx="2823179" cy="365125"/>
          </a:xfrm>
          <a:prstGeom prst="rect">
            <a:avLst/>
          </a:prstGeom>
        </p:spPr>
        <p:txBody>
          <a:bodyPr vert="horz" lIns="91440" tIns="45720" rIns="91440" bIns="45720" rtlCol="0" anchor="ctr"/>
          <a:lstStyle>
            <a:lvl1pPr algn="l">
              <a:defRPr sz="1067" b="0" i="0">
                <a:solidFill>
                  <a:schemeClr val="tx1"/>
                </a:solidFill>
                <a:latin typeface="+mn-lt"/>
                <a:ea typeface="Source Sans Pro" panose="020B0503030403020204" pitchFamily="34" charset="0"/>
              </a:defRPr>
            </a:lvl1pPr>
          </a:lstStyle>
          <a:p>
            <a:r>
              <a:rPr lang="en-US"/>
              <a:t>|  Footer</a:t>
            </a:r>
          </a:p>
        </p:txBody>
      </p:sp>
      <p:sp>
        <p:nvSpPr>
          <p:cNvPr id="6" name="Slide Number Placeholder 5"/>
          <p:cNvSpPr>
            <a:spLocks noGrp="1"/>
          </p:cNvSpPr>
          <p:nvPr>
            <p:ph type="sldNum" sz="quarter" idx="4"/>
          </p:nvPr>
        </p:nvSpPr>
        <p:spPr>
          <a:xfrm>
            <a:off x="8940800" y="6356351"/>
            <a:ext cx="2743200" cy="365125"/>
          </a:xfrm>
          <a:prstGeom prst="rect">
            <a:avLst/>
          </a:prstGeom>
        </p:spPr>
        <p:txBody>
          <a:bodyPr vert="horz" lIns="0" tIns="0" rIns="0" bIns="0" rtlCol="0" anchor="ctr"/>
          <a:lstStyle>
            <a:lvl1pPr algn="r">
              <a:defRPr sz="1067" b="0" i="0">
                <a:solidFill>
                  <a:schemeClr val="tx1"/>
                </a:solidFill>
                <a:latin typeface="+mn-lt"/>
                <a:ea typeface="Source Sans Pro" panose="020B0503030403020204" pitchFamily="34" charset="0"/>
              </a:defRPr>
            </a:lvl1pPr>
          </a:lstStyle>
          <a:p>
            <a:fld id="{47F042C8-DDB5-0141-B946-4F962685D46A}" type="slidenum">
              <a:rPr lang="en-US" smtClean="0"/>
              <a:pPr/>
              <a:t>‹#›</a:t>
            </a:fld>
            <a:endParaRPr lang="en-US"/>
          </a:p>
        </p:txBody>
      </p:sp>
    </p:spTree>
    <p:extLst>
      <p:ext uri="{BB962C8B-B14F-4D97-AF65-F5344CB8AC3E}">
        <p14:creationId xmlns:p14="http://schemas.microsoft.com/office/powerpoint/2010/main" val="2367643225"/>
      </p:ext>
    </p:extLst>
  </p:cSld>
  <p:clrMap bg1="lt1" tx1="dk1" bg2="lt2" tx2="dk2" accent1="accent1" accent2="accent2" accent3="accent3" accent4="accent4" accent5="accent5" accent6="accent6" hlink="hlink" folHlink="folHlink"/>
  <p:sldLayoutIdLst>
    <p:sldLayoutId id="2147491622" r:id="rId1"/>
    <p:sldLayoutId id="2147491623" r:id="rId2"/>
    <p:sldLayoutId id="2147491624" r:id="rId3"/>
    <p:sldLayoutId id="2147491625" r:id="rId4"/>
    <p:sldLayoutId id="2147491626" r:id="rId5"/>
    <p:sldLayoutId id="2147491627" r:id="rId6"/>
    <p:sldLayoutId id="2147491628" r:id="rId7"/>
    <p:sldLayoutId id="2147491629" r:id="rId8"/>
    <p:sldLayoutId id="2147491630" r:id="rId9"/>
    <p:sldLayoutId id="2147491631" r:id="rId10"/>
    <p:sldLayoutId id="2147491632" r:id="rId11"/>
    <p:sldLayoutId id="2147491633" r:id="rId12"/>
    <p:sldLayoutId id="2147491634" r:id="rId13"/>
    <p:sldLayoutId id="2147491635" r:id="rId14"/>
    <p:sldLayoutId id="2147491636" r:id="rId15"/>
    <p:sldLayoutId id="2147491637" r:id="rId16"/>
    <p:sldLayoutId id="2147491638" r:id="rId17"/>
    <p:sldLayoutId id="2147491639" r:id="rId18"/>
    <p:sldLayoutId id="2147491640" r:id="rId19"/>
    <p:sldLayoutId id="2147491641" r:id="rId20"/>
    <p:sldLayoutId id="2147491642" r:id="rId21"/>
    <p:sldLayoutId id="2147491643" r:id="rId22"/>
    <p:sldLayoutId id="2147491644" r:id="rId23"/>
    <p:sldLayoutId id="2147491645" r:id="rId24"/>
    <p:sldLayoutId id="2147491646" r:id="rId25"/>
    <p:sldLayoutId id="2147491647" r:id="rId26"/>
    <p:sldLayoutId id="2147491648" r:id="rId27"/>
    <p:sldLayoutId id="2147491649" r:id="rId28"/>
    <p:sldLayoutId id="2147491650" r:id="rId29"/>
    <p:sldLayoutId id="2147491651" r:id="rId30"/>
    <p:sldLayoutId id="2147491652" r:id="rId31"/>
    <p:sldLayoutId id="2147491653" r:id="rId32"/>
    <p:sldLayoutId id="2147491654" r:id="rId33"/>
    <p:sldLayoutId id="2147491655" r:id="rId34"/>
    <p:sldLayoutId id="2147491656" r:id="rId35"/>
    <p:sldLayoutId id="2147491657" r:id="rId36"/>
    <p:sldLayoutId id="2147491658" r:id="rId37"/>
    <p:sldLayoutId id="2147491659" r:id="rId38"/>
    <p:sldLayoutId id="2147491660" r:id="rId39"/>
    <p:sldLayoutId id="2147491661" r:id="rId40"/>
    <p:sldLayoutId id="2147491662" r:id="rId41"/>
    <p:sldLayoutId id="2147491663" r:id="rId42"/>
    <p:sldLayoutId id="2147491664" r:id="rId43"/>
    <p:sldLayoutId id="2147491665" r:id="rId44"/>
    <p:sldLayoutId id="2147491666" r:id="rId45"/>
    <p:sldLayoutId id="2147491667" r:id="rId46"/>
    <p:sldLayoutId id="2147491668" r:id="rId47"/>
    <p:sldLayoutId id="2147491669" r:id="rId48"/>
    <p:sldLayoutId id="2147491670" r:id="rId49"/>
    <p:sldLayoutId id="2147491671" r:id="rId50"/>
    <p:sldLayoutId id="2147491672" r:id="rId51"/>
    <p:sldLayoutId id="2147491673" r:id="rId52"/>
    <p:sldLayoutId id="2147491674" r:id="rId53"/>
    <p:sldLayoutId id="2147491675" r:id="rId54"/>
    <p:sldLayoutId id="2147491676" r:id="rId55"/>
    <p:sldLayoutId id="2147491677" r:id="rId56"/>
    <p:sldLayoutId id="2147491678" r:id="rId57"/>
    <p:sldLayoutId id="2147491679" r:id="rId58"/>
    <p:sldLayoutId id="2147491680" r:id="rId59"/>
    <p:sldLayoutId id="2147491681" r:id="rId60"/>
    <p:sldLayoutId id="2147491682" r:id="rId61"/>
    <p:sldLayoutId id="2147491683" r:id="rId62"/>
    <p:sldLayoutId id="2147491684"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3733" b="1" i="0" kern="1200">
          <a:solidFill>
            <a:schemeClr val="tx1">
              <a:lumMod val="50000"/>
            </a:schemeClr>
          </a:solidFill>
          <a:latin typeface="+mn-lt"/>
          <a:ea typeface="Source Sans Pro" panose="020B0503030403020204" pitchFamily="34" charset="0"/>
          <a:cs typeface="+mj-cs"/>
        </a:defRPr>
      </a:lvl1pPr>
    </p:titleStyle>
    <p:bodyStyle>
      <a:lvl1pPr marL="0" marR="0" indent="228594" algn="l" defTabSz="914377" rtl="0" eaLnBrk="1" fontAlgn="auto" latinLnBrk="0" hangingPunct="1">
        <a:lnSpc>
          <a:spcPct val="100000"/>
        </a:lnSpc>
        <a:spcBef>
          <a:spcPts val="1000"/>
        </a:spcBef>
        <a:spcAft>
          <a:spcPts val="0"/>
        </a:spcAft>
        <a:buClr>
          <a:schemeClr val="tx2"/>
        </a:buClr>
        <a:buSzPct val="80000"/>
        <a:buFont typeface="Arial" panose="020B0604020202020204" pitchFamily="34" charset="0"/>
        <a:buChar char="•"/>
        <a:tabLst/>
        <a:defRPr sz="2667" b="0" i="0" kern="1200">
          <a:solidFill>
            <a:schemeClr val="tx1"/>
          </a:solidFill>
          <a:latin typeface="+mn-lt"/>
          <a:ea typeface="Source Sans Pro" panose="020B0503030403020204" pitchFamily="34" charset="0"/>
          <a:cs typeface="+mn-cs"/>
        </a:defRPr>
      </a:lvl1pPr>
      <a:lvl2pPr marL="228594" marR="0" indent="228594" algn="l" defTabSz="914377" rtl="0" eaLnBrk="1" fontAlgn="auto" latinLnBrk="0" hangingPunct="1">
        <a:lnSpc>
          <a:spcPct val="100000"/>
        </a:lnSpc>
        <a:spcBef>
          <a:spcPts val="500"/>
        </a:spcBef>
        <a:spcAft>
          <a:spcPts val="0"/>
        </a:spcAft>
        <a:buClr>
          <a:schemeClr val="tx2"/>
        </a:buClr>
        <a:buSzPct val="80000"/>
        <a:buFont typeface="Arial" panose="020B0604020202020204" pitchFamily="34" charset="0"/>
        <a:buChar char="•"/>
        <a:tabLst/>
        <a:defRPr sz="2400" b="0" i="0" kern="1200">
          <a:solidFill>
            <a:schemeClr val="tx1"/>
          </a:solidFill>
          <a:latin typeface="+mn-lt"/>
          <a:ea typeface="Source Sans Pro" panose="020B0503030403020204" pitchFamily="34" charset="0"/>
          <a:cs typeface="+mn-cs"/>
        </a:defRPr>
      </a:lvl2pPr>
      <a:lvl3pPr marL="457189" marR="0" indent="228594" algn="l" defTabSz="914377" rtl="0" eaLnBrk="1" fontAlgn="auto" latinLnBrk="0" hangingPunct="1">
        <a:lnSpc>
          <a:spcPct val="100000"/>
        </a:lnSpc>
        <a:spcBef>
          <a:spcPts val="500"/>
        </a:spcBef>
        <a:spcAft>
          <a:spcPts val="0"/>
        </a:spcAft>
        <a:buClr>
          <a:schemeClr val="tx2"/>
        </a:buClr>
        <a:buSzPct val="80000"/>
        <a:buFont typeface="Arial" panose="020B0604020202020204" pitchFamily="34" charset="0"/>
        <a:buChar char="•"/>
        <a:tabLst/>
        <a:defRPr sz="2000" b="0" i="0" kern="1200">
          <a:solidFill>
            <a:schemeClr val="tx1"/>
          </a:solidFill>
          <a:latin typeface="+mn-lt"/>
          <a:ea typeface="Source Sans Pro" panose="020B0503030403020204" pitchFamily="34" charset="0"/>
          <a:cs typeface="+mn-cs"/>
        </a:defRPr>
      </a:lvl3pPr>
      <a:lvl4pPr marL="609585" marR="0" indent="228594" algn="l" defTabSz="914377" rtl="0" eaLnBrk="1" fontAlgn="auto" latinLnBrk="0" hangingPunct="1">
        <a:lnSpc>
          <a:spcPct val="100000"/>
        </a:lnSpc>
        <a:spcBef>
          <a:spcPts val="500"/>
        </a:spcBef>
        <a:spcAft>
          <a:spcPts val="0"/>
        </a:spcAft>
        <a:buClr>
          <a:schemeClr val="tx2"/>
        </a:buClr>
        <a:buSzPct val="80000"/>
        <a:buFont typeface="Arial" panose="020B0604020202020204" pitchFamily="34" charset="0"/>
        <a:buChar char="•"/>
        <a:tabLst/>
        <a:defRPr sz="1800" b="0" i="0" kern="1200">
          <a:solidFill>
            <a:schemeClr val="tx1"/>
          </a:solidFill>
          <a:latin typeface="+mn-lt"/>
          <a:ea typeface="Source Sans Pro" panose="020B0503030403020204" pitchFamily="34" charset="0"/>
          <a:cs typeface="+mn-cs"/>
        </a:defRPr>
      </a:lvl4pPr>
      <a:lvl5pPr marL="838179" marR="0" indent="228594" algn="l" defTabSz="914377" rtl="0" eaLnBrk="1" fontAlgn="auto" latinLnBrk="0" hangingPunct="1">
        <a:lnSpc>
          <a:spcPct val="100000"/>
        </a:lnSpc>
        <a:spcBef>
          <a:spcPts val="500"/>
        </a:spcBef>
        <a:spcAft>
          <a:spcPts val="0"/>
        </a:spcAft>
        <a:buClr>
          <a:schemeClr val="tx2"/>
        </a:buClr>
        <a:buSzPct val="80000"/>
        <a:buFont typeface="Arial" panose="020B0604020202020204" pitchFamily="34" charset="0"/>
        <a:buChar char="•"/>
        <a:tabLst/>
        <a:defRPr sz="1800" b="0" i="0" kern="1200">
          <a:solidFill>
            <a:schemeClr val="tx1"/>
          </a:solidFill>
          <a:latin typeface="+mn-lt"/>
          <a:ea typeface="Source Sans Pro" panose="020B0503030403020204" pitchFamily="34" charset="0"/>
          <a:cs typeface="+mn-cs"/>
        </a:defRPr>
      </a:lvl5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40">
          <p15:clr>
            <a:srgbClr val="F26B43"/>
          </p15:clr>
        </p15:guide>
        <p15:guide id="4" pos="5520">
          <p15:clr>
            <a:srgbClr val="F26B43"/>
          </p15:clr>
        </p15:guide>
        <p15:guide id="5" orient="horz" pos="348">
          <p15:clr>
            <a:srgbClr val="F26B43"/>
          </p15:clr>
        </p15:guide>
        <p15:guide id="6" orient="horz" pos="168">
          <p15:clr>
            <a:srgbClr val="F26B43"/>
          </p15:clr>
        </p15:guide>
        <p15:guide id="7" orient="horz" pos="8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CEB9F79-29C7-4A83-BCAC-05890B9D0529}"/>
              </a:ext>
            </a:extLst>
          </p:cNvPr>
          <p:cNvGraphicFramePr>
            <a:graphicFrameLocks noChangeAspect="1"/>
          </p:cNvGraphicFramePr>
          <p:nvPr userDrawn="1">
            <p:custDataLst>
              <p:tags r:id="rId66"/>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68" imgW="347" imgH="348" progId="TCLayout.ActiveDocument.1">
                  <p:embed/>
                </p:oleObj>
              </mc:Choice>
              <mc:Fallback>
                <p:oleObj name="think-cell Slide" r:id="rId68" imgW="347" imgH="348" progId="TCLayout.ActiveDocument.1">
                  <p:embed/>
                  <p:pic>
                    <p:nvPicPr>
                      <p:cNvPr id="9" name="Object 8" hidden="1">
                        <a:extLst>
                          <a:ext uri="{FF2B5EF4-FFF2-40B4-BE49-F238E27FC236}">
                            <a16:creationId xmlns:a16="http://schemas.microsoft.com/office/drawing/2014/main" id="{BCEB9F79-29C7-4A83-BCAC-05890B9D0529}"/>
                          </a:ext>
                        </a:extLst>
                      </p:cNvPr>
                      <p:cNvPicPr/>
                      <p:nvPr/>
                    </p:nvPicPr>
                    <p:blipFill>
                      <a:blip r:embed="rId69"/>
                      <a:stretch>
                        <a:fillRect/>
                      </a:stretch>
                    </p:blipFill>
                    <p:spPr>
                      <a:xfrm>
                        <a:off x="2118" y="2118"/>
                        <a:ext cx="2117" cy="211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6B36FBB-E4E8-4C4F-9169-5F5B92281A35}"/>
              </a:ext>
            </a:extLst>
          </p:cNvPr>
          <p:cNvSpPr/>
          <p:nvPr userDrawn="1">
            <p:custDataLst>
              <p:tags r:id="rId67"/>
            </p:custDataLst>
          </p:nvPr>
        </p:nvSpPr>
        <p:spPr>
          <a:xfrm>
            <a:off x="0" y="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kumimoji="0" lang="en-US" sz="3733" b="0" i="0" u="none" cap="none" baseline="0">
              <a:latin typeface="Source Sans Pro" panose="020B0503030403020204" pitchFamily="34" charset="0"/>
              <a:ea typeface="+mj-ea"/>
              <a:cs typeface="+mj-cs"/>
            </a:endParaRPr>
          </a:p>
        </p:txBody>
      </p:sp>
      <p:sp>
        <p:nvSpPr>
          <p:cNvPr id="2" name="Title Placeholder 1"/>
          <p:cNvSpPr>
            <a:spLocks noGrp="1"/>
          </p:cNvSpPr>
          <p:nvPr>
            <p:ph type="title"/>
          </p:nvPr>
        </p:nvSpPr>
        <p:spPr>
          <a:xfrm>
            <a:off x="508000" y="365677"/>
            <a:ext cx="11176000" cy="1219200"/>
          </a:xfrm>
          <a:prstGeom prst="rect">
            <a:avLst/>
          </a:prstGeom>
        </p:spPr>
        <p:txBody>
          <a:bodyPr vert="horz" wrap="square"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508000" y="1828801"/>
            <a:ext cx="11176000" cy="435451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ID" sz="1800" b="0" i="0" u="none" strike="noStrike" kern="1200" cap="none" spc="0" normalizeH="0" baseline="0" noProof="0">
              <a:ln>
                <a:noFill/>
              </a:ln>
              <a:solidFill>
                <a:srgbClr val="313D48"/>
              </a:solidFill>
              <a:effectLst/>
              <a:uLnTx/>
              <a:uFillTx/>
              <a:latin typeface="Source Sans Pro" panose="020B0503030403020204" pitchFamily="34" charset="0"/>
              <a:ea typeface="+mn-ea"/>
              <a:cs typeface="+mn-cs"/>
            </a:endParaRPr>
          </a:p>
        </p:txBody>
      </p:sp>
      <p:sp>
        <p:nvSpPr>
          <p:cNvPr id="4" name="Date Placeholder 3"/>
          <p:cNvSpPr>
            <a:spLocks noGrp="1"/>
          </p:cNvSpPr>
          <p:nvPr>
            <p:ph type="dt" sz="half" idx="2"/>
          </p:nvPr>
        </p:nvSpPr>
        <p:spPr>
          <a:xfrm>
            <a:off x="508000" y="6356351"/>
            <a:ext cx="814269" cy="365125"/>
          </a:xfrm>
          <a:prstGeom prst="rect">
            <a:avLst/>
          </a:prstGeom>
        </p:spPr>
        <p:txBody>
          <a:bodyPr vert="horz" lIns="0" tIns="0" rIns="0" bIns="0" rtlCol="0" anchor="ctr"/>
          <a:lstStyle>
            <a:lvl1pPr algn="l">
              <a:defRPr sz="1067" b="0" i="0">
                <a:solidFill>
                  <a:schemeClr val="tx1"/>
                </a:solidFill>
                <a:latin typeface="+mn-lt"/>
                <a:ea typeface="Source Sans Pro" panose="020B0503030403020204" pitchFamily="34" charset="0"/>
              </a:defRPr>
            </a:lvl1pPr>
          </a:lstStyle>
          <a:p>
            <a:fld id="{B01F1F41-2107-2B4A-AFD3-0A9C893A5C18}" type="datetimeFigureOut">
              <a:rPr lang="en-US" smtClean="0"/>
              <a:pPr/>
              <a:t>3/21/2025</a:t>
            </a:fld>
            <a:endParaRPr lang="en-US"/>
          </a:p>
        </p:txBody>
      </p:sp>
      <p:sp>
        <p:nvSpPr>
          <p:cNvPr id="5" name="Footer Placeholder 4"/>
          <p:cNvSpPr>
            <a:spLocks noGrp="1"/>
          </p:cNvSpPr>
          <p:nvPr>
            <p:ph type="ftr" sz="quarter" idx="3"/>
          </p:nvPr>
        </p:nvSpPr>
        <p:spPr>
          <a:xfrm>
            <a:off x="1340532" y="6356351"/>
            <a:ext cx="2823179" cy="365125"/>
          </a:xfrm>
          <a:prstGeom prst="rect">
            <a:avLst/>
          </a:prstGeom>
        </p:spPr>
        <p:txBody>
          <a:bodyPr vert="horz" lIns="91440" tIns="45720" rIns="91440" bIns="45720" rtlCol="0" anchor="ctr"/>
          <a:lstStyle>
            <a:lvl1pPr algn="l">
              <a:defRPr sz="1067" b="0" i="0">
                <a:solidFill>
                  <a:schemeClr val="tx1"/>
                </a:solidFill>
                <a:latin typeface="+mn-lt"/>
                <a:ea typeface="Source Sans Pro" panose="020B0503030403020204" pitchFamily="34" charset="0"/>
              </a:defRPr>
            </a:lvl1pPr>
          </a:lstStyle>
          <a:p>
            <a:r>
              <a:rPr lang="en-US"/>
              <a:t>|  Footer</a:t>
            </a:r>
          </a:p>
        </p:txBody>
      </p:sp>
      <p:sp>
        <p:nvSpPr>
          <p:cNvPr id="6" name="Slide Number Placeholder 5"/>
          <p:cNvSpPr>
            <a:spLocks noGrp="1"/>
          </p:cNvSpPr>
          <p:nvPr>
            <p:ph type="sldNum" sz="quarter" idx="4"/>
          </p:nvPr>
        </p:nvSpPr>
        <p:spPr>
          <a:xfrm>
            <a:off x="8940800" y="6356351"/>
            <a:ext cx="2743200" cy="365125"/>
          </a:xfrm>
          <a:prstGeom prst="rect">
            <a:avLst/>
          </a:prstGeom>
        </p:spPr>
        <p:txBody>
          <a:bodyPr vert="horz" lIns="0" tIns="0" rIns="0" bIns="0" rtlCol="0" anchor="ctr"/>
          <a:lstStyle>
            <a:lvl1pPr algn="r">
              <a:defRPr sz="1067" b="0" i="0">
                <a:solidFill>
                  <a:schemeClr val="tx1"/>
                </a:solidFill>
                <a:latin typeface="+mn-lt"/>
                <a:ea typeface="Source Sans Pro" panose="020B0503030403020204" pitchFamily="34" charset="0"/>
              </a:defRPr>
            </a:lvl1pPr>
          </a:lstStyle>
          <a:p>
            <a:fld id="{47F042C8-DDB5-0141-B946-4F962685D46A}" type="slidenum">
              <a:rPr lang="en-US" smtClean="0"/>
              <a:pPr/>
              <a:t>‹#›</a:t>
            </a:fld>
            <a:endParaRPr lang="en-US"/>
          </a:p>
        </p:txBody>
      </p:sp>
    </p:spTree>
    <p:extLst>
      <p:ext uri="{BB962C8B-B14F-4D97-AF65-F5344CB8AC3E}">
        <p14:creationId xmlns:p14="http://schemas.microsoft.com/office/powerpoint/2010/main" val="171419148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773" r:id="rId60"/>
    <p:sldLayoutId id="2147483774" r:id="rId61"/>
    <p:sldLayoutId id="2147483775" r:id="rId62"/>
    <p:sldLayoutId id="2147483776" r:id="rId63"/>
    <p:sldLayoutId id="2147483777" r:id="rId6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3733" b="1" i="0" kern="1200">
          <a:solidFill>
            <a:schemeClr val="tx1">
              <a:lumMod val="50000"/>
            </a:schemeClr>
          </a:solidFill>
          <a:latin typeface="+mn-lt"/>
          <a:ea typeface="Source Sans Pro" panose="020B0503030403020204" pitchFamily="34" charset="0"/>
          <a:cs typeface="+mj-cs"/>
        </a:defRPr>
      </a:lvl1pPr>
    </p:titleStyle>
    <p:bodyStyle>
      <a:lvl1pPr marL="0" marR="0" indent="228594" algn="l" defTabSz="914377" rtl="0" eaLnBrk="1" fontAlgn="auto" latinLnBrk="0" hangingPunct="1">
        <a:lnSpc>
          <a:spcPct val="100000"/>
        </a:lnSpc>
        <a:spcBef>
          <a:spcPts val="1000"/>
        </a:spcBef>
        <a:spcAft>
          <a:spcPts val="0"/>
        </a:spcAft>
        <a:buClr>
          <a:schemeClr val="tx2"/>
        </a:buClr>
        <a:buSzPct val="80000"/>
        <a:buFont typeface="Arial" panose="020B0604020202020204" pitchFamily="34" charset="0"/>
        <a:buChar char="•"/>
        <a:tabLst/>
        <a:defRPr sz="2667" b="0" i="0" kern="1200">
          <a:solidFill>
            <a:schemeClr val="tx1"/>
          </a:solidFill>
          <a:latin typeface="+mn-lt"/>
          <a:ea typeface="Source Sans Pro" panose="020B0503030403020204" pitchFamily="34" charset="0"/>
          <a:cs typeface="+mn-cs"/>
        </a:defRPr>
      </a:lvl1pPr>
      <a:lvl2pPr marL="228594" marR="0" indent="228594" algn="l" defTabSz="914377" rtl="0" eaLnBrk="1" fontAlgn="auto" latinLnBrk="0" hangingPunct="1">
        <a:lnSpc>
          <a:spcPct val="100000"/>
        </a:lnSpc>
        <a:spcBef>
          <a:spcPts val="500"/>
        </a:spcBef>
        <a:spcAft>
          <a:spcPts val="0"/>
        </a:spcAft>
        <a:buClr>
          <a:schemeClr val="tx2"/>
        </a:buClr>
        <a:buSzPct val="80000"/>
        <a:buFont typeface="Arial" panose="020B0604020202020204" pitchFamily="34" charset="0"/>
        <a:buChar char="•"/>
        <a:tabLst/>
        <a:defRPr sz="2400" b="0" i="0" kern="1200">
          <a:solidFill>
            <a:schemeClr val="tx1"/>
          </a:solidFill>
          <a:latin typeface="+mn-lt"/>
          <a:ea typeface="Source Sans Pro" panose="020B0503030403020204" pitchFamily="34" charset="0"/>
          <a:cs typeface="+mn-cs"/>
        </a:defRPr>
      </a:lvl2pPr>
      <a:lvl3pPr marL="457189" marR="0" indent="228594" algn="l" defTabSz="914377" rtl="0" eaLnBrk="1" fontAlgn="auto" latinLnBrk="0" hangingPunct="1">
        <a:lnSpc>
          <a:spcPct val="100000"/>
        </a:lnSpc>
        <a:spcBef>
          <a:spcPts val="500"/>
        </a:spcBef>
        <a:spcAft>
          <a:spcPts val="0"/>
        </a:spcAft>
        <a:buClr>
          <a:schemeClr val="tx2"/>
        </a:buClr>
        <a:buSzPct val="80000"/>
        <a:buFont typeface="Arial" panose="020B0604020202020204" pitchFamily="34" charset="0"/>
        <a:buChar char="•"/>
        <a:tabLst/>
        <a:defRPr sz="2000" b="0" i="0" kern="1200">
          <a:solidFill>
            <a:schemeClr val="tx1"/>
          </a:solidFill>
          <a:latin typeface="+mn-lt"/>
          <a:ea typeface="Source Sans Pro" panose="020B0503030403020204" pitchFamily="34" charset="0"/>
          <a:cs typeface="+mn-cs"/>
        </a:defRPr>
      </a:lvl3pPr>
      <a:lvl4pPr marL="609585" marR="0" indent="228594" algn="l" defTabSz="914377" rtl="0" eaLnBrk="1" fontAlgn="auto" latinLnBrk="0" hangingPunct="1">
        <a:lnSpc>
          <a:spcPct val="100000"/>
        </a:lnSpc>
        <a:spcBef>
          <a:spcPts val="500"/>
        </a:spcBef>
        <a:spcAft>
          <a:spcPts val="0"/>
        </a:spcAft>
        <a:buClr>
          <a:schemeClr val="tx2"/>
        </a:buClr>
        <a:buSzPct val="80000"/>
        <a:buFont typeface="Arial" panose="020B0604020202020204" pitchFamily="34" charset="0"/>
        <a:buChar char="•"/>
        <a:tabLst/>
        <a:defRPr sz="1800" b="0" i="0" kern="1200">
          <a:solidFill>
            <a:schemeClr val="tx1"/>
          </a:solidFill>
          <a:latin typeface="+mn-lt"/>
          <a:ea typeface="Source Sans Pro" panose="020B0503030403020204" pitchFamily="34" charset="0"/>
          <a:cs typeface="+mn-cs"/>
        </a:defRPr>
      </a:lvl4pPr>
      <a:lvl5pPr marL="838179" marR="0" indent="228594" algn="l" defTabSz="914377" rtl="0" eaLnBrk="1" fontAlgn="auto" latinLnBrk="0" hangingPunct="1">
        <a:lnSpc>
          <a:spcPct val="100000"/>
        </a:lnSpc>
        <a:spcBef>
          <a:spcPts val="500"/>
        </a:spcBef>
        <a:spcAft>
          <a:spcPts val="0"/>
        </a:spcAft>
        <a:buClr>
          <a:schemeClr val="tx2"/>
        </a:buClr>
        <a:buSzPct val="80000"/>
        <a:buFont typeface="Arial" panose="020B0604020202020204" pitchFamily="34" charset="0"/>
        <a:buChar char="•"/>
        <a:tabLst/>
        <a:defRPr sz="1800" b="0" i="0" kern="1200">
          <a:solidFill>
            <a:schemeClr val="tx1"/>
          </a:solidFill>
          <a:latin typeface="+mn-lt"/>
          <a:ea typeface="Source Sans Pro" panose="020B0503030403020204" pitchFamily="34" charset="0"/>
          <a:cs typeface="+mn-cs"/>
        </a:defRPr>
      </a:lvl5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40">
          <p15:clr>
            <a:srgbClr val="F26B43"/>
          </p15:clr>
        </p15:guide>
        <p15:guide id="4" pos="5520">
          <p15:clr>
            <a:srgbClr val="F26B43"/>
          </p15:clr>
        </p15:guide>
        <p15:guide id="5" orient="horz" pos="348">
          <p15:clr>
            <a:srgbClr val="F26B43"/>
          </p15:clr>
        </p15:guide>
        <p15:guide id="6" orient="horz" pos="168">
          <p15:clr>
            <a:srgbClr val="F26B43"/>
          </p15:clr>
        </p15:guide>
        <p15:guide id="7" orient="horz" pos="8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notesSlide" Target="../notesSlides/notesSlide3.xml"/><Relationship Id="rId16" Type="http://schemas.openxmlformats.org/officeDocument/2006/relationships/image" Target="../media/image116.svg"/><Relationship Id="rId1" Type="http://schemas.openxmlformats.org/officeDocument/2006/relationships/slideLayout" Target="../slideLayouts/slideLayout20.xml"/><Relationship Id="rId6" Type="http://schemas.openxmlformats.org/officeDocument/2006/relationships/image" Target="../media/image106.svg"/><Relationship Id="rId11" Type="http://schemas.openxmlformats.org/officeDocument/2006/relationships/image" Target="../media/image111.sv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slides/_rels/slide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0.xml"/><Relationship Id="rId4"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99.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95.png"/><Relationship Id="rId12" Type="http://schemas.openxmlformats.org/officeDocument/2006/relationships/image" Target="../media/image128.png"/><Relationship Id="rId17" Type="http://schemas.openxmlformats.org/officeDocument/2006/relationships/image" Target="../media/image94.png"/><Relationship Id="rId2" Type="http://schemas.openxmlformats.org/officeDocument/2006/relationships/notesSlide" Target="../notesSlides/notesSlide5.xml"/><Relationship Id="rId16" Type="http://schemas.openxmlformats.org/officeDocument/2006/relationships/image" Target="../media/image84.png"/><Relationship Id="rId1" Type="http://schemas.openxmlformats.org/officeDocument/2006/relationships/slideLayout" Target="../slideLayouts/slideLayout30.xml"/><Relationship Id="rId6" Type="http://schemas.openxmlformats.org/officeDocument/2006/relationships/image" Target="../media/image127.svg"/><Relationship Id="rId11" Type="http://schemas.openxmlformats.org/officeDocument/2006/relationships/image" Target="../media/image85.png"/><Relationship Id="rId5" Type="http://schemas.openxmlformats.org/officeDocument/2006/relationships/image" Target="../media/image126.png"/><Relationship Id="rId15" Type="http://schemas.openxmlformats.org/officeDocument/2006/relationships/image" Target="../media/image83.png"/><Relationship Id="rId10" Type="http://schemas.openxmlformats.org/officeDocument/2006/relationships/image" Target="../media/image98.svg"/><Relationship Id="rId4" Type="http://schemas.openxmlformats.org/officeDocument/2006/relationships/image" Target="../media/image125.png"/><Relationship Id="rId9" Type="http://schemas.openxmlformats.org/officeDocument/2006/relationships/image" Target="../media/image97.png"/><Relationship Id="rId14" Type="http://schemas.openxmlformats.org/officeDocument/2006/relationships/image" Target="../media/image82.png"/></Relationships>
</file>

<file path=ppt/slides/_rels/slide2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18" Type="http://schemas.openxmlformats.org/officeDocument/2006/relationships/image" Target="../media/image130.png"/><Relationship Id="rId3" Type="http://schemas.openxmlformats.org/officeDocument/2006/relationships/image" Target="../media/image103.png"/><Relationship Id="rId21" Type="http://schemas.openxmlformats.org/officeDocument/2006/relationships/image" Target="../media/image13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notesSlide" Target="../notesSlides/notesSlide6.xml"/><Relationship Id="rId16" Type="http://schemas.openxmlformats.org/officeDocument/2006/relationships/image" Target="../media/image116.svg"/><Relationship Id="rId20" Type="http://schemas.openxmlformats.org/officeDocument/2006/relationships/image" Target="../media/image132.png"/><Relationship Id="rId1" Type="http://schemas.openxmlformats.org/officeDocument/2006/relationships/slideLayout" Target="../slideLayouts/slideLayout20.xml"/><Relationship Id="rId6" Type="http://schemas.openxmlformats.org/officeDocument/2006/relationships/image" Target="../media/image106.svg"/><Relationship Id="rId11" Type="http://schemas.openxmlformats.org/officeDocument/2006/relationships/image" Target="../media/image111.sv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png"/><Relationship Id="rId19" Type="http://schemas.openxmlformats.org/officeDocument/2006/relationships/image" Target="../media/image131.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 Id="rId22" Type="http://schemas.openxmlformats.org/officeDocument/2006/relationships/image" Target="../media/image134.png"/></Relationships>
</file>

<file path=ppt/slides/_rels/slide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pps/desktop" TargetMode="External"/><Relationship Id="rId2" Type="http://schemas.microsoft.com/office/2018/10/relationships/comments" Target="../comments/modernComment_7FFFFFEC_E2FF9BAD.xml"/><Relationship Id="rId1" Type="http://schemas.openxmlformats.org/officeDocument/2006/relationships/slideLayout" Target="../slideLayouts/slideLayout19.xml"/><Relationship Id="rId5" Type="http://schemas.openxmlformats.org/officeDocument/2006/relationships/hyperlink" Target="https://login.qlik.com/" TargetMode="External"/><Relationship Id="rId4" Type="http://schemas.openxmlformats.org/officeDocument/2006/relationships/hyperlink" Target="https://github.com/Volle72/PartnerRepository"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9.xml"/><Relationship Id="rId4" Type="http://schemas.openxmlformats.org/officeDocument/2006/relationships/hyperlink" Target="mailto:https://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@github.com/Volle72/PartnerRepositor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docs.docker.com/desktop/" TargetMode="External"/><Relationship Id="rId1" Type="http://schemas.openxmlformats.org/officeDocument/2006/relationships/slideLayout" Target="../slideLayouts/slideLayout19.xml"/><Relationship Id="rId4" Type="http://schemas.openxmlformats.org/officeDocument/2006/relationships/image" Target="../media/image144.png"/></Relationships>
</file>

<file path=ppt/slides/_rels/slide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8" Type="http://schemas.openxmlformats.org/officeDocument/2006/relationships/image" Target="../media/image151.sv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sv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academy.talend.com/student/path/1876221-qlik-talend-cloud-data-integration-essentials" TargetMode="External"/><Relationship Id="rId2" Type="http://schemas.openxmlformats.org/officeDocument/2006/relationships/hyperlink" Target="https://academy.talend.com/student/path/2424650-qlik-sales-onboarding" TargetMode="External"/><Relationship Id="rId1" Type="http://schemas.openxmlformats.org/officeDocument/2006/relationships/slideLayout" Target="../slideLayouts/slideLayout25.xml"/><Relationship Id="rId6" Type="http://schemas.openxmlformats.org/officeDocument/2006/relationships/hyperlink" Target="https://academy.talend.com/student/path/1101196-talend-cloud-api-services" TargetMode="External"/><Relationship Id="rId5" Type="http://schemas.openxmlformats.org/officeDocument/2006/relationships/hyperlink" Target="https://academy.talend.com/student/path/1102129-talend-studio-for-data-integration-advanced" TargetMode="External"/><Relationship Id="rId4" Type="http://schemas.openxmlformats.org/officeDocument/2006/relationships/hyperlink" Target="https://academy.talend.com/student/path/1095903-talend-studio-for-data-integration-essential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image" Target="../media/image71.png"/><Relationship Id="rId7" Type="http://schemas.openxmlformats.org/officeDocument/2006/relationships/image" Target="../media/image75.svg"/><Relationship Id="rId12"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30.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svg"/></Relationships>
</file>

<file path=ppt/slides/_rels/slide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1.png"/><Relationship Id="rId3" Type="http://schemas.openxmlformats.org/officeDocument/2006/relationships/image" Target="../media/image83.png"/><Relationship Id="rId7" Type="http://schemas.openxmlformats.org/officeDocument/2006/relationships/image" Target="../media/image96.svg"/><Relationship Id="rId12"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30.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98.svg"/><Relationship Id="rId14" Type="http://schemas.openxmlformats.org/officeDocument/2006/relationships/image" Target="../media/image10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0574" y="1811992"/>
            <a:ext cx="8373386" cy="2309172"/>
          </a:xfrm>
        </p:spPr>
        <p:txBody>
          <a:bodyPr/>
          <a:lstStyle/>
          <a:p>
            <a:r>
              <a:rPr lang="en-US" sz="3200">
                <a:solidFill>
                  <a:schemeClr val="accent1"/>
                </a:solidFill>
                <a:latin typeface="Inter SemiBold"/>
              </a:rPr>
              <a:t>Demo-Package</a:t>
            </a:r>
            <a:br>
              <a:rPr lang="en-US">
                <a:latin typeface="Inter SemiBold"/>
              </a:rPr>
            </a:br>
            <a:r>
              <a:rPr lang="en-US">
                <a:latin typeface="Inter SemiBold"/>
              </a:rPr>
              <a:t>Value based story telling demonstration for partners - </a:t>
            </a:r>
            <a:br>
              <a:rPr lang="en-US"/>
            </a:br>
            <a:r>
              <a:rPr lang="en-US" b="0" i="1">
                <a:latin typeface="Inter Medium"/>
                <a:cs typeface="Arial"/>
              </a:rPr>
              <a:t>Integration</a:t>
            </a:r>
            <a:endParaRPr lang="en-US" b="0" i="1">
              <a:latin typeface="Inter Medium"/>
            </a:endParaRPr>
          </a:p>
        </p:txBody>
      </p:sp>
    </p:spTree>
    <p:extLst>
      <p:ext uri="{BB962C8B-B14F-4D97-AF65-F5344CB8AC3E}">
        <p14:creationId xmlns:p14="http://schemas.microsoft.com/office/powerpoint/2010/main" val="25839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1E59E-6EEE-E17B-22A1-FE2E19510A36}"/>
            </a:ext>
          </a:extLst>
        </p:cNvPr>
        <p:cNvGrpSpPr/>
        <p:nvPr/>
      </p:nvGrpSpPr>
      <p:grpSpPr>
        <a:xfrm>
          <a:off x="0" y="0"/>
          <a:ext cx="0" cy="0"/>
          <a:chOff x="0" y="0"/>
          <a:chExt cx="0" cy="0"/>
        </a:xfrm>
      </p:grpSpPr>
      <p:sp>
        <p:nvSpPr>
          <p:cNvPr id="7" name="Rounded Rectangle 26">
            <a:extLst>
              <a:ext uri="{FF2B5EF4-FFF2-40B4-BE49-F238E27FC236}">
                <a16:creationId xmlns:a16="http://schemas.microsoft.com/office/drawing/2014/main" id="{309EC5F8-29DF-4139-5BCC-B1F15E04871A}"/>
              </a:ext>
            </a:extLst>
          </p:cNvPr>
          <p:cNvSpPr/>
          <p:nvPr/>
        </p:nvSpPr>
        <p:spPr>
          <a:xfrm>
            <a:off x="521996" y="1610963"/>
            <a:ext cx="1402055" cy="4195010"/>
          </a:xfrm>
          <a:prstGeom prst="roundRect">
            <a:avLst>
              <a:gd name="adj" fmla="val 1621"/>
            </a:avLst>
          </a:prstGeom>
          <a:solidFill>
            <a:srgbClr val="F7F7F7"/>
          </a:solidFill>
          <a:ln w="6350" cap="flat" cmpd="sng" algn="ctr">
            <a:noFill/>
            <a:prstDash val="solid"/>
            <a:miter lim="800000"/>
          </a:ln>
          <a:effectLst/>
        </p:spPr>
        <p:txBody>
          <a:bodyPr lIns="0" tIns="91440" rIns="0" bIns="4572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050" b="1" i="0" u="none" strike="noStrike" kern="0" cap="none" spc="100" normalizeH="0" baseline="0" noProof="0">
                <a:ln>
                  <a:noFill/>
                </a:ln>
                <a:solidFill>
                  <a:srgbClr val="4D4D4D"/>
                </a:solidFill>
                <a:effectLst/>
                <a:uLnTx/>
                <a:uFillTx/>
                <a:ea typeface="Calibri" panose="020F0502020204030204" pitchFamily="34" charset="0"/>
                <a:cs typeface="Calibri" panose="020F0502020204030204" pitchFamily="34" charset="0"/>
              </a:rPr>
              <a:t>SOURCES</a:t>
            </a:r>
          </a:p>
        </p:txBody>
      </p:sp>
      <p:sp>
        <p:nvSpPr>
          <p:cNvPr id="46" name="Rounded Rectangle 26">
            <a:extLst>
              <a:ext uri="{FF2B5EF4-FFF2-40B4-BE49-F238E27FC236}">
                <a16:creationId xmlns:a16="http://schemas.microsoft.com/office/drawing/2014/main" id="{4CF56610-98E9-D31D-58C2-B7D016A146F3}"/>
              </a:ext>
            </a:extLst>
          </p:cNvPr>
          <p:cNvSpPr/>
          <p:nvPr/>
        </p:nvSpPr>
        <p:spPr>
          <a:xfrm>
            <a:off x="10165662" y="1610963"/>
            <a:ext cx="1402055" cy="4189404"/>
          </a:xfrm>
          <a:prstGeom prst="roundRect">
            <a:avLst>
              <a:gd name="adj" fmla="val 1621"/>
            </a:avLst>
          </a:prstGeom>
          <a:solidFill>
            <a:srgbClr val="F7F7F7"/>
          </a:solidFill>
          <a:ln w="6350" cap="flat" cmpd="sng" algn="ctr">
            <a:noFill/>
            <a:prstDash val="solid"/>
            <a:miter lim="800000"/>
          </a:ln>
          <a:effectLst/>
        </p:spPr>
        <p:txBody>
          <a:bodyPr lIns="0" tIns="91440" rIns="0" bIns="4572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050" b="1" i="0" u="none" strike="noStrike" kern="0" cap="none" spc="100" normalizeH="0" baseline="0" noProof="0">
                <a:ln>
                  <a:noFill/>
                </a:ln>
                <a:solidFill>
                  <a:srgbClr val="4D4D4D"/>
                </a:solidFill>
                <a:effectLst/>
                <a:uLnTx/>
                <a:uFillTx/>
                <a:ea typeface="Calibri" panose="020F0502020204030204" pitchFamily="34" charset="0"/>
                <a:cs typeface="Calibri" panose="020F0502020204030204" pitchFamily="34" charset="0"/>
              </a:rPr>
              <a:t>TARGETS</a:t>
            </a:r>
          </a:p>
        </p:txBody>
      </p:sp>
      <p:sp>
        <p:nvSpPr>
          <p:cNvPr id="3" name="Espace réservé du numéro de diapositive 2">
            <a:extLst>
              <a:ext uri="{FF2B5EF4-FFF2-40B4-BE49-F238E27FC236}">
                <a16:creationId xmlns:a16="http://schemas.microsoft.com/office/drawing/2014/main" id="{089AAEC4-C633-023D-15F4-B56398A23F90}"/>
              </a:ext>
            </a:extLst>
          </p:cNvPr>
          <p:cNvSpPr>
            <a:spLocks noGrp="1"/>
          </p:cNvSpPr>
          <p:nvPr>
            <p:ph type="sldNum" sz="quarter" idx="17"/>
          </p:nvPr>
        </p:nvSpPr>
        <p:spPr/>
        <p:txBody>
          <a:bodyPr/>
          <a:lstStyle/>
          <a:p>
            <a:fld id="{93BFCDF7-B76A-EE4A-9647-B0AB61850522}" type="slidenum">
              <a:rPr lang="en-US" smtClean="0"/>
              <a:pPr/>
              <a:t>10</a:t>
            </a:fld>
            <a:endParaRPr lang="en-US"/>
          </a:p>
        </p:txBody>
      </p:sp>
      <p:sp>
        <p:nvSpPr>
          <p:cNvPr id="4" name="Titre 3">
            <a:extLst>
              <a:ext uri="{FF2B5EF4-FFF2-40B4-BE49-F238E27FC236}">
                <a16:creationId xmlns:a16="http://schemas.microsoft.com/office/drawing/2014/main" id="{4D985418-E895-8351-12A8-3ACFAC16B15F}"/>
              </a:ext>
            </a:extLst>
          </p:cNvPr>
          <p:cNvSpPr>
            <a:spLocks noGrp="1"/>
          </p:cNvSpPr>
          <p:nvPr>
            <p:ph type="title"/>
          </p:nvPr>
        </p:nvSpPr>
        <p:spPr/>
        <p:txBody>
          <a:bodyPr/>
          <a:lstStyle/>
          <a:p>
            <a:r>
              <a:rPr lang="en-US"/>
              <a:t>Medallion Architecture with Qlik Talend Cloud</a:t>
            </a:r>
          </a:p>
        </p:txBody>
      </p:sp>
      <p:sp>
        <p:nvSpPr>
          <p:cNvPr id="5" name="Sous-titre 4">
            <a:extLst>
              <a:ext uri="{FF2B5EF4-FFF2-40B4-BE49-F238E27FC236}">
                <a16:creationId xmlns:a16="http://schemas.microsoft.com/office/drawing/2014/main" id="{7CDF140D-E240-E518-9DF6-F07865ACA3E8}"/>
              </a:ext>
            </a:extLst>
          </p:cNvPr>
          <p:cNvSpPr>
            <a:spLocks noGrp="1"/>
          </p:cNvSpPr>
          <p:nvPr>
            <p:ph type="subTitle" idx="14"/>
          </p:nvPr>
        </p:nvSpPr>
        <p:spPr>
          <a:xfrm>
            <a:off x="449690" y="995170"/>
            <a:ext cx="11291736" cy="429208"/>
          </a:xfrm>
        </p:spPr>
        <p:txBody>
          <a:bodyPr/>
          <a:lstStyle/>
          <a:p>
            <a:r>
              <a:rPr lang="en-US"/>
              <a:t>Data warehouse creation</a:t>
            </a:r>
          </a:p>
        </p:txBody>
      </p:sp>
      <p:sp>
        <p:nvSpPr>
          <p:cNvPr id="6" name="Espace réservé du texte 5">
            <a:extLst>
              <a:ext uri="{FF2B5EF4-FFF2-40B4-BE49-F238E27FC236}">
                <a16:creationId xmlns:a16="http://schemas.microsoft.com/office/drawing/2014/main" id="{DF54BC63-FEF3-FC23-47B9-D3529D02402B}"/>
              </a:ext>
            </a:extLst>
          </p:cNvPr>
          <p:cNvSpPr>
            <a:spLocks noGrp="1"/>
          </p:cNvSpPr>
          <p:nvPr>
            <p:ph type="body" sz="quarter" idx="18"/>
          </p:nvPr>
        </p:nvSpPr>
        <p:spPr/>
        <p:txBody>
          <a:bodyPr/>
          <a:lstStyle/>
          <a:p>
            <a:endParaRPr lang="en-US"/>
          </a:p>
        </p:txBody>
      </p:sp>
      <p:pic>
        <p:nvPicPr>
          <p:cNvPr id="10" name="Graphic 40">
            <a:extLst>
              <a:ext uri="{FF2B5EF4-FFF2-40B4-BE49-F238E27FC236}">
                <a16:creationId xmlns:a16="http://schemas.microsoft.com/office/drawing/2014/main" id="{44F43B1D-08C3-DA26-3EC4-0227003F3E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933" y="4320960"/>
            <a:ext cx="476017" cy="476017"/>
          </a:xfrm>
          <a:prstGeom prst="rect">
            <a:avLst/>
          </a:prstGeom>
        </p:spPr>
      </p:pic>
      <p:sp>
        <p:nvSpPr>
          <p:cNvPr id="11" name="Rounded Rectangle 26">
            <a:extLst>
              <a:ext uri="{FF2B5EF4-FFF2-40B4-BE49-F238E27FC236}">
                <a16:creationId xmlns:a16="http://schemas.microsoft.com/office/drawing/2014/main" id="{7C5AB646-B4BA-CEE0-8611-B2540774D149}"/>
              </a:ext>
            </a:extLst>
          </p:cNvPr>
          <p:cNvSpPr/>
          <p:nvPr/>
        </p:nvSpPr>
        <p:spPr>
          <a:xfrm>
            <a:off x="498894" y="4767168"/>
            <a:ext cx="1398949" cy="84332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On-prem databases at Retail stores </a:t>
            </a:r>
            <a:b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b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(POS London,</a:t>
            </a:r>
            <a:b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b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POS New York,</a:t>
            </a:r>
            <a:b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b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POS Paris)</a:t>
            </a:r>
          </a:p>
          <a:p>
            <a:pPr marL="0" marR="0" lvl="0" indent="0" algn="ctr" defTabSz="457200" eaLnBrk="1" fontAlgn="base" latinLnBrk="0" hangingPunct="1">
              <a:lnSpc>
                <a:spcPct val="100000"/>
              </a:lnSpc>
              <a:spcBef>
                <a:spcPct val="0"/>
              </a:spcBef>
              <a:spcAft>
                <a:spcPct val="0"/>
              </a:spcAft>
              <a:buClrTx/>
              <a:buSzTx/>
              <a:buFontTx/>
              <a:buNone/>
              <a:tabLst/>
              <a:defRPr/>
            </a:pPr>
            <a:r>
              <a:rPr lang="en-US" sz="700" kern="0" err="1">
                <a:solidFill>
                  <a:srgbClr val="4D4D4D"/>
                </a:solidFill>
                <a:ea typeface="Calibri" panose="020F0502020204030204" pitchFamily="34" charset="0"/>
                <a:cs typeface="Calibri" panose="020F0502020204030204" pitchFamily="34" charset="0"/>
              </a:rPr>
              <a:t>PostgeSQL</a:t>
            </a:r>
            <a:endPar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endParaRPr>
          </a:p>
        </p:txBody>
      </p:sp>
      <p:sp>
        <p:nvSpPr>
          <p:cNvPr id="14" name="Rounded Rectangle 26">
            <a:extLst>
              <a:ext uri="{FF2B5EF4-FFF2-40B4-BE49-F238E27FC236}">
                <a16:creationId xmlns:a16="http://schemas.microsoft.com/office/drawing/2014/main" id="{851EE83F-1667-8537-9D68-F5EE628008FF}"/>
              </a:ext>
            </a:extLst>
          </p:cNvPr>
          <p:cNvSpPr/>
          <p:nvPr/>
        </p:nvSpPr>
        <p:spPr>
          <a:xfrm>
            <a:off x="500650" y="3127047"/>
            <a:ext cx="1413859" cy="488985"/>
          </a:xfrm>
          <a:prstGeom prst="roundRect">
            <a:avLst>
              <a:gd name="adj" fmla="val 0"/>
            </a:avLst>
          </a:prstGeom>
          <a:noFill/>
          <a:ln w="25400" cap="flat" cmpd="sng" algn="ctr">
            <a:noFill/>
            <a:prstDash val="solid"/>
            <a:miter lim="800000"/>
          </a:ln>
          <a:effectLst/>
        </p:spPr>
        <p:txBody>
          <a:bodyPr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323E48"/>
                </a:solidFill>
                <a:effectLst/>
                <a:uLnTx/>
                <a:uFillTx/>
                <a:ea typeface="Calibri" panose="020F0502020204030204" pitchFamily="34" charset="0"/>
                <a:cs typeface="Calibri" panose="020F0502020204030204" pitchFamily="34" charset="0"/>
              </a:rPr>
              <a:t>Cloud Applications</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323E48"/>
                </a:solidFill>
                <a:effectLst/>
                <a:uLnTx/>
                <a:uFillTx/>
                <a:ea typeface="Calibri" panose="020F0502020204030204" pitchFamily="34" charset="0"/>
                <a:cs typeface="Calibri" panose="020F0502020204030204" pitchFamily="34" charset="0"/>
              </a:rPr>
              <a:t>(E-Commerce</a:t>
            </a:r>
            <a:r>
              <a:rPr lang="en-US" sz="700" kern="0">
                <a:solidFill>
                  <a:srgbClr val="323E48"/>
                </a:solidFill>
                <a:ea typeface="Calibri" panose="020F0502020204030204" pitchFamily="34" charset="0"/>
                <a:cs typeface="Calibri" panose="020F0502020204030204" pitchFamily="34" charset="0"/>
              </a:rPr>
              <a:t>)</a:t>
            </a:r>
            <a:endParaRPr kumimoji="0" lang="en-US" sz="700" b="0" i="0" u="none" strike="noStrike" kern="0" cap="none" spc="0" normalizeH="0" baseline="0" noProof="0">
              <a:ln>
                <a:noFill/>
              </a:ln>
              <a:solidFill>
                <a:srgbClr val="323E48"/>
              </a:solidFill>
              <a:effectLst/>
              <a:uLnTx/>
              <a:uFillTx/>
              <a:ea typeface="Calibri" panose="020F0502020204030204" pitchFamily="34" charset="0"/>
              <a:cs typeface="Calibri" panose="020F0502020204030204" pitchFamily="34" charset="0"/>
            </a:endParaRPr>
          </a:p>
          <a:p>
            <a:pPr marL="0" marR="0" lvl="0" indent="0" algn="ctr" defTabSz="457200" eaLnBrk="1" fontAlgn="base" latinLnBrk="0" hangingPunct="1">
              <a:lnSpc>
                <a:spcPct val="100000"/>
              </a:lnSpc>
              <a:spcBef>
                <a:spcPct val="0"/>
              </a:spcBef>
              <a:spcAft>
                <a:spcPct val="0"/>
              </a:spcAft>
              <a:buClrTx/>
              <a:buSzTx/>
              <a:buFontTx/>
              <a:buNone/>
              <a:tabLst/>
              <a:defRPr/>
            </a:pPr>
            <a:r>
              <a:rPr lang="en-US" sz="700" kern="0">
                <a:solidFill>
                  <a:srgbClr val="323E48"/>
                </a:solidFill>
                <a:ea typeface="Calibri" panose="020F0502020204030204" pitchFamily="34" charset="0"/>
                <a:cs typeface="Calibri" panose="020F0502020204030204" pitchFamily="34" charset="0"/>
              </a:rPr>
              <a:t>MySQL</a:t>
            </a:r>
            <a:endParaRPr kumimoji="0" lang="en-US" sz="700" b="0" i="0" u="none" strike="noStrike" kern="0" cap="none" spc="0" normalizeH="0" baseline="0" noProof="0">
              <a:ln>
                <a:noFill/>
              </a:ln>
              <a:solidFill>
                <a:srgbClr val="2C1F56">
                  <a:lumMod val="60000"/>
                  <a:lumOff val="40000"/>
                </a:srgbClr>
              </a:solidFill>
              <a:effectLst/>
              <a:uLnTx/>
              <a:uFillTx/>
              <a:ea typeface="Calibri" panose="020F0502020204030204" pitchFamily="34" charset="0"/>
              <a:cs typeface="Calibri" panose="020F0502020204030204" pitchFamily="34" charset="0"/>
            </a:endParaRPr>
          </a:p>
        </p:txBody>
      </p:sp>
      <p:pic>
        <p:nvPicPr>
          <p:cNvPr id="15" name="Graphic 116">
            <a:extLst>
              <a:ext uri="{FF2B5EF4-FFF2-40B4-BE49-F238E27FC236}">
                <a16:creationId xmlns:a16="http://schemas.microsoft.com/office/drawing/2014/main" id="{08DCED3B-8553-205C-B427-E29D788FC8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0382" y="2688552"/>
            <a:ext cx="476017" cy="476017"/>
          </a:xfrm>
          <a:prstGeom prst="rect">
            <a:avLst/>
          </a:prstGeom>
        </p:spPr>
      </p:pic>
      <p:sp>
        <p:nvSpPr>
          <p:cNvPr id="96" name="Rounded Rectangle 26">
            <a:extLst>
              <a:ext uri="{FF2B5EF4-FFF2-40B4-BE49-F238E27FC236}">
                <a16:creationId xmlns:a16="http://schemas.microsoft.com/office/drawing/2014/main" id="{28D8363D-FBE2-064F-87E9-241A002C13B8}"/>
              </a:ext>
            </a:extLst>
          </p:cNvPr>
          <p:cNvSpPr/>
          <p:nvPr/>
        </p:nvSpPr>
        <p:spPr>
          <a:xfrm>
            <a:off x="10155252" y="3037318"/>
            <a:ext cx="1413859" cy="301115"/>
          </a:xfrm>
          <a:prstGeom prst="roundRect">
            <a:avLst>
              <a:gd name="adj" fmla="val 0"/>
            </a:avLst>
          </a:prstGeom>
          <a:noFill/>
          <a:ln w="25400" cap="flat" cmpd="sng" algn="ctr">
            <a:noFill/>
            <a:prstDash val="solid"/>
            <a:miter lim="800000"/>
          </a:ln>
          <a:effectLst/>
        </p:spPr>
        <p:txBody>
          <a:bodyPr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323E48"/>
                </a:solidFill>
                <a:effectLst/>
                <a:uLnTx/>
                <a:uFillTx/>
                <a:ea typeface="Calibri" panose="020F0502020204030204" pitchFamily="34" charset="0"/>
                <a:cs typeface="Calibri" panose="020F0502020204030204" pitchFamily="34" charset="0"/>
              </a:rPr>
              <a:t>Analytics &amp; AI </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323E48"/>
                </a:solidFill>
                <a:effectLst/>
                <a:uLnTx/>
                <a:uFillTx/>
                <a:ea typeface="Calibri" panose="020F0502020204030204" pitchFamily="34" charset="0"/>
                <a:cs typeface="Calibri" panose="020F0502020204030204" pitchFamily="34" charset="0"/>
              </a:rPr>
              <a:t>platform</a:t>
            </a:r>
            <a:endParaRPr kumimoji="0" lang="en-US" sz="700" b="0" i="0" u="none" strike="noStrike" kern="0" cap="none" spc="0" normalizeH="0" baseline="0" noProof="0">
              <a:ln>
                <a:noFill/>
              </a:ln>
              <a:solidFill>
                <a:srgbClr val="2C1F56">
                  <a:lumMod val="60000"/>
                  <a:lumOff val="40000"/>
                </a:srgbClr>
              </a:solidFill>
              <a:effectLst/>
              <a:uLnTx/>
              <a:uFillTx/>
              <a:ea typeface="Calibri" panose="020F0502020204030204" pitchFamily="34" charset="0"/>
              <a:cs typeface="Calibri" panose="020F0502020204030204" pitchFamily="34" charset="0"/>
            </a:endParaRPr>
          </a:p>
        </p:txBody>
      </p:sp>
      <p:grpSp>
        <p:nvGrpSpPr>
          <p:cNvPr id="100" name="Groupe 99">
            <a:extLst>
              <a:ext uri="{FF2B5EF4-FFF2-40B4-BE49-F238E27FC236}">
                <a16:creationId xmlns:a16="http://schemas.microsoft.com/office/drawing/2014/main" id="{FE55327A-BE32-3014-7E43-CAAC542628FA}"/>
              </a:ext>
            </a:extLst>
          </p:cNvPr>
          <p:cNvGrpSpPr>
            <a:grpSpLocks noChangeAspect="1"/>
          </p:cNvGrpSpPr>
          <p:nvPr/>
        </p:nvGrpSpPr>
        <p:grpSpPr>
          <a:xfrm>
            <a:off x="10410505" y="2590360"/>
            <a:ext cx="867637" cy="471552"/>
            <a:chOff x="7329833" y="7815209"/>
            <a:chExt cx="1377797" cy="748820"/>
          </a:xfrm>
        </p:grpSpPr>
        <p:pic>
          <p:nvPicPr>
            <p:cNvPr id="98" name="Graphic 28">
              <a:extLst>
                <a:ext uri="{FF2B5EF4-FFF2-40B4-BE49-F238E27FC236}">
                  <a16:creationId xmlns:a16="http://schemas.microsoft.com/office/drawing/2014/main" id="{F311D86A-22A6-79C5-5864-6150B7E79F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9833" y="7815209"/>
              <a:ext cx="748819" cy="748820"/>
            </a:xfrm>
            <a:prstGeom prst="rect">
              <a:avLst/>
            </a:prstGeom>
          </p:spPr>
        </p:pic>
        <p:pic>
          <p:nvPicPr>
            <p:cNvPr id="99" name="Picture 29">
              <a:extLst>
                <a:ext uri="{FF2B5EF4-FFF2-40B4-BE49-F238E27FC236}">
                  <a16:creationId xmlns:a16="http://schemas.microsoft.com/office/drawing/2014/main" id="{04794935-5BE4-4887-3D6F-5EE257F5A6A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036918" y="7854263"/>
              <a:ext cx="670712" cy="670712"/>
            </a:xfrm>
            <a:prstGeom prst="rect">
              <a:avLst/>
            </a:prstGeom>
          </p:spPr>
        </p:pic>
      </p:grpSp>
      <p:sp>
        <p:nvSpPr>
          <p:cNvPr id="82" name="Content Placeholder 1">
            <a:extLst>
              <a:ext uri="{FF2B5EF4-FFF2-40B4-BE49-F238E27FC236}">
                <a16:creationId xmlns:a16="http://schemas.microsoft.com/office/drawing/2014/main" id="{75AB736C-DC1D-5404-5926-B9843A3E891B}"/>
              </a:ext>
            </a:extLst>
          </p:cNvPr>
          <p:cNvSpPr txBox="1">
            <a:spLocks/>
          </p:cNvSpPr>
          <p:nvPr/>
        </p:nvSpPr>
        <p:spPr>
          <a:xfrm>
            <a:off x="6351298" y="3024813"/>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Silver</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Transformation</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84" name="Round Same Side Corner Rectangle 132">
            <a:extLst>
              <a:ext uri="{FF2B5EF4-FFF2-40B4-BE49-F238E27FC236}">
                <a16:creationId xmlns:a16="http://schemas.microsoft.com/office/drawing/2014/main" id="{395C1F10-4ED9-BDB7-0125-D62A45714E6C}"/>
              </a:ext>
            </a:extLst>
          </p:cNvPr>
          <p:cNvSpPr/>
          <p:nvPr/>
        </p:nvSpPr>
        <p:spPr>
          <a:xfrm>
            <a:off x="6360428" y="3022629"/>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sp>
        <p:nvSpPr>
          <p:cNvPr id="86" name="Content Placeholder 1">
            <a:extLst>
              <a:ext uri="{FF2B5EF4-FFF2-40B4-BE49-F238E27FC236}">
                <a16:creationId xmlns:a16="http://schemas.microsoft.com/office/drawing/2014/main" id="{EFDE7726-2AA2-7C33-751C-DB86508FFC2A}"/>
              </a:ext>
            </a:extLst>
          </p:cNvPr>
          <p:cNvSpPr txBox="1">
            <a:spLocks/>
          </p:cNvSpPr>
          <p:nvPr/>
        </p:nvSpPr>
        <p:spPr>
          <a:xfrm>
            <a:off x="8262405" y="3046628"/>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Gold</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Data warehouse &amp; Data Marketplace</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87" name="Round Same Side Corner Rectangle 132">
            <a:extLst>
              <a:ext uri="{FF2B5EF4-FFF2-40B4-BE49-F238E27FC236}">
                <a16:creationId xmlns:a16="http://schemas.microsoft.com/office/drawing/2014/main" id="{0A7D72A9-7466-D8A4-2779-003A63D38F28}"/>
              </a:ext>
            </a:extLst>
          </p:cNvPr>
          <p:cNvSpPr/>
          <p:nvPr/>
        </p:nvSpPr>
        <p:spPr>
          <a:xfrm>
            <a:off x="8253275" y="3036340"/>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pic>
        <p:nvPicPr>
          <p:cNvPr id="88" name="Graphic 41">
            <a:extLst>
              <a:ext uri="{FF2B5EF4-FFF2-40B4-BE49-F238E27FC236}">
                <a16:creationId xmlns:a16="http://schemas.microsoft.com/office/drawing/2014/main" id="{0D992C3B-DB21-76D5-E270-940BC2AF7A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0206" y="3793766"/>
            <a:ext cx="603688" cy="470876"/>
          </a:xfrm>
          <a:prstGeom prst="rect">
            <a:avLst/>
          </a:prstGeom>
        </p:spPr>
      </p:pic>
      <p:sp>
        <p:nvSpPr>
          <p:cNvPr id="90" name="Rounded Rectangle 26">
            <a:extLst>
              <a:ext uri="{FF2B5EF4-FFF2-40B4-BE49-F238E27FC236}">
                <a16:creationId xmlns:a16="http://schemas.microsoft.com/office/drawing/2014/main" id="{5E5807BB-4521-0053-9CD7-0908E6C14421}"/>
              </a:ext>
            </a:extLst>
          </p:cNvPr>
          <p:cNvSpPr/>
          <p:nvPr/>
        </p:nvSpPr>
        <p:spPr>
          <a:xfrm>
            <a:off x="6323801" y="4375642"/>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Cleaned and validated data. Transformed, filtered and normalized.</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sp>
        <p:nvSpPr>
          <p:cNvPr id="91" name="Rounded Rectangle 26">
            <a:extLst>
              <a:ext uri="{FF2B5EF4-FFF2-40B4-BE49-F238E27FC236}">
                <a16:creationId xmlns:a16="http://schemas.microsoft.com/office/drawing/2014/main" id="{2F4773E1-F19B-223A-7921-247F0A8EF7FA}"/>
              </a:ext>
            </a:extLst>
          </p:cNvPr>
          <p:cNvSpPr/>
          <p:nvPr/>
        </p:nvSpPr>
        <p:spPr>
          <a:xfrm>
            <a:off x="8234908" y="4396846"/>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Ready for analysis and business use. Contains aggregated and curated datasets.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387878AF-36BC-CAA8-3BD5-73BBE793BDC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563556" y="4125938"/>
            <a:ext cx="540566" cy="540566"/>
          </a:xfrm>
          <a:prstGeom prst="rect">
            <a:avLst/>
          </a:prstGeom>
          <a:noFill/>
          <a:extLst>
            <a:ext uri="{909E8E84-426E-40DD-AFC4-6F175D3DCCD1}">
              <a14:hiddenFill xmlns:a14="http://schemas.microsoft.com/office/drawing/2010/main">
                <a:solidFill>
                  <a:srgbClr val="FFFFFF"/>
                </a:solidFill>
              </a14:hiddenFill>
            </a:ext>
          </a:extLst>
        </p:spPr>
      </p:pic>
      <p:pic>
        <p:nvPicPr>
          <p:cNvPr id="124" name="Graphic 38">
            <a:extLst>
              <a:ext uri="{FF2B5EF4-FFF2-40B4-BE49-F238E27FC236}">
                <a16:creationId xmlns:a16="http://schemas.microsoft.com/office/drawing/2014/main" id="{65038A39-766F-7948-80A3-F3E3464DDD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53294" y="3662890"/>
            <a:ext cx="492280" cy="477362"/>
          </a:xfrm>
          <a:prstGeom prst="rect">
            <a:avLst/>
          </a:prstGeom>
        </p:spPr>
      </p:pic>
      <p:cxnSp>
        <p:nvCxnSpPr>
          <p:cNvPr id="125" name="Straight Connector 79">
            <a:extLst>
              <a:ext uri="{FF2B5EF4-FFF2-40B4-BE49-F238E27FC236}">
                <a16:creationId xmlns:a16="http://schemas.microsoft.com/office/drawing/2014/main" id="{EFE85DF8-503E-4708-25CB-7611CDA72688}"/>
              </a:ext>
            </a:extLst>
          </p:cNvPr>
          <p:cNvCxnSpPr>
            <a:cxnSpLocks/>
          </p:cNvCxnSpPr>
          <p:nvPr/>
        </p:nvCxnSpPr>
        <p:spPr>
          <a:xfrm>
            <a:off x="5574529" y="3766325"/>
            <a:ext cx="773083" cy="0"/>
          </a:xfrm>
          <a:prstGeom prst="line">
            <a:avLst/>
          </a:prstGeom>
          <a:noFill/>
          <a:ln w="12700" cap="flat" cmpd="sng" algn="ctr">
            <a:solidFill>
              <a:srgbClr val="006580"/>
            </a:solidFill>
            <a:prstDash val="solid"/>
            <a:miter lim="800000"/>
            <a:headEnd type="none" w="med" len="med"/>
            <a:tailEnd type="triangle" w="med" len="med"/>
          </a:ln>
          <a:effectLst/>
        </p:spPr>
      </p:cxnSp>
      <p:cxnSp>
        <p:nvCxnSpPr>
          <p:cNvPr id="126" name="Straight Connector 79">
            <a:extLst>
              <a:ext uri="{FF2B5EF4-FFF2-40B4-BE49-F238E27FC236}">
                <a16:creationId xmlns:a16="http://schemas.microsoft.com/office/drawing/2014/main" id="{70BAC874-FDDC-3326-95BF-F83A4D21ED39}"/>
              </a:ext>
            </a:extLst>
          </p:cNvPr>
          <p:cNvCxnSpPr>
            <a:cxnSpLocks/>
          </p:cNvCxnSpPr>
          <p:nvPr/>
        </p:nvCxnSpPr>
        <p:spPr>
          <a:xfrm>
            <a:off x="7475752" y="3733123"/>
            <a:ext cx="773083" cy="0"/>
          </a:xfrm>
          <a:prstGeom prst="line">
            <a:avLst/>
          </a:prstGeom>
          <a:noFill/>
          <a:ln w="12700" cap="flat" cmpd="sng" algn="ctr">
            <a:solidFill>
              <a:srgbClr val="006580"/>
            </a:solidFill>
            <a:prstDash val="solid"/>
            <a:miter lim="800000"/>
            <a:headEnd type="none" w="med" len="med"/>
            <a:tailEnd type="triangle" w="med" len="med"/>
          </a:ln>
          <a:effectLst/>
        </p:spPr>
      </p:cxnSp>
      <p:grpSp>
        <p:nvGrpSpPr>
          <p:cNvPr id="8" name="Group 7">
            <a:extLst>
              <a:ext uri="{FF2B5EF4-FFF2-40B4-BE49-F238E27FC236}">
                <a16:creationId xmlns:a16="http://schemas.microsoft.com/office/drawing/2014/main" id="{8356BC9A-9414-6922-4B34-C98EB48BD238}"/>
              </a:ext>
            </a:extLst>
          </p:cNvPr>
          <p:cNvGrpSpPr/>
          <p:nvPr/>
        </p:nvGrpSpPr>
        <p:grpSpPr>
          <a:xfrm>
            <a:off x="2775784" y="3038794"/>
            <a:ext cx="1234284" cy="1681563"/>
            <a:chOff x="2775784" y="3038794"/>
            <a:chExt cx="1234284" cy="1681563"/>
          </a:xfrm>
        </p:grpSpPr>
        <p:sp>
          <p:nvSpPr>
            <p:cNvPr id="16" name="Content Placeholder 1">
              <a:extLst>
                <a:ext uri="{FF2B5EF4-FFF2-40B4-BE49-F238E27FC236}">
                  <a16:creationId xmlns:a16="http://schemas.microsoft.com/office/drawing/2014/main" id="{8C01CAA0-116C-85C2-749F-A1EE64AC5D06}"/>
                </a:ext>
              </a:extLst>
            </p:cNvPr>
            <p:cNvSpPr txBox="1">
              <a:spLocks/>
            </p:cNvSpPr>
            <p:nvPr/>
          </p:nvSpPr>
          <p:spPr>
            <a:xfrm>
              <a:off x="2804525" y="3038794"/>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Data Ingestion</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Change data capture</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17" name="Round Same Side Corner Rectangle 132">
              <a:extLst>
                <a:ext uri="{FF2B5EF4-FFF2-40B4-BE49-F238E27FC236}">
                  <a16:creationId xmlns:a16="http://schemas.microsoft.com/office/drawing/2014/main" id="{8B948926-53E9-2AEE-4454-C38A7803BDF9}"/>
                </a:ext>
              </a:extLst>
            </p:cNvPr>
            <p:cNvSpPr/>
            <p:nvPr/>
          </p:nvSpPr>
          <p:spPr>
            <a:xfrm>
              <a:off x="2804525" y="3046499"/>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pic>
          <p:nvPicPr>
            <p:cNvPr id="122" name="Graphic 62">
              <a:extLst>
                <a:ext uri="{FF2B5EF4-FFF2-40B4-BE49-F238E27FC236}">
                  <a16:creationId xmlns:a16="http://schemas.microsoft.com/office/drawing/2014/main" id="{E87BE445-9173-C34F-8CA4-B86A853B0CC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53598" y="3814920"/>
              <a:ext cx="523643" cy="314186"/>
            </a:xfrm>
            <a:prstGeom prst="rect">
              <a:avLst/>
            </a:prstGeom>
          </p:spPr>
        </p:pic>
        <p:sp>
          <p:nvSpPr>
            <p:cNvPr id="127" name="Rounded Rectangle 26">
              <a:extLst>
                <a:ext uri="{FF2B5EF4-FFF2-40B4-BE49-F238E27FC236}">
                  <a16:creationId xmlns:a16="http://schemas.microsoft.com/office/drawing/2014/main" id="{D0E0680F-6810-B453-0903-F10A887A14C2}"/>
                </a:ext>
              </a:extLst>
            </p:cNvPr>
            <p:cNvSpPr/>
            <p:nvPr/>
          </p:nvSpPr>
          <p:spPr>
            <a:xfrm>
              <a:off x="2775784" y="4381938"/>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Near real-time capture of source data changes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grpSp>
      <p:sp>
        <p:nvSpPr>
          <p:cNvPr id="25" name="AutoShape 2">
            <a:extLst>
              <a:ext uri="{FF2B5EF4-FFF2-40B4-BE49-F238E27FC236}">
                <a16:creationId xmlns:a16="http://schemas.microsoft.com/office/drawing/2014/main" id="{F12C3AED-953B-168C-B638-DB85E495BD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Rectangle 62">
            <a:extLst>
              <a:ext uri="{FF2B5EF4-FFF2-40B4-BE49-F238E27FC236}">
                <a16:creationId xmlns:a16="http://schemas.microsoft.com/office/drawing/2014/main" id="{EBFBF765-F736-F94C-8F5A-9632E8E5D9CA}"/>
              </a:ext>
            </a:extLst>
          </p:cNvPr>
          <p:cNvSpPr/>
          <p:nvPr/>
        </p:nvSpPr>
        <p:spPr>
          <a:xfrm>
            <a:off x="4135067" y="2375130"/>
            <a:ext cx="5490029" cy="2782389"/>
          </a:xfrm>
          <a:prstGeom prst="rect">
            <a:avLst/>
          </a:prstGeom>
          <a:noFill/>
          <a:ln w="6350">
            <a:solidFill>
              <a:schemeClr val="accent4"/>
            </a:solidFill>
            <a:extLst>
              <a:ext uri="{C807C97D-BFC1-408E-A445-0C87EB9F89A2}">
                <ask:lineSketchStyleProps xmlns:ask="http://schemas.microsoft.com/office/drawing/2018/sketchyshapes" sd="1219033472">
                  <a:custGeom>
                    <a:avLst/>
                    <a:gdLst>
                      <a:gd name="connsiteX0" fmla="*/ 0 w 5486026"/>
                      <a:gd name="connsiteY0" fmla="*/ 0 h 2782389"/>
                      <a:gd name="connsiteX1" fmla="*/ 493742 w 5486026"/>
                      <a:gd name="connsiteY1" fmla="*/ 0 h 2782389"/>
                      <a:gd name="connsiteX2" fmla="*/ 877764 w 5486026"/>
                      <a:gd name="connsiteY2" fmla="*/ 0 h 2782389"/>
                      <a:gd name="connsiteX3" fmla="*/ 1536087 w 5486026"/>
                      <a:gd name="connsiteY3" fmla="*/ 0 h 2782389"/>
                      <a:gd name="connsiteX4" fmla="*/ 2029830 w 5486026"/>
                      <a:gd name="connsiteY4" fmla="*/ 0 h 2782389"/>
                      <a:gd name="connsiteX5" fmla="*/ 2523572 w 5486026"/>
                      <a:gd name="connsiteY5" fmla="*/ 0 h 2782389"/>
                      <a:gd name="connsiteX6" fmla="*/ 3181895 w 5486026"/>
                      <a:gd name="connsiteY6" fmla="*/ 0 h 2782389"/>
                      <a:gd name="connsiteX7" fmla="*/ 3620777 w 5486026"/>
                      <a:gd name="connsiteY7" fmla="*/ 0 h 2782389"/>
                      <a:gd name="connsiteX8" fmla="*/ 4279100 w 5486026"/>
                      <a:gd name="connsiteY8" fmla="*/ 0 h 2782389"/>
                      <a:gd name="connsiteX9" fmla="*/ 4937423 w 5486026"/>
                      <a:gd name="connsiteY9" fmla="*/ 0 h 2782389"/>
                      <a:gd name="connsiteX10" fmla="*/ 5486026 w 5486026"/>
                      <a:gd name="connsiteY10" fmla="*/ 0 h 2782389"/>
                      <a:gd name="connsiteX11" fmla="*/ 5486026 w 5486026"/>
                      <a:gd name="connsiteY11" fmla="*/ 612126 h 2782389"/>
                      <a:gd name="connsiteX12" fmla="*/ 5486026 w 5486026"/>
                      <a:gd name="connsiteY12" fmla="*/ 1196427 h 2782389"/>
                      <a:gd name="connsiteX13" fmla="*/ 5486026 w 5486026"/>
                      <a:gd name="connsiteY13" fmla="*/ 1669433 h 2782389"/>
                      <a:gd name="connsiteX14" fmla="*/ 5486026 w 5486026"/>
                      <a:gd name="connsiteY14" fmla="*/ 2225911 h 2782389"/>
                      <a:gd name="connsiteX15" fmla="*/ 5486026 w 5486026"/>
                      <a:gd name="connsiteY15" fmla="*/ 2782389 h 2782389"/>
                      <a:gd name="connsiteX16" fmla="*/ 4937423 w 5486026"/>
                      <a:gd name="connsiteY16" fmla="*/ 2782389 h 2782389"/>
                      <a:gd name="connsiteX17" fmla="*/ 4279100 w 5486026"/>
                      <a:gd name="connsiteY17" fmla="*/ 2782389 h 2782389"/>
                      <a:gd name="connsiteX18" fmla="*/ 3730498 w 5486026"/>
                      <a:gd name="connsiteY18" fmla="*/ 2782389 h 2782389"/>
                      <a:gd name="connsiteX19" fmla="*/ 3346476 w 5486026"/>
                      <a:gd name="connsiteY19" fmla="*/ 2782389 h 2782389"/>
                      <a:gd name="connsiteX20" fmla="*/ 2907594 w 5486026"/>
                      <a:gd name="connsiteY20" fmla="*/ 2782389 h 2782389"/>
                      <a:gd name="connsiteX21" fmla="*/ 2249271 w 5486026"/>
                      <a:gd name="connsiteY21" fmla="*/ 2782389 h 2782389"/>
                      <a:gd name="connsiteX22" fmla="*/ 1700668 w 5486026"/>
                      <a:gd name="connsiteY22" fmla="*/ 2782389 h 2782389"/>
                      <a:gd name="connsiteX23" fmla="*/ 1261786 w 5486026"/>
                      <a:gd name="connsiteY23" fmla="*/ 2782389 h 2782389"/>
                      <a:gd name="connsiteX24" fmla="*/ 713183 w 5486026"/>
                      <a:gd name="connsiteY24" fmla="*/ 2782389 h 2782389"/>
                      <a:gd name="connsiteX25" fmla="*/ 0 w 5486026"/>
                      <a:gd name="connsiteY25" fmla="*/ 2782389 h 2782389"/>
                      <a:gd name="connsiteX26" fmla="*/ 0 w 5486026"/>
                      <a:gd name="connsiteY26" fmla="*/ 2309383 h 2782389"/>
                      <a:gd name="connsiteX27" fmla="*/ 0 w 5486026"/>
                      <a:gd name="connsiteY27" fmla="*/ 1725081 h 2782389"/>
                      <a:gd name="connsiteX28" fmla="*/ 0 w 5486026"/>
                      <a:gd name="connsiteY28" fmla="*/ 1224251 h 2782389"/>
                      <a:gd name="connsiteX29" fmla="*/ 0 w 5486026"/>
                      <a:gd name="connsiteY29" fmla="*/ 612126 h 2782389"/>
                      <a:gd name="connsiteX30" fmla="*/ 0 w 5486026"/>
                      <a:gd name="connsiteY30" fmla="*/ 0 h 278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86026" h="2782389" extrusionOk="0">
                        <a:moveTo>
                          <a:pt x="0" y="0"/>
                        </a:moveTo>
                        <a:cubicBezTo>
                          <a:pt x="202311" y="-46100"/>
                          <a:pt x="342553" y="14968"/>
                          <a:pt x="493742" y="0"/>
                        </a:cubicBezTo>
                        <a:cubicBezTo>
                          <a:pt x="644931" y="-14968"/>
                          <a:pt x="736545" y="1605"/>
                          <a:pt x="877764" y="0"/>
                        </a:cubicBezTo>
                        <a:cubicBezTo>
                          <a:pt x="1018983" y="-1605"/>
                          <a:pt x="1313601" y="67709"/>
                          <a:pt x="1536087" y="0"/>
                        </a:cubicBezTo>
                        <a:cubicBezTo>
                          <a:pt x="1758573" y="-67709"/>
                          <a:pt x="1849121" y="24964"/>
                          <a:pt x="2029830" y="0"/>
                        </a:cubicBezTo>
                        <a:cubicBezTo>
                          <a:pt x="2210539" y="-24964"/>
                          <a:pt x="2341999" y="7434"/>
                          <a:pt x="2523572" y="0"/>
                        </a:cubicBezTo>
                        <a:cubicBezTo>
                          <a:pt x="2705145" y="-7434"/>
                          <a:pt x="3035524" y="19143"/>
                          <a:pt x="3181895" y="0"/>
                        </a:cubicBezTo>
                        <a:cubicBezTo>
                          <a:pt x="3328266" y="-19143"/>
                          <a:pt x="3439905" y="12165"/>
                          <a:pt x="3620777" y="0"/>
                        </a:cubicBezTo>
                        <a:cubicBezTo>
                          <a:pt x="3801649" y="-12165"/>
                          <a:pt x="4033145" y="69815"/>
                          <a:pt x="4279100" y="0"/>
                        </a:cubicBezTo>
                        <a:cubicBezTo>
                          <a:pt x="4525055" y="-69815"/>
                          <a:pt x="4620295" y="72135"/>
                          <a:pt x="4937423" y="0"/>
                        </a:cubicBezTo>
                        <a:cubicBezTo>
                          <a:pt x="5254551" y="-72135"/>
                          <a:pt x="5297688" y="48547"/>
                          <a:pt x="5486026" y="0"/>
                        </a:cubicBezTo>
                        <a:cubicBezTo>
                          <a:pt x="5526555" y="301610"/>
                          <a:pt x="5453766" y="451917"/>
                          <a:pt x="5486026" y="612126"/>
                        </a:cubicBezTo>
                        <a:cubicBezTo>
                          <a:pt x="5518286" y="772335"/>
                          <a:pt x="5456090" y="991085"/>
                          <a:pt x="5486026" y="1196427"/>
                        </a:cubicBezTo>
                        <a:cubicBezTo>
                          <a:pt x="5515962" y="1401769"/>
                          <a:pt x="5470367" y="1573938"/>
                          <a:pt x="5486026" y="1669433"/>
                        </a:cubicBezTo>
                        <a:cubicBezTo>
                          <a:pt x="5501685" y="1764928"/>
                          <a:pt x="5474277" y="2035205"/>
                          <a:pt x="5486026" y="2225911"/>
                        </a:cubicBezTo>
                        <a:cubicBezTo>
                          <a:pt x="5497775" y="2416617"/>
                          <a:pt x="5434365" y="2657314"/>
                          <a:pt x="5486026" y="2782389"/>
                        </a:cubicBezTo>
                        <a:cubicBezTo>
                          <a:pt x="5322169" y="2794077"/>
                          <a:pt x="5114715" y="2764998"/>
                          <a:pt x="4937423" y="2782389"/>
                        </a:cubicBezTo>
                        <a:cubicBezTo>
                          <a:pt x="4760131" y="2799780"/>
                          <a:pt x="4521259" y="2729062"/>
                          <a:pt x="4279100" y="2782389"/>
                        </a:cubicBezTo>
                        <a:cubicBezTo>
                          <a:pt x="4036941" y="2835716"/>
                          <a:pt x="3909259" y="2762855"/>
                          <a:pt x="3730498" y="2782389"/>
                        </a:cubicBezTo>
                        <a:cubicBezTo>
                          <a:pt x="3551737" y="2801923"/>
                          <a:pt x="3538431" y="2746432"/>
                          <a:pt x="3346476" y="2782389"/>
                        </a:cubicBezTo>
                        <a:cubicBezTo>
                          <a:pt x="3154521" y="2818346"/>
                          <a:pt x="3070437" y="2761328"/>
                          <a:pt x="2907594" y="2782389"/>
                        </a:cubicBezTo>
                        <a:cubicBezTo>
                          <a:pt x="2744751" y="2803450"/>
                          <a:pt x="2490407" y="2725710"/>
                          <a:pt x="2249271" y="2782389"/>
                        </a:cubicBezTo>
                        <a:cubicBezTo>
                          <a:pt x="2008135" y="2839068"/>
                          <a:pt x="1912796" y="2750493"/>
                          <a:pt x="1700668" y="2782389"/>
                        </a:cubicBezTo>
                        <a:cubicBezTo>
                          <a:pt x="1488540" y="2814285"/>
                          <a:pt x="1427816" y="2777231"/>
                          <a:pt x="1261786" y="2782389"/>
                        </a:cubicBezTo>
                        <a:cubicBezTo>
                          <a:pt x="1095756" y="2787547"/>
                          <a:pt x="950371" y="2777945"/>
                          <a:pt x="713183" y="2782389"/>
                        </a:cubicBezTo>
                        <a:cubicBezTo>
                          <a:pt x="475995" y="2786833"/>
                          <a:pt x="296537" y="2701744"/>
                          <a:pt x="0" y="2782389"/>
                        </a:cubicBezTo>
                        <a:cubicBezTo>
                          <a:pt x="-28904" y="2668860"/>
                          <a:pt x="45910" y="2493504"/>
                          <a:pt x="0" y="2309383"/>
                        </a:cubicBezTo>
                        <a:cubicBezTo>
                          <a:pt x="-45910" y="2125262"/>
                          <a:pt x="41208" y="1881581"/>
                          <a:pt x="0" y="1725081"/>
                        </a:cubicBezTo>
                        <a:cubicBezTo>
                          <a:pt x="-41208" y="1568581"/>
                          <a:pt x="41461" y="1420692"/>
                          <a:pt x="0" y="1224251"/>
                        </a:cubicBezTo>
                        <a:cubicBezTo>
                          <a:pt x="-41461" y="1027810"/>
                          <a:pt x="49016" y="870853"/>
                          <a:pt x="0" y="612126"/>
                        </a:cubicBezTo>
                        <a:cubicBezTo>
                          <a:pt x="-49016" y="353400"/>
                          <a:pt x="17463" y="251475"/>
                          <a:pt x="0" y="0"/>
                        </a:cubicBezTo>
                        <a:close/>
                      </a:path>
                    </a:pathLst>
                  </a:custGeom>
                  <ask:type>
                    <ask:lineSketchNone/>
                  </ask:type>
                </ask:lineSketchStyleProps>
              </a:ext>
            </a:extLst>
          </a:ln>
        </p:spPr>
        <p:style>
          <a:lnRef idx="3">
            <a:schemeClr val="lt1"/>
          </a:lnRef>
          <a:fillRef idx="1">
            <a:schemeClr val="accent1"/>
          </a:fillRef>
          <a:effectRef idx="1">
            <a:schemeClr val="accent1"/>
          </a:effectRef>
          <a:fontRef idx="minor">
            <a:schemeClr val="lt1"/>
          </a:fontRef>
        </p:style>
        <p:txBody>
          <a:bodyPr rtlCol="0" anchor="t"/>
          <a:lstStyle/>
          <a:p>
            <a:pPr algn="ctr"/>
            <a:r>
              <a:rPr lang="en-GB" sz="1200">
                <a:solidFill>
                  <a:schemeClr val="accent4"/>
                </a:solidFill>
              </a:rPr>
              <a:t>Snowflake</a:t>
            </a:r>
          </a:p>
        </p:txBody>
      </p:sp>
      <p:cxnSp>
        <p:nvCxnSpPr>
          <p:cNvPr id="9" name="Connector: Elbow 8">
            <a:extLst>
              <a:ext uri="{FF2B5EF4-FFF2-40B4-BE49-F238E27FC236}">
                <a16:creationId xmlns:a16="http://schemas.microsoft.com/office/drawing/2014/main" id="{A99F93CE-D712-E43E-F25B-457AE5180418}"/>
              </a:ext>
            </a:extLst>
          </p:cNvPr>
          <p:cNvCxnSpPr>
            <a:cxnSpLocks/>
            <a:stCxn id="15" idx="3"/>
          </p:cNvCxnSpPr>
          <p:nvPr/>
        </p:nvCxnSpPr>
        <p:spPr>
          <a:xfrm>
            <a:off x="1436399" y="2926561"/>
            <a:ext cx="1368126" cy="778163"/>
          </a:xfrm>
          <a:prstGeom prst="bentConnector3">
            <a:avLst>
              <a:gd name="adj1" fmla="val 50000"/>
            </a:avLst>
          </a:prstGeom>
          <a:noFill/>
          <a:ln w="12700" cap="flat" cmpd="sng" algn="ctr">
            <a:solidFill>
              <a:srgbClr val="006580"/>
            </a:solidFill>
            <a:prstDash val="solid"/>
            <a:miter lim="800000"/>
            <a:headEnd type="none" w="med" len="med"/>
            <a:tailEnd type="triangle" w="med" len="med"/>
          </a:ln>
          <a:effectLst/>
        </p:spPr>
      </p:cxnSp>
      <p:cxnSp>
        <p:nvCxnSpPr>
          <p:cNvPr id="12" name="Connector: Elbow 11">
            <a:extLst>
              <a:ext uri="{FF2B5EF4-FFF2-40B4-BE49-F238E27FC236}">
                <a16:creationId xmlns:a16="http://schemas.microsoft.com/office/drawing/2014/main" id="{B5162643-B5E3-B354-6F03-2BC3F9E69F97}"/>
              </a:ext>
            </a:extLst>
          </p:cNvPr>
          <p:cNvCxnSpPr>
            <a:cxnSpLocks/>
          </p:cNvCxnSpPr>
          <p:nvPr/>
        </p:nvCxnSpPr>
        <p:spPr>
          <a:xfrm flipV="1">
            <a:off x="1405077" y="3850005"/>
            <a:ext cx="1399448" cy="754285"/>
          </a:xfrm>
          <a:prstGeom prst="bentConnector3">
            <a:avLst>
              <a:gd name="adj1" fmla="val 50000"/>
            </a:avLst>
          </a:prstGeom>
          <a:noFill/>
          <a:ln w="12700" cap="flat" cmpd="sng" algn="ctr">
            <a:solidFill>
              <a:srgbClr val="006580"/>
            </a:solidFill>
            <a:prstDash val="solid"/>
            <a:miter lim="800000"/>
            <a:headEnd type="none" w="med" len="med"/>
            <a:tailEnd type="triangle" w="med" len="med"/>
          </a:ln>
          <a:effectLst/>
        </p:spPr>
      </p:cxnSp>
      <p:cxnSp>
        <p:nvCxnSpPr>
          <p:cNvPr id="27" name="Connector: Elbow 26">
            <a:extLst>
              <a:ext uri="{FF2B5EF4-FFF2-40B4-BE49-F238E27FC236}">
                <a16:creationId xmlns:a16="http://schemas.microsoft.com/office/drawing/2014/main" id="{93A70DA3-FE6D-50C7-876D-356DF779E82E}"/>
              </a:ext>
            </a:extLst>
          </p:cNvPr>
          <p:cNvCxnSpPr>
            <a:cxnSpLocks/>
            <a:stCxn id="86" idx="3"/>
          </p:cNvCxnSpPr>
          <p:nvPr/>
        </p:nvCxnSpPr>
        <p:spPr>
          <a:xfrm flipV="1">
            <a:off x="9386859" y="2823233"/>
            <a:ext cx="1087038" cy="889325"/>
          </a:xfrm>
          <a:prstGeom prst="bentConnector3">
            <a:avLst/>
          </a:prstGeom>
          <a:noFill/>
          <a:ln w="12700" cap="flat" cmpd="sng" algn="ctr">
            <a:solidFill>
              <a:srgbClr val="006580"/>
            </a:solidFill>
            <a:prstDash val="solid"/>
            <a:miter lim="800000"/>
            <a:headEnd type="none" w="med" len="med"/>
            <a:tailEnd type="triangle" w="med" len="med"/>
          </a:ln>
          <a:effectLst/>
        </p:spPr>
      </p:cxnSp>
      <p:cxnSp>
        <p:nvCxnSpPr>
          <p:cNvPr id="29" name="Connector: Elbow 28">
            <a:extLst>
              <a:ext uri="{FF2B5EF4-FFF2-40B4-BE49-F238E27FC236}">
                <a16:creationId xmlns:a16="http://schemas.microsoft.com/office/drawing/2014/main" id="{FA933A2A-7B15-64CC-43ED-0624118F7EBF}"/>
              </a:ext>
            </a:extLst>
          </p:cNvPr>
          <p:cNvCxnSpPr>
            <a:stCxn id="86" idx="3"/>
            <a:endCxn id="1026" idx="1"/>
          </p:cNvCxnSpPr>
          <p:nvPr/>
        </p:nvCxnSpPr>
        <p:spPr>
          <a:xfrm>
            <a:off x="9386859" y="3712558"/>
            <a:ext cx="1176697" cy="683663"/>
          </a:xfrm>
          <a:prstGeom prst="bentConnector3">
            <a:avLst>
              <a:gd name="adj1" fmla="val 46115"/>
            </a:avLst>
          </a:prstGeom>
          <a:noFill/>
          <a:ln w="12700" cap="flat" cmpd="sng" algn="ctr">
            <a:solidFill>
              <a:srgbClr val="006580"/>
            </a:solidFill>
            <a:prstDash val="solid"/>
            <a:miter lim="800000"/>
            <a:headEnd type="none" w="med" len="med"/>
            <a:tailEnd type="triangle" w="med" len="med"/>
          </a:ln>
          <a:effectLst/>
        </p:spPr>
      </p:cxnSp>
      <p:sp>
        <p:nvSpPr>
          <p:cNvPr id="33" name="Rounded Rectangle 26">
            <a:extLst>
              <a:ext uri="{FF2B5EF4-FFF2-40B4-BE49-F238E27FC236}">
                <a16:creationId xmlns:a16="http://schemas.microsoft.com/office/drawing/2014/main" id="{A2735F0F-EC15-CCF7-16AB-1A30D38F5630}"/>
              </a:ext>
            </a:extLst>
          </p:cNvPr>
          <p:cNvSpPr/>
          <p:nvPr/>
        </p:nvSpPr>
        <p:spPr>
          <a:xfrm>
            <a:off x="9496493" y="2632792"/>
            <a:ext cx="1234284" cy="212067"/>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Dashboards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sp>
        <p:nvSpPr>
          <p:cNvPr id="34" name="Rounded Rectangle 26">
            <a:extLst>
              <a:ext uri="{FF2B5EF4-FFF2-40B4-BE49-F238E27FC236}">
                <a16:creationId xmlns:a16="http://schemas.microsoft.com/office/drawing/2014/main" id="{67773FD7-8795-4163-E53F-933C4B9F94E7}"/>
              </a:ext>
            </a:extLst>
          </p:cNvPr>
          <p:cNvSpPr/>
          <p:nvPr/>
        </p:nvSpPr>
        <p:spPr>
          <a:xfrm>
            <a:off x="9547126" y="4412965"/>
            <a:ext cx="1234284" cy="212067"/>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Data Products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4FF1002A-21ED-10DA-B985-4A4BD86320F8}"/>
              </a:ext>
            </a:extLst>
          </p:cNvPr>
          <p:cNvGrpSpPr/>
          <p:nvPr/>
        </p:nvGrpSpPr>
        <p:grpSpPr>
          <a:xfrm>
            <a:off x="3938109" y="3014000"/>
            <a:ext cx="1646360" cy="1720640"/>
            <a:chOff x="3938109" y="3014000"/>
            <a:chExt cx="1646360" cy="1720640"/>
          </a:xfrm>
        </p:grpSpPr>
        <p:sp>
          <p:nvSpPr>
            <p:cNvPr id="65" name="Content Placeholder 1">
              <a:extLst>
                <a:ext uri="{FF2B5EF4-FFF2-40B4-BE49-F238E27FC236}">
                  <a16:creationId xmlns:a16="http://schemas.microsoft.com/office/drawing/2014/main" id="{F7E5E597-FFDF-CE9E-410A-18133C5C6269}"/>
                </a:ext>
              </a:extLst>
            </p:cNvPr>
            <p:cNvSpPr txBox="1">
              <a:spLocks/>
            </p:cNvSpPr>
            <p:nvPr/>
          </p:nvSpPr>
          <p:spPr>
            <a:xfrm>
              <a:off x="4450075" y="3019808"/>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Bronze</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Storage &amp; History</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71" name="Round Same Side Corner Rectangle 132">
              <a:extLst>
                <a:ext uri="{FF2B5EF4-FFF2-40B4-BE49-F238E27FC236}">
                  <a16:creationId xmlns:a16="http://schemas.microsoft.com/office/drawing/2014/main" id="{E6E31A28-5C9E-E860-BCE4-7EC99D504F0F}"/>
                </a:ext>
              </a:extLst>
            </p:cNvPr>
            <p:cNvSpPr/>
            <p:nvPr/>
          </p:nvSpPr>
          <p:spPr>
            <a:xfrm>
              <a:off x="4460015" y="3014000"/>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sp>
          <p:nvSpPr>
            <p:cNvPr id="89" name="Rounded Rectangle 26">
              <a:extLst>
                <a:ext uri="{FF2B5EF4-FFF2-40B4-BE49-F238E27FC236}">
                  <a16:creationId xmlns:a16="http://schemas.microsoft.com/office/drawing/2014/main" id="{14C5D3EE-368E-292A-F783-36F435D8A02E}"/>
                </a:ext>
              </a:extLst>
            </p:cNvPr>
            <p:cNvSpPr/>
            <p:nvPr/>
          </p:nvSpPr>
          <p:spPr>
            <a:xfrm>
              <a:off x="4340246" y="4396221"/>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Raw, unprocessed data</a:t>
              </a:r>
            </a:p>
            <a:p>
              <a:pPr marL="0" marR="0" lvl="0" indent="0" algn="ctr" defTabSz="457200" eaLnBrk="1" fontAlgn="base" latinLnBrk="0" hangingPunct="1">
                <a:lnSpc>
                  <a:spcPct val="100000"/>
                </a:lnSpc>
                <a:spcBef>
                  <a:spcPct val="0"/>
                </a:spcBef>
                <a:spcAft>
                  <a:spcPct val="0"/>
                </a:spcAft>
                <a:buClrTx/>
                <a:buSzTx/>
                <a:buFontTx/>
                <a:buNone/>
                <a:tabLst/>
                <a:defRPr/>
              </a:pPr>
              <a:r>
                <a:rPr lang="en-US" sz="700" kern="0">
                  <a:solidFill>
                    <a:srgbClr val="4D4D4D"/>
                  </a:solidFill>
                  <a:ea typeface="Calibri" panose="020F0502020204030204" pitchFamily="34" charset="0"/>
                  <a:cs typeface="Calibri" panose="020F0502020204030204" pitchFamily="34" charset="0"/>
                </a:rPr>
                <a:t>Data is stored as-is from various sources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pic>
          <p:nvPicPr>
            <p:cNvPr id="123" name="Picture 122">
              <a:extLst>
                <a:ext uri="{FF2B5EF4-FFF2-40B4-BE49-F238E27FC236}">
                  <a16:creationId xmlns:a16="http://schemas.microsoft.com/office/drawing/2014/main" id="{D1DAE284-E811-194F-95FD-B71546694B37}"/>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754702" y="3695753"/>
              <a:ext cx="548640" cy="548640"/>
            </a:xfrm>
            <a:prstGeom prst="rect">
              <a:avLst/>
            </a:prstGeom>
          </p:spPr>
        </p:pic>
        <p:cxnSp>
          <p:nvCxnSpPr>
            <p:cNvPr id="36" name="Straight Connector 79">
              <a:extLst>
                <a:ext uri="{FF2B5EF4-FFF2-40B4-BE49-F238E27FC236}">
                  <a16:creationId xmlns:a16="http://schemas.microsoft.com/office/drawing/2014/main" id="{76662D56-4AD7-BB0D-30A3-208DE3E51FE0}"/>
                </a:ext>
              </a:extLst>
            </p:cNvPr>
            <p:cNvCxnSpPr>
              <a:cxnSpLocks/>
            </p:cNvCxnSpPr>
            <p:nvPr/>
          </p:nvCxnSpPr>
          <p:spPr>
            <a:xfrm flipV="1">
              <a:off x="3938109" y="3772955"/>
              <a:ext cx="543575" cy="8614"/>
            </a:xfrm>
            <a:prstGeom prst="line">
              <a:avLst/>
            </a:prstGeom>
            <a:noFill/>
            <a:ln w="12700" cap="flat" cmpd="sng" algn="ctr">
              <a:solidFill>
                <a:srgbClr val="006580"/>
              </a:solidFill>
              <a:prstDash val="solid"/>
              <a:miter lim="800000"/>
              <a:headEnd type="none" w="med" len="med"/>
              <a:tailEnd type="triangle" w="med" len="med"/>
            </a:ln>
            <a:effectLst/>
          </p:spPr>
        </p:cxnSp>
      </p:grpSp>
      <p:sp>
        <p:nvSpPr>
          <p:cNvPr id="2" name="Rectangle 1">
            <a:extLst>
              <a:ext uri="{FF2B5EF4-FFF2-40B4-BE49-F238E27FC236}">
                <a16:creationId xmlns:a16="http://schemas.microsoft.com/office/drawing/2014/main" id="{7031B757-49E7-2E11-E71B-5040F52B07A6}"/>
              </a:ext>
            </a:extLst>
          </p:cNvPr>
          <p:cNvSpPr/>
          <p:nvPr/>
        </p:nvSpPr>
        <p:spPr>
          <a:xfrm>
            <a:off x="2329210" y="1610963"/>
            <a:ext cx="7454573" cy="4189404"/>
          </a:xfrm>
          <a:prstGeom prst="rect">
            <a:avLst/>
          </a:prstGeom>
          <a:noFill/>
          <a:ln w="28575">
            <a:solidFill>
              <a:schemeClr val="accent1"/>
            </a:solidFill>
            <a:extLst>
              <a:ext uri="{C807C97D-BFC1-408E-A445-0C87EB9F89A2}">
                <ask:lineSketchStyleProps xmlns:ask="http://schemas.microsoft.com/office/drawing/2018/sketchyshapes" sd="1219033472">
                  <a:custGeom>
                    <a:avLst/>
                    <a:gdLst>
                      <a:gd name="connsiteX0" fmla="*/ 0 w 5486026"/>
                      <a:gd name="connsiteY0" fmla="*/ 0 h 2782389"/>
                      <a:gd name="connsiteX1" fmla="*/ 493742 w 5486026"/>
                      <a:gd name="connsiteY1" fmla="*/ 0 h 2782389"/>
                      <a:gd name="connsiteX2" fmla="*/ 877764 w 5486026"/>
                      <a:gd name="connsiteY2" fmla="*/ 0 h 2782389"/>
                      <a:gd name="connsiteX3" fmla="*/ 1536087 w 5486026"/>
                      <a:gd name="connsiteY3" fmla="*/ 0 h 2782389"/>
                      <a:gd name="connsiteX4" fmla="*/ 2029830 w 5486026"/>
                      <a:gd name="connsiteY4" fmla="*/ 0 h 2782389"/>
                      <a:gd name="connsiteX5" fmla="*/ 2523572 w 5486026"/>
                      <a:gd name="connsiteY5" fmla="*/ 0 h 2782389"/>
                      <a:gd name="connsiteX6" fmla="*/ 3181895 w 5486026"/>
                      <a:gd name="connsiteY6" fmla="*/ 0 h 2782389"/>
                      <a:gd name="connsiteX7" fmla="*/ 3620777 w 5486026"/>
                      <a:gd name="connsiteY7" fmla="*/ 0 h 2782389"/>
                      <a:gd name="connsiteX8" fmla="*/ 4279100 w 5486026"/>
                      <a:gd name="connsiteY8" fmla="*/ 0 h 2782389"/>
                      <a:gd name="connsiteX9" fmla="*/ 4937423 w 5486026"/>
                      <a:gd name="connsiteY9" fmla="*/ 0 h 2782389"/>
                      <a:gd name="connsiteX10" fmla="*/ 5486026 w 5486026"/>
                      <a:gd name="connsiteY10" fmla="*/ 0 h 2782389"/>
                      <a:gd name="connsiteX11" fmla="*/ 5486026 w 5486026"/>
                      <a:gd name="connsiteY11" fmla="*/ 612126 h 2782389"/>
                      <a:gd name="connsiteX12" fmla="*/ 5486026 w 5486026"/>
                      <a:gd name="connsiteY12" fmla="*/ 1196427 h 2782389"/>
                      <a:gd name="connsiteX13" fmla="*/ 5486026 w 5486026"/>
                      <a:gd name="connsiteY13" fmla="*/ 1669433 h 2782389"/>
                      <a:gd name="connsiteX14" fmla="*/ 5486026 w 5486026"/>
                      <a:gd name="connsiteY14" fmla="*/ 2225911 h 2782389"/>
                      <a:gd name="connsiteX15" fmla="*/ 5486026 w 5486026"/>
                      <a:gd name="connsiteY15" fmla="*/ 2782389 h 2782389"/>
                      <a:gd name="connsiteX16" fmla="*/ 4937423 w 5486026"/>
                      <a:gd name="connsiteY16" fmla="*/ 2782389 h 2782389"/>
                      <a:gd name="connsiteX17" fmla="*/ 4279100 w 5486026"/>
                      <a:gd name="connsiteY17" fmla="*/ 2782389 h 2782389"/>
                      <a:gd name="connsiteX18" fmla="*/ 3730498 w 5486026"/>
                      <a:gd name="connsiteY18" fmla="*/ 2782389 h 2782389"/>
                      <a:gd name="connsiteX19" fmla="*/ 3346476 w 5486026"/>
                      <a:gd name="connsiteY19" fmla="*/ 2782389 h 2782389"/>
                      <a:gd name="connsiteX20" fmla="*/ 2907594 w 5486026"/>
                      <a:gd name="connsiteY20" fmla="*/ 2782389 h 2782389"/>
                      <a:gd name="connsiteX21" fmla="*/ 2249271 w 5486026"/>
                      <a:gd name="connsiteY21" fmla="*/ 2782389 h 2782389"/>
                      <a:gd name="connsiteX22" fmla="*/ 1700668 w 5486026"/>
                      <a:gd name="connsiteY22" fmla="*/ 2782389 h 2782389"/>
                      <a:gd name="connsiteX23" fmla="*/ 1261786 w 5486026"/>
                      <a:gd name="connsiteY23" fmla="*/ 2782389 h 2782389"/>
                      <a:gd name="connsiteX24" fmla="*/ 713183 w 5486026"/>
                      <a:gd name="connsiteY24" fmla="*/ 2782389 h 2782389"/>
                      <a:gd name="connsiteX25" fmla="*/ 0 w 5486026"/>
                      <a:gd name="connsiteY25" fmla="*/ 2782389 h 2782389"/>
                      <a:gd name="connsiteX26" fmla="*/ 0 w 5486026"/>
                      <a:gd name="connsiteY26" fmla="*/ 2309383 h 2782389"/>
                      <a:gd name="connsiteX27" fmla="*/ 0 w 5486026"/>
                      <a:gd name="connsiteY27" fmla="*/ 1725081 h 2782389"/>
                      <a:gd name="connsiteX28" fmla="*/ 0 w 5486026"/>
                      <a:gd name="connsiteY28" fmla="*/ 1224251 h 2782389"/>
                      <a:gd name="connsiteX29" fmla="*/ 0 w 5486026"/>
                      <a:gd name="connsiteY29" fmla="*/ 612126 h 2782389"/>
                      <a:gd name="connsiteX30" fmla="*/ 0 w 5486026"/>
                      <a:gd name="connsiteY30" fmla="*/ 0 h 278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86026" h="2782389" extrusionOk="0">
                        <a:moveTo>
                          <a:pt x="0" y="0"/>
                        </a:moveTo>
                        <a:cubicBezTo>
                          <a:pt x="202311" y="-46100"/>
                          <a:pt x="342553" y="14968"/>
                          <a:pt x="493742" y="0"/>
                        </a:cubicBezTo>
                        <a:cubicBezTo>
                          <a:pt x="644931" y="-14968"/>
                          <a:pt x="736545" y="1605"/>
                          <a:pt x="877764" y="0"/>
                        </a:cubicBezTo>
                        <a:cubicBezTo>
                          <a:pt x="1018983" y="-1605"/>
                          <a:pt x="1313601" y="67709"/>
                          <a:pt x="1536087" y="0"/>
                        </a:cubicBezTo>
                        <a:cubicBezTo>
                          <a:pt x="1758573" y="-67709"/>
                          <a:pt x="1849121" y="24964"/>
                          <a:pt x="2029830" y="0"/>
                        </a:cubicBezTo>
                        <a:cubicBezTo>
                          <a:pt x="2210539" y="-24964"/>
                          <a:pt x="2341999" y="7434"/>
                          <a:pt x="2523572" y="0"/>
                        </a:cubicBezTo>
                        <a:cubicBezTo>
                          <a:pt x="2705145" y="-7434"/>
                          <a:pt x="3035524" y="19143"/>
                          <a:pt x="3181895" y="0"/>
                        </a:cubicBezTo>
                        <a:cubicBezTo>
                          <a:pt x="3328266" y="-19143"/>
                          <a:pt x="3439905" y="12165"/>
                          <a:pt x="3620777" y="0"/>
                        </a:cubicBezTo>
                        <a:cubicBezTo>
                          <a:pt x="3801649" y="-12165"/>
                          <a:pt x="4033145" y="69815"/>
                          <a:pt x="4279100" y="0"/>
                        </a:cubicBezTo>
                        <a:cubicBezTo>
                          <a:pt x="4525055" y="-69815"/>
                          <a:pt x="4620295" y="72135"/>
                          <a:pt x="4937423" y="0"/>
                        </a:cubicBezTo>
                        <a:cubicBezTo>
                          <a:pt x="5254551" y="-72135"/>
                          <a:pt x="5297688" y="48547"/>
                          <a:pt x="5486026" y="0"/>
                        </a:cubicBezTo>
                        <a:cubicBezTo>
                          <a:pt x="5526555" y="301610"/>
                          <a:pt x="5453766" y="451917"/>
                          <a:pt x="5486026" y="612126"/>
                        </a:cubicBezTo>
                        <a:cubicBezTo>
                          <a:pt x="5518286" y="772335"/>
                          <a:pt x="5456090" y="991085"/>
                          <a:pt x="5486026" y="1196427"/>
                        </a:cubicBezTo>
                        <a:cubicBezTo>
                          <a:pt x="5515962" y="1401769"/>
                          <a:pt x="5470367" y="1573938"/>
                          <a:pt x="5486026" y="1669433"/>
                        </a:cubicBezTo>
                        <a:cubicBezTo>
                          <a:pt x="5501685" y="1764928"/>
                          <a:pt x="5474277" y="2035205"/>
                          <a:pt x="5486026" y="2225911"/>
                        </a:cubicBezTo>
                        <a:cubicBezTo>
                          <a:pt x="5497775" y="2416617"/>
                          <a:pt x="5434365" y="2657314"/>
                          <a:pt x="5486026" y="2782389"/>
                        </a:cubicBezTo>
                        <a:cubicBezTo>
                          <a:pt x="5322169" y="2794077"/>
                          <a:pt x="5114715" y="2764998"/>
                          <a:pt x="4937423" y="2782389"/>
                        </a:cubicBezTo>
                        <a:cubicBezTo>
                          <a:pt x="4760131" y="2799780"/>
                          <a:pt x="4521259" y="2729062"/>
                          <a:pt x="4279100" y="2782389"/>
                        </a:cubicBezTo>
                        <a:cubicBezTo>
                          <a:pt x="4036941" y="2835716"/>
                          <a:pt x="3909259" y="2762855"/>
                          <a:pt x="3730498" y="2782389"/>
                        </a:cubicBezTo>
                        <a:cubicBezTo>
                          <a:pt x="3551737" y="2801923"/>
                          <a:pt x="3538431" y="2746432"/>
                          <a:pt x="3346476" y="2782389"/>
                        </a:cubicBezTo>
                        <a:cubicBezTo>
                          <a:pt x="3154521" y="2818346"/>
                          <a:pt x="3070437" y="2761328"/>
                          <a:pt x="2907594" y="2782389"/>
                        </a:cubicBezTo>
                        <a:cubicBezTo>
                          <a:pt x="2744751" y="2803450"/>
                          <a:pt x="2490407" y="2725710"/>
                          <a:pt x="2249271" y="2782389"/>
                        </a:cubicBezTo>
                        <a:cubicBezTo>
                          <a:pt x="2008135" y="2839068"/>
                          <a:pt x="1912796" y="2750493"/>
                          <a:pt x="1700668" y="2782389"/>
                        </a:cubicBezTo>
                        <a:cubicBezTo>
                          <a:pt x="1488540" y="2814285"/>
                          <a:pt x="1427816" y="2777231"/>
                          <a:pt x="1261786" y="2782389"/>
                        </a:cubicBezTo>
                        <a:cubicBezTo>
                          <a:pt x="1095756" y="2787547"/>
                          <a:pt x="950371" y="2777945"/>
                          <a:pt x="713183" y="2782389"/>
                        </a:cubicBezTo>
                        <a:cubicBezTo>
                          <a:pt x="475995" y="2786833"/>
                          <a:pt x="296537" y="2701744"/>
                          <a:pt x="0" y="2782389"/>
                        </a:cubicBezTo>
                        <a:cubicBezTo>
                          <a:pt x="-28904" y="2668860"/>
                          <a:pt x="45910" y="2493504"/>
                          <a:pt x="0" y="2309383"/>
                        </a:cubicBezTo>
                        <a:cubicBezTo>
                          <a:pt x="-45910" y="2125262"/>
                          <a:pt x="41208" y="1881581"/>
                          <a:pt x="0" y="1725081"/>
                        </a:cubicBezTo>
                        <a:cubicBezTo>
                          <a:pt x="-41208" y="1568581"/>
                          <a:pt x="41461" y="1420692"/>
                          <a:pt x="0" y="1224251"/>
                        </a:cubicBezTo>
                        <a:cubicBezTo>
                          <a:pt x="-41461" y="1027810"/>
                          <a:pt x="49016" y="870853"/>
                          <a:pt x="0" y="612126"/>
                        </a:cubicBezTo>
                        <a:cubicBezTo>
                          <a:pt x="-49016" y="353400"/>
                          <a:pt x="17463" y="251475"/>
                          <a:pt x="0" y="0"/>
                        </a:cubicBezTo>
                        <a:close/>
                      </a:path>
                    </a:pathLst>
                  </a:custGeom>
                  <ask:type>
                    <ask:lineSketchNone/>
                  </ask:type>
                </ask:lineSketchStyleProps>
              </a:ext>
            </a:extLst>
          </a:ln>
        </p:spPr>
        <p:style>
          <a:lnRef idx="3">
            <a:schemeClr val="lt1"/>
          </a:lnRef>
          <a:fillRef idx="1">
            <a:schemeClr val="accent1"/>
          </a:fillRef>
          <a:effectRef idx="1">
            <a:schemeClr val="accent1"/>
          </a:effectRef>
          <a:fontRef idx="minor">
            <a:schemeClr val="lt1"/>
          </a:fontRef>
        </p:style>
        <p:txBody>
          <a:bodyPr rtlCol="0" anchor="t"/>
          <a:lstStyle/>
          <a:p>
            <a:pPr algn="ctr"/>
            <a:r>
              <a:rPr lang="en-GB" sz="1200" b="1">
                <a:solidFill>
                  <a:schemeClr val="accent1"/>
                </a:solidFill>
              </a:rPr>
              <a:t>Qlik Talend Cloud</a:t>
            </a:r>
          </a:p>
        </p:txBody>
      </p:sp>
    </p:spTree>
    <p:extLst>
      <p:ext uri="{BB962C8B-B14F-4D97-AF65-F5344CB8AC3E}">
        <p14:creationId xmlns:p14="http://schemas.microsoft.com/office/powerpoint/2010/main" val="2389197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F52C2A0-8542-F6C7-2C71-DDA09E1CE894}"/>
              </a:ext>
            </a:extLst>
          </p:cNvPr>
          <p:cNvGrpSpPr/>
          <p:nvPr/>
        </p:nvGrpSpPr>
        <p:grpSpPr>
          <a:xfrm>
            <a:off x="8137408" y="1970206"/>
            <a:ext cx="3711708" cy="2259551"/>
            <a:chOff x="4450075" y="3018331"/>
            <a:chExt cx="1124454" cy="1333337"/>
          </a:xfrm>
        </p:grpSpPr>
        <p:sp>
          <p:nvSpPr>
            <p:cNvPr id="30" name="Content Placeholder 1">
              <a:extLst>
                <a:ext uri="{FF2B5EF4-FFF2-40B4-BE49-F238E27FC236}">
                  <a16:creationId xmlns:a16="http://schemas.microsoft.com/office/drawing/2014/main" id="{FA6CC28B-37EA-E2F0-A338-8739490169D4}"/>
                </a:ext>
              </a:extLst>
            </p:cNvPr>
            <p:cNvSpPr txBox="1">
              <a:spLocks/>
            </p:cNvSpPr>
            <p:nvPr/>
          </p:nvSpPr>
          <p:spPr>
            <a:xfrm>
              <a:off x="4450075" y="3019808"/>
              <a:ext cx="1124454" cy="1331860"/>
            </a:xfrm>
            <a:prstGeom prst="roundRect">
              <a:avLst>
                <a:gd name="adj" fmla="val 7624"/>
              </a:avLst>
            </a:prstGeom>
            <a:solidFill>
              <a:srgbClr val="F9F8F6"/>
            </a:solidFill>
            <a:ln w="9525" cap="flat" cmpd="sng" algn="ctr">
              <a:solidFill>
                <a:srgbClr val="006580">
                  <a:alpha val="50000"/>
                </a:srgbClr>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Gold</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Data Warehouse &amp; Data Marketplace</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31" name="Round Same Side Corner Rectangle 132">
              <a:extLst>
                <a:ext uri="{FF2B5EF4-FFF2-40B4-BE49-F238E27FC236}">
                  <a16:creationId xmlns:a16="http://schemas.microsoft.com/office/drawing/2014/main" id="{3F3028A6-CA2E-13FF-10FA-96D8EE9B8AD2}"/>
                </a:ext>
              </a:extLst>
            </p:cNvPr>
            <p:cNvSpPr/>
            <p:nvPr/>
          </p:nvSpPr>
          <p:spPr>
            <a:xfrm>
              <a:off x="4450075" y="3018331"/>
              <a:ext cx="1124454" cy="169931"/>
            </a:xfrm>
            <a:prstGeom prst="round2SameRect">
              <a:avLst>
                <a:gd name="adj1" fmla="val 50000"/>
                <a:gd name="adj2" fmla="val 0"/>
              </a:avLst>
            </a:prstGeom>
            <a:solidFill>
              <a:srgbClr val="006580">
                <a:alpha val="29000"/>
              </a:srgbClr>
            </a:solidFill>
            <a:ln w="9525" cap="flat" cmpd="sng" algn="ctr">
              <a:solidFill>
                <a:srgbClr val="006580">
                  <a:alpha val="50000"/>
                </a:srgbClr>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grpSp>
      <p:grpSp>
        <p:nvGrpSpPr>
          <p:cNvPr id="26" name="Group 25">
            <a:extLst>
              <a:ext uri="{FF2B5EF4-FFF2-40B4-BE49-F238E27FC236}">
                <a16:creationId xmlns:a16="http://schemas.microsoft.com/office/drawing/2014/main" id="{09F9A40F-3B75-15BA-380A-CF7B3139CA48}"/>
              </a:ext>
            </a:extLst>
          </p:cNvPr>
          <p:cNvGrpSpPr/>
          <p:nvPr/>
        </p:nvGrpSpPr>
        <p:grpSpPr>
          <a:xfrm>
            <a:off x="4544696" y="1968499"/>
            <a:ext cx="3530615" cy="2259551"/>
            <a:chOff x="4450075" y="3018331"/>
            <a:chExt cx="1124454" cy="1333337"/>
          </a:xfrm>
        </p:grpSpPr>
        <p:sp>
          <p:nvSpPr>
            <p:cNvPr id="27" name="Content Placeholder 1">
              <a:extLst>
                <a:ext uri="{FF2B5EF4-FFF2-40B4-BE49-F238E27FC236}">
                  <a16:creationId xmlns:a16="http://schemas.microsoft.com/office/drawing/2014/main" id="{7A5F2436-D52B-F41A-0660-9E9C4F647B72}"/>
                </a:ext>
              </a:extLst>
            </p:cNvPr>
            <p:cNvSpPr txBox="1">
              <a:spLocks/>
            </p:cNvSpPr>
            <p:nvPr/>
          </p:nvSpPr>
          <p:spPr>
            <a:xfrm>
              <a:off x="4450075" y="3019808"/>
              <a:ext cx="1124454" cy="1331860"/>
            </a:xfrm>
            <a:prstGeom prst="roundRect">
              <a:avLst>
                <a:gd name="adj" fmla="val 7624"/>
              </a:avLst>
            </a:prstGeom>
            <a:solidFill>
              <a:srgbClr val="F9F8F6"/>
            </a:solidFill>
            <a:ln w="9525" cap="flat" cmpd="sng" algn="ctr">
              <a:solidFill>
                <a:srgbClr val="006580">
                  <a:alpha val="50000"/>
                </a:srgbClr>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Silver</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Transformation</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28" name="Round Same Side Corner Rectangle 132">
              <a:extLst>
                <a:ext uri="{FF2B5EF4-FFF2-40B4-BE49-F238E27FC236}">
                  <a16:creationId xmlns:a16="http://schemas.microsoft.com/office/drawing/2014/main" id="{3F1A2149-B726-C2DA-A60F-3B163E0FA5B0}"/>
                </a:ext>
              </a:extLst>
            </p:cNvPr>
            <p:cNvSpPr/>
            <p:nvPr/>
          </p:nvSpPr>
          <p:spPr>
            <a:xfrm>
              <a:off x="4450075" y="3018331"/>
              <a:ext cx="1124454" cy="169931"/>
            </a:xfrm>
            <a:prstGeom prst="round2SameRect">
              <a:avLst>
                <a:gd name="adj1" fmla="val 50000"/>
                <a:gd name="adj2" fmla="val 0"/>
              </a:avLst>
            </a:prstGeom>
            <a:solidFill>
              <a:srgbClr val="006580">
                <a:alpha val="29000"/>
              </a:srgbClr>
            </a:solidFill>
            <a:ln w="9525" cap="flat" cmpd="sng" algn="ctr">
              <a:solidFill>
                <a:srgbClr val="006580">
                  <a:alpha val="50000"/>
                </a:srgbClr>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grpSp>
      <p:grpSp>
        <p:nvGrpSpPr>
          <p:cNvPr id="20" name="Group 19">
            <a:extLst>
              <a:ext uri="{FF2B5EF4-FFF2-40B4-BE49-F238E27FC236}">
                <a16:creationId xmlns:a16="http://schemas.microsoft.com/office/drawing/2014/main" id="{DAA0FF89-F506-C58E-6522-ED78822D30FF}"/>
              </a:ext>
            </a:extLst>
          </p:cNvPr>
          <p:cNvGrpSpPr/>
          <p:nvPr/>
        </p:nvGrpSpPr>
        <p:grpSpPr>
          <a:xfrm>
            <a:off x="254000" y="1968499"/>
            <a:ext cx="4233716" cy="2259551"/>
            <a:chOff x="4450075" y="3018331"/>
            <a:chExt cx="1124454" cy="1333337"/>
          </a:xfrm>
        </p:grpSpPr>
        <p:sp>
          <p:nvSpPr>
            <p:cNvPr id="21" name="Content Placeholder 1">
              <a:extLst>
                <a:ext uri="{FF2B5EF4-FFF2-40B4-BE49-F238E27FC236}">
                  <a16:creationId xmlns:a16="http://schemas.microsoft.com/office/drawing/2014/main" id="{0AC7CB06-6FB1-1419-298C-443B60C66363}"/>
                </a:ext>
              </a:extLst>
            </p:cNvPr>
            <p:cNvSpPr txBox="1">
              <a:spLocks/>
            </p:cNvSpPr>
            <p:nvPr/>
          </p:nvSpPr>
          <p:spPr>
            <a:xfrm>
              <a:off x="4450075" y="3019808"/>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Bronze</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Storage &amp; History</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22" name="Round Same Side Corner Rectangle 132">
              <a:extLst>
                <a:ext uri="{FF2B5EF4-FFF2-40B4-BE49-F238E27FC236}">
                  <a16:creationId xmlns:a16="http://schemas.microsoft.com/office/drawing/2014/main" id="{C1FB9929-3686-92D0-EB4E-177E484A404C}"/>
                </a:ext>
              </a:extLst>
            </p:cNvPr>
            <p:cNvSpPr/>
            <p:nvPr/>
          </p:nvSpPr>
          <p:spPr>
            <a:xfrm>
              <a:off x="4450075" y="3018331"/>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grpSp>
      <p:sp>
        <p:nvSpPr>
          <p:cNvPr id="3" name="Slide Number Placeholder 2">
            <a:extLst>
              <a:ext uri="{FF2B5EF4-FFF2-40B4-BE49-F238E27FC236}">
                <a16:creationId xmlns:a16="http://schemas.microsoft.com/office/drawing/2014/main" id="{71F0B3E9-3D71-9260-E633-DAD5C87F0503}"/>
              </a:ext>
            </a:extLst>
          </p:cNvPr>
          <p:cNvSpPr>
            <a:spLocks noGrp="1"/>
          </p:cNvSpPr>
          <p:nvPr>
            <p:ph type="sldNum" sz="quarter" idx="17"/>
          </p:nvPr>
        </p:nvSpPr>
        <p:spPr/>
        <p:txBody>
          <a:bodyPr/>
          <a:lstStyle/>
          <a:p>
            <a:fld id="{93BFCDF7-B76A-EE4A-9647-B0AB61850522}" type="slidenum">
              <a:rPr lang="en-US" smtClean="0"/>
              <a:pPr/>
              <a:t>11</a:t>
            </a:fld>
            <a:endParaRPr lang="en-US"/>
          </a:p>
        </p:txBody>
      </p:sp>
      <p:sp>
        <p:nvSpPr>
          <p:cNvPr id="4" name="Title 3">
            <a:extLst>
              <a:ext uri="{FF2B5EF4-FFF2-40B4-BE49-F238E27FC236}">
                <a16:creationId xmlns:a16="http://schemas.microsoft.com/office/drawing/2014/main" id="{A5167535-06D0-EE06-FCFB-CA4ECCC38A6C}"/>
              </a:ext>
            </a:extLst>
          </p:cNvPr>
          <p:cNvSpPr>
            <a:spLocks noGrp="1"/>
          </p:cNvSpPr>
          <p:nvPr>
            <p:ph type="title"/>
          </p:nvPr>
        </p:nvSpPr>
        <p:spPr/>
        <p:txBody>
          <a:bodyPr/>
          <a:lstStyle/>
          <a:p>
            <a:r>
              <a:rPr lang="en-GB"/>
              <a:t>Full pipeline</a:t>
            </a:r>
          </a:p>
        </p:txBody>
      </p:sp>
      <p:sp>
        <p:nvSpPr>
          <p:cNvPr id="6" name="Text Placeholder 5">
            <a:extLst>
              <a:ext uri="{FF2B5EF4-FFF2-40B4-BE49-F238E27FC236}">
                <a16:creationId xmlns:a16="http://schemas.microsoft.com/office/drawing/2014/main" id="{5F1DC79F-0DC1-CEA2-ACC5-D0482F897951}"/>
              </a:ext>
            </a:extLst>
          </p:cNvPr>
          <p:cNvSpPr>
            <a:spLocks noGrp="1"/>
          </p:cNvSpPr>
          <p:nvPr>
            <p:ph type="body" sz="quarter" idx="18"/>
          </p:nvPr>
        </p:nvSpPr>
        <p:spPr/>
        <p:txBody>
          <a:bodyPr/>
          <a:lstStyle/>
          <a:p>
            <a:endParaRPr lang="en-GB"/>
          </a:p>
        </p:txBody>
      </p:sp>
      <p:pic>
        <p:nvPicPr>
          <p:cNvPr id="8" name="Picture 7">
            <a:extLst>
              <a:ext uri="{FF2B5EF4-FFF2-40B4-BE49-F238E27FC236}">
                <a16:creationId xmlns:a16="http://schemas.microsoft.com/office/drawing/2014/main" id="{84D848F9-2363-4C32-2A91-93F0D99E85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2884" y="2496727"/>
            <a:ext cx="4144832" cy="1546767"/>
          </a:xfrm>
          <a:prstGeom prst="rect">
            <a:avLst/>
          </a:prstGeom>
        </p:spPr>
      </p:pic>
      <p:pic>
        <p:nvPicPr>
          <p:cNvPr id="10" name="Picture 9">
            <a:extLst>
              <a:ext uri="{FF2B5EF4-FFF2-40B4-BE49-F238E27FC236}">
                <a16:creationId xmlns:a16="http://schemas.microsoft.com/office/drawing/2014/main" id="{76507045-2514-AC73-79C2-D759B6DCFA69}"/>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4573434" y="2707425"/>
            <a:ext cx="3446960" cy="1108634"/>
          </a:xfrm>
          <a:prstGeom prst="rect">
            <a:avLst/>
          </a:prstGeom>
        </p:spPr>
      </p:pic>
      <p:pic>
        <p:nvPicPr>
          <p:cNvPr id="12" name="Picture 11">
            <a:extLst>
              <a:ext uri="{FF2B5EF4-FFF2-40B4-BE49-F238E27FC236}">
                <a16:creationId xmlns:a16="http://schemas.microsoft.com/office/drawing/2014/main" id="{B4206F33-0F15-3509-2787-F1A906DDA2D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94388" y="2837327"/>
            <a:ext cx="3623552" cy="639074"/>
          </a:xfrm>
          <a:prstGeom prst="rect">
            <a:avLst/>
          </a:prstGeom>
        </p:spPr>
      </p:pic>
      <p:sp>
        <p:nvSpPr>
          <p:cNvPr id="32" name="Subtitle 4">
            <a:extLst>
              <a:ext uri="{FF2B5EF4-FFF2-40B4-BE49-F238E27FC236}">
                <a16:creationId xmlns:a16="http://schemas.microsoft.com/office/drawing/2014/main" id="{74D02A1D-94A8-8395-B385-26403BF98F42}"/>
              </a:ext>
            </a:extLst>
          </p:cNvPr>
          <p:cNvSpPr>
            <a:spLocks noGrp="1"/>
          </p:cNvSpPr>
          <p:nvPr>
            <p:ph type="subTitle" idx="14"/>
          </p:nvPr>
        </p:nvSpPr>
        <p:spPr>
          <a:xfrm>
            <a:off x="449690" y="1057632"/>
            <a:ext cx="11291736" cy="429208"/>
          </a:xfrm>
        </p:spPr>
        <p:txBody>
          <a:bodyPr/>
          <a:lstStyle/>
          <a:p>
            <a:r>
              <a:rPr lang="en-US"/>
              <a:t>Built using Qlik Talend Cloud’s data warehouse automation capabilities</a:t>
            </a:r>
          </a:p>
        </p:txBody>
      </p:sp>
    </p:spTree>
    <p:extLst>
      <p:ext uri="{BB962C8B-B14F-4D97-AF65-F5344CB8AC3E}">
        <p14:creationId xmlns:p14="http://schemas.microsoft.com/office/powerpoint/2010/main" val="1931101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A7AEF9-2CB9-9711-89B9-E33656024132}"/>
              </a:ext>
            </a:extLst>
          </p:cNvPr>
          <p:cNvSpPr>
            <a:spLocks noGrp="1"/>
          </p:cNvSpPr>
          <p:nvPr>
            <p:ph type="sldNum" sz="quarter" idx="17"/>
          </p:nvPr>
        </p:nvSpPr>
        <p:spPr/>
        <p:txBody>
          <a:bodyPr/>
          <a:lstStyle/>
          <a:p>
            <a:fld id="{93BFCDF7-B76A-EE4A-9647-B0AB61850522}" type="slidenum">
              <a:rPr lang="en-US" smtClean="0"/>
              <a:pPr/>
              <a:t>12</a:t>
            </a:fld>
            <a:endParaRPr lang="en-US"/>
          </a:p>
        </p:txBody>
      </p:sp>
      <p:sp>
        <p:nvSpPr>
          <p:cNvPr id="4" name="Title 3">
            <a:extLst>
              <a:ext uri="{FF2B5EF4-FFF2-40B4-BE49-F238E27FC236}">
                <a16:creationId xmlns:a16="http://schemas.microsoft.com/office/drawing/2014/main" id="{6B436592-B38A-F345-73F2-861064D2BF49}"/>
              </a:ext>
            </a:extLst>
          </p:cNvPr>
          <p:cNvSpPr>
            <a:spLocks noGrp="1"/>
          </p:cNvSpPr>
          <p:nvPr>
            <p:ph type="title"/>
          </p:nvPr>
        </p:nvSpPr>
        <p:spPr/>
        <p:txBody>
          <a:bodyPr/>
          <a:lstStyle/>
          <a:p>
            <a:r>
              <a:rPr lang="en-US"/>
              <a:t>Data Marketplace</a:t>
            </a:r>
          </a:p>
        </p:txBody>
      </p:sp>
      <p:sp>
        <p:nvSpPr>
          <p:cNvPr id="6" name="Text Placeholder 5">
            <a:extLst>
              <a:ext uri="{FF2B5EF4-FFF2-40B4-BE49-F238E27FC236}">
                <a16:creationId xmlns:a16="http://schemas.microsoft.com/office/drawing/2014/main" id="{CB844EB5-F352-55FE-FD4D-AEEC2EE8518C}"/>
              </a:ext>
            </a:extLst>
          </p:cNvPr>
          <p:cNvSpPr>
            <a:spLocks noGrp="1"/>
          </p:cNvSpPr>
          <p:nvPr>
            <p:ph type="body" sz="quarter" idx="18"/>
          </p:nvPr>
        </p:nvSpPr>
        <p:spPr/>
        <p:txBody>
          <a:bodyPr/>
          <a:lstStyle/>
          <a:p>
            <a:endParaRPr lang="en-US"/>
          </a:p>
        </p:txBody>
      </p:sp>
      <p:pic>
        <p:nvPicPr>
          <p:cNvPr id="9" name="Picture 8" descr="A screenshot of a search box&#10;&#10;AI-generated content may be incorrect.">
            <a:extLst>
              <a:ext uri="{FF2B5EF4-FFF2-40B4-BE49-F238E27FC236}">
                <a16:creationId xmlns:a16="http://schemas.microsoft.com/office/drawing/2014/main" id="{FFAAC6EA-6D77-FC64-1BB7-7080E8800382}"/>
              </a:ext>
            </a:extLst>
          </p:cNvPr>
          <p:cNvPicPr>
            <a:picLocks noChangeAspect="1"/>
          </p:cNvPicPr>
          <p:nvPr/>
        </p:nvPicPr>
        <p:blipFill>
          <a:blip r:embed="rId2"/>
          <a:stretch>
            <a:fillRect/>
          </a:stretch>
        </p:blipFill>
        <p:spPr>
          <a:xfrm>
            <a:off x="261257" y="946377"/>
            <a:ext cx="11506200" cy="4067175"/>
          </a:xfrm>
          <a:prstGeom prst="rect">
            <a:avLst/>
          </a:prstGeom>
        </p:spPr>
      </p:pic>
      <p:pic>
        <p:nvPicPr>
          <p:cNvPr id="10" name="Picture 9" descr="A screenshot of a product&#10;&#10;AI-generated content may be incorrect.">
            <a:extLst>
              <a:ext uri="{FF2B5EF4-FFF2-40B4-BE49-F238E27FC236}">
                <a16:creationId xmlns:a16="http://schemas.microsoft.com/office/drawing/2014/main" id="{C557BAD5-E716-BC07-1F16-C19B29FB53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8611" y="2033587"/>
            <a:ext cx="5970319" cy="3878036"/>
          </a:xfrm>
          <a:prstGeom prst="rect">
            <a:avLst/>
          </a:prstGeom>
        </p:spPr>
      </p:pic>
    </p:spTree>
    <p:extLst>
      <p:ext uri="{BB962C8B-B14F-4D97-AF65-F5344CB8AC3E}">
        <p14:creationId xmlns:p14="http://schemas.microsoft.com/office/powerpoint/2010/main" val="614749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A0F89-31B4-B5AF-108F-A8562296A5D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1E4D2-3390-77CA-175E-66FBE6C44AAF}"/>
              </a:ext>
            </a:extLst>
          </p:cNvPr>
          <p:cNvSpPr>
            <a:spLocks noGrp="1"/>
          </p:cNvSpPr>
          <p:nvPr>
            <p:ph type="sldNum" sz="quarter" idx="17"/>
          </p:nvPr>
        </p:nvSpPr>
        <p:spPr/>
        <p:txBody>
          <a:bodyPr/>
          <a:lstStyle/>
          <a:p>
            <a:fld id="{93BFCDF7-B76A-EE4A-9647-B0AB61850522}" type="slidenum">
              <a:rPr lang="en-US" smtClean="0"/>
              <a:pPr/>
              <a:t>13</a:t>
            </a:fld>
            <a:endParaRPr lang="en-US"/>
          </a:p>
        </p:txBody>
      </p:sp>
      <p:sp>
        <p:nvSpPr>
          <p:cNvPr id="4" name="Title 3">
            <a:extLst>
              <a:ext uri="{FF2B5EF4-FFF2-40B4-BE49-F238E27FC236}">
                <a16:creationId xmlns:a16="http://schemas.microsoft.com/office/drawing/2014/main" id="{012F809F-330E-5DCF-8116-4D5DDDF80AD2}"/>
              </a:ext>
            </a:extLst>
          </p:cNvPr>
          <p:cNvSpPr>
            <a:spLocks noGrp="1"/>
          </p:cNvSpPr>
          <p:nvPr>
            <p:ph type="title"/>
          </p:nvPr>
        </p:nvSpPr>
        <p:spPr/>
        <p:txBody>
          <a:bodyPr/>
          <a:lstStyle/>
          <a:p>
            <a:r>
              <a:rPr lang="en-US"/>
              <a:t>Data Marketplace</a:t>
            </a:r>
          </a:p>
        </p:txBody>
      </p:sp>
      <p:sp>
        <p:nvSpPr>
          <p:cNvPr id="6" name="Text Placeholder 5">
            <a:extLst>
              <a:ext uri="{FF2B5EF4-FFF2-40B4-BE49-F238E27FC236}">
                <a16:creationId xmlns:a16="http://schemas.microsoft.com/office/drawing/2014/main" id="{19E05955-08A2-7A53-A6C6-C152D2830C51}"/>
              </a:ext>
            </a:extLst>
          </p:cNvPr>
          <p:cNvSpPr>
            <a:spLocks noGrp="1"/>
          </p:cNvSpPr>
          <p:nvPr>
            <p:ph type="body" sz="quarter" idx="18"/>
          </p:nvPr>
        </p:nvSpPr>
        <p:spPr/>
        <p:txBody>
          <a:bodyPr/>
          <a:lstStyle/>
          <a:p>
            <a:endParaRPr lang="en-US"/>
          </a:p>
        </p:txBody>
      </p:sp>
      <p:pic>
        <p:nvPicPr>
          <p:cNvPr id="2" name="Picture 1" descr="A screenshot of a computer&#10;&#10;AI-generated content may be incorrect.">
            <a:extLst>
              <a:ext uri="{FF2B5EF4-FFF2-40B4-BE49-F238E27FC236}">
                <a16:creationId xmlns:a16="http://schemas.microsoft.com/office/drawing/2014/main" id="{F1153ED4-2CAE-6103-8F1C-C7F880E9A3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98" y="1123823"/>
            <a:ext cx="12117702" cy="5534591"/>
          </a:xfrm>
          <a:prstGeom prst="rect">
            <a:avLst/>
          </a:prstGeom>
        </p:spPr>
      </p:pic>
    </p:spTree>
    <p:extLst>
      <p:ext uri="{BB962C8B-B14F-4D97-AF65-F5344CB8AC3E}">
        <p14:creationId xmlns:p14="http://schemas.microsoft.com/office/powerpoint/2010/main" val="1930282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928EB-3584-2590-C9F3-D9D2D4FFFEA1}"/>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1E241367-4635-A2E9-EDEB-77007EEB21BA}"/>
              </a:ext>
            </a:extLst>
          </p:cNvPr>
          <p:cNvSpPr>
            <a:spLocks noGrp="1"/>
          </p:cNvSpPr>
          <p:nvPr>
            <p:ph type="ctrTitle"/>
          </p:nvPr>
        </p:nvSpPr>
        <p:spPr>
          <a:xfrm>
            <a:off x="450570" y="2584918"/>
            <a:ext cx="10617479" cy="1463664"/>
          </a:xfrm>
        </p:spPr>
        <p:txBody>
          <a:bodyPr/>
          <a:lstStyle/>
          <a:p>
            <a:r>
              <a:rPr lang="en-US">
                <a:latin typeface="Inter SemiBold"/>
              </a:rPr>
              <a:t>Demo execution steps</a:t>
            </a:r>
            <a:endParaRPr lang="en-US"/>
          </a:p>
        </p:txBody>
      </p:sp>
    </p:spTree>
    <p:extLst>
      <p:ext uri="{BB962C8B-B14F-4D97-AF65-F5344CB8AC3E}">
        <p14:creationId xmlns:p14="http://schemas.microsoft.com/office/powerpoint/2010/main" val="246817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5055F9-ADE6-EC02-C183-B1CF02BD233A}"/>
              </a:ext>
            </a:extLst>
          </p:cNvPr>
          <p:cNvSpPr>
            <a:spLocks noGrp="1"/>
          </p:cNvSpPr>
          <p:nvPr>
            <p:ph type="body" sz="quarter" idx="13"/>
          </p:nvPr>
        </p:nvSpPr>
        <p:spPr>
          <a:xfrm>
            <a:off x="449689" y="1711171"/>
            <a:ext cx="11291736" cy="4196231"/>
          </a:xfrm>
        </p:spPr>
        <p:txBody>
          <a:bodyPr vert="horz" lIns="91440" tIns="45720" rIns="91440" bIns="45720" rtlCol="0" anchor="t">
            <a:normAutofit fontScale="77500" lnSpcReduction="20000"/>
          </a:bodyPr>
          <a:lstStyle/>
          <a:p>
            <a:pPr marL="457200" indent="-457200">
              <a:buFont typeface="+mj-lt"/>
              <a:buAutoNum type="arabicPeriod"/>
            </a:pPr>
            <a:r>
              <a:rPr lang="en-US">
                <a:latin typeface="Inter"/>
              </a:rPr>
              <a:t>Data Marketplace</a:t>
            </a:r>
            <a:endParaRPr lang="en-US"/>
          </a:p>
          <a:p>
            <a:pPr marL="914400" lvl="1" indent="-457200">
              <a:buFont typeface="Wingdings" panose="020B0604020202020204" pitchFamily="34" charset="0"/>
              <a:buChar char="ü"/>
            </a:pPr>
            <a:r>
              <a:rPr lang="en-US">
                <a:latin typeface="Inter"/>
              </a:rPr>
              <a:t>Explain the concepts of the marketplace</a:t>
            </a:r>
            <a:endParaRPr lang="en-US" sz="2200"/>
          </a:p>
          <a:p>
            <a:pPr marL="914400" lvl="1" indent="-457200">
              <a:buFont typeface="Wingdings" panose="020B0604020202020204" pitchFamily="34" charset="0"/>
              <a:buChar char="ü"/>
            </a:pPr>
            <a:r>
              <a:rPr lang="en-US">
                <a:latin typeface="Inter"/>
              </a:rPr>
              <a:t>Data Product</a:t>
            </a:r>
          </a:p>
          <a:p>
            <a:pPr marL="1371600" lvl="2" indent="-457200">
              <a:buFont typeface="Wingdings" panose="020B0604020202020204" pitchFamily="34" charset="0"/>
              <a:buChar char="§"/>
            </a:pPr>
            <a:r>
              <a:rPr lang="en-US">
                <a:latin typeface="Inter"/>
              </a:rPr>
              <a:t>Overview (Data Quality, ownership)</a:t>
            </a:r>
          </a:p>
          <a:p>
            <a:pPr marL="1371600" lvl="2" indent="-457200">
              <a:buFont typeface="Wingdings" panose="020B0604020202020204" pitchFamily="34" charset="0"/>
              <a:buChar char="§"/>
            </a:pPr>
            <a:r>
              <a:rPr lang="en-US">
                <a:latin typeface="Inter"/>
              </a:rPr>
              <a:t>Documentation</a:t>
            </a:r>
            <a:endParaRPr lang="en-US" sz="1900">
              <a:solidFill>
                <a:srgbClr val="000000"/>
              </a:solidFill>
            </a:endParaRPr>
          </a:p>
          <a:p>
            <a:pPr marL="1371600" lvl="2" indent="-457200">
              <a:buFont typeface="Wingdings" panose="020B0604020202020204" pitchFamily="34" charset="0"/>
              <a:buChar char="§"/>
            </a:pPr>
            <a:r>
              <a:rPr lang="en-US">
                <a:latin typeface="Inter"/>
              </a:rPr>
              <a:t>Impact analysis</a:t>
            </a:r>
            <a:r>
              <a:rPr lang="en-US" sz="1900">
                <a:latin typeface="Inter"/>
              </a:rPr>
              <a:t>– Show Analytic Report ( Associate engine, Insight advisor,)</a:t>
            </a:r>
            <a:endParaRPr lang="en-US" sz="1900">
              <a:solidFill>
                <a:srgbClr val="000000"/>
              </a:solidFill>
            </a:endParaRPr>
          </a:p>
          <a:p>
            <a:pPr marL="914400" lvl="1" indent="-457200">
              <a:buFont typeface="Wingdings" panose="020B0604020202020204" pitchFamily="34" charset="0"/>
              <a:buChar char="ü"/>
            </a:pPr>
            <a:r>
              <a:rPr lang="en-US">
                <a:latin typeface="Inter"/>
              </a:rPr>
              <a:t>Datasets</a:t>
            </a:r>
          </a:p>
          <a:p>
            <a:pPr marL="1371600" lvl="2" indent="-457200">
              <a:buFont typeface="Wingdings" panose="020B0604020202020204" pitchFamily="34" charset="0"/>
              <a:buChar char="§"/>
            </a:pPr>
            <a:r>
              <a:rPr lang="en-US">
                <a:latin typeface="Inter"/>
              </a:rPr>
              <a:t>Trust Score</a:t>
            </a:r>
            <a:endParaRPr lang="en-US"/>
          </a:p>
          <a:p>
            <a:pPr marL="1371600" lvl="2" indent="-457200">
              <a:buFont typeface="Wingdings" panose="020B0604020202020204" pitchFamily="34" charset="0"/>
              <a:buChar char="§"/>
            </a:pPr>
            <a:r>
              <a:rPr lang="en-US">
                <a:latin typeface="Inter"/>
              </a:rPr>
              <a:t>Data profile </a:t>
            </a:r>
            <a:endParaRPr lang="en-US"/>
          </a:p>
          <a:p>
            <a:pPr marL="1371600" lvl="2" indent="-457200">
              <a:buFont typeface="Wingdings" panose="020B0604020202020204" pitchFamily="34" charset="0"/>
              <a:buChar char="§"/>
            </a:pPr>
            <a:r>
              <a:rPr lang="en-US">
                <a:latin typeface="Inter"/>
              </a:rPr>
              <a:t>Data preview</a:t>
            </a:r>
          </a:p>
          <a:p>
            <a:pPr marL="1371600" lvl="2" indent="-457200">
              <a:buFont typeface="Wingdings" panose="020B0604020202020204" pitchFamily="34" charset="0"/>
              <a:buChar char="§"/>
            </a:pPr>
            <a:r>
              <a:rPr lang="en-US">
                <a:latin typeface="Inter"/>
              </a:rPr>
              <a:t>Data Lineage – Open Project from lineage</a:t>
            </a:r>
          </a:p>
          <a:p>
            <a:pPr marL="457200" indent="-457200">
              <a:buAutoNum type="arabicPeriod"/>
            </a:pPr>
            <a:r>
              <a:rPr lang="en-US">
                <a:latin typeface="Inter"/>
              </a:rPr>
              <a:t>QTC Data pipeline walkthrough</a:t>
            </a:r>
            <a:endParaRPr lang="en-US"/>
          </a:p>
          <a:p>
            <a:pPr lvl="1">
              <a:buFont typeface="Wingdings" pitchFamily="2" charset="2"/>
              <a:buChar char="ü"/>
            </a:pPr>
            <a:r>
              <a:rPr lang="en-US">
                <a:latin typeface="Inter"/>
              </a:rPr>
              <a:t>Ingestion</a:t>
            </a:r>
          </a:p>
          <a:p>
            <a:pPr lvl="2">
              <a:buFont typeface="Wingdings" pitchFamily="2" charset="2"/>
              <a:buChar char="§"/>
            </a:pPr>
            <a:r>
              <a:rPr lang="en-US">
                <a:latin typeface="Inter"/>
              </a:rPr>
              <a:t>Landing (CDC), Storage</a:t>
            </a:r>
            <a:endParaRPr lang="en-US"/>
          </a:p>
          <a:p>
            <a:pPr lvl="1">
              <a:buFont typeface="Wingdings" pitchFamily="2" charset="2"/>
              <a:buChar char="ü"/>
            </a:pPr>
            <a:r>
              <a:rPr lang="en-US">
                <a:latin typeface="Inter"/>
              </a:rPr>
              <a:t>Transformation</a:t>
            </a:r>
            <a:endParaRPr lang="en-US"/>
          </a:p>
          <a:p>
            <a:pPr lvl="2">
              <a:buFont typeface="Wingdings" pitchFamily="2" charset="2"/>
              <a:buChar char="§"/>
            </a:pPr>
            <a:r>
              <a:rPr lang="en-US">
                <a:latin typeface="Inter"/>
              </a:rPr>
              <a:t>Transformation flow</a:t>
            </a:r>
          </a:p>
          <a:p>
            <a:pPr lvl="2">
              <a:buFont typeface="Wingdings" pitchFamily="2" charset="2"/>
              <a:buChar char="§"/>
            </a:pPr>
            <a:r>
              <a:rPr lang="en-US">
                <a:latin typeface="Inter"/>
              </a:rPr>
              <a:t>SQL transformation with "SQL assistant"</a:t>
            </a:r>
          </a:p>
          <a:p>
            <a:pPr lvl="1">
              <a:buFont typeface="Wingdings" pitchFamily="2" charset="2"/>
              <a:buChar char="ü"/>
            </a:pPr>
            <a:r>
              <a:rPr lang="en-US">
                <a:latin typeface="Inter"/>
              </a:rPr>
              <a:t>Data modeling – Star Schema for data mart</a:t>
            </a:r>
            <a:endParaRPr lang="en-US" strike="sngStrike">
              <a:latin typeface="Inter"/>
            </a:endParaRPr>
          </a:p>
          <a:p>
            <a:pPr marL="457200" indent="-457200">
              <a:buFont typeface="+mj-lt"/>
              <a:buAutoNum type="arabicPeriod"/>
            </a:pPr>
            <a:endParaRPr lang="en-US">
              <a:latin typeface="Inter"/>
            </a:endParaRPr>
          </a:p>
          <a:p>
            <a:pPr marL="0" indent="0">
              <a:buNone/>
            </a:pPr>
            <a:endParaRPr lang="en-US"/>
          </a:p>
          <a:p>
            <a:pPr lvl="1">
              <a:buFont typeface="Wingdings" pitchFamily="2" charset="2"/>
              <a:buChar char="ü"/>
            </a:pPr>
            <a:endParaRPr lang="en-US"/>
          </a:p>
        </p:txBody>
      </p:sp>
      <p:sp>
        <p:nvSpPr>
          <p:cNvPr id="3" name="Slide Number Placeholder 2">
            <a:extLst>
              <a:ext uri="{FF2B5EF4-FFF2-40B4-BE49-F238E27FC236}">
                <a16:creationId xmlns:a16="http://schemas.microsoft.com/office/drawing/2014/main" id="{033CC52B-B653-7577-A3F8-98EB96E3B8F6}"/>
              </a:ext>
            </a:extLst>
          </p:cNvPr>
          <p:cNvSpPr>
            <a:spLocks noGrp="1"/>
          </p:cNvSpPr>
          <p:nvPr>
            <p:ph type="sldNum" sz="quarter" idx="17"/>
          </p:nvPr>
        </p:nvSpPr>
        <p:spPr/>
        <p:txBody>
          <a:bodyPr/>
          <a:lstStyle/>
          <a:p>
            <a:fld id="{93BFCDF7-B76A-EE4A-9647-B0AB61850522}" type="slidenum">
              <a:rPr lang="en-US" smtClean="0"/>
              <a:pPr/>
              <a:t>15</a:t>
            </a:fld>
            <a:endParaRPr lang="en-US"/>
          </a:p>
        </p:txBody>
      </p:sp>
      <p:sp>
        <p:nvSpPr>
          <p:cNvPr id="4" name="Title 3">
            <a:extLst>
              <a:ext uri="{FF2B5EF4-FFF2-40B4-BE49-F238E27FC236}">
                <a16:creationId xmlns:a16="http://schemas.microsoft.com/office/drawing/2014/main" id="{142FDD8E-6423-6ADE-746C-91CAA25E7EBE}"/>
              </a:ext>
            </a:extLst>
          </p:cNvPr>
          <p:cNvSpPr>
            <a:spLocks noGrp="1"/>
          </p:cNvSpPr>
          <p:nvPr>
            <p:ph type="title"/>
          </p:nvPr>
        </p:nvSpPr>
        <p:spPr>
          <a:xfrm>
            <a:off x="449690" y="485666"/>
            <a:ext cx="11291736" cy="577716"/>
          </a:xfrm>
        </p:spPr>
        <p:txBody>
          <a:bodyPr/>
          <a:lstStyle/>
          <a:p>
            <a:r>
              <a:rPr lang="en-US">
                <a:latin typeface="Inter SemiBold"/>
              </a:rPr>
              <a:t>Demonstration steps for Use-case 1</a:t>
            </a:r>
          </a:p>
        </p:txBody>
      </p:sp>
      <p:sp>
        <p:nvSpPr>
          <p:cNvPr id="5" name="Subtitle 4">
            <a:extLst>
              <a:ext uri="{FF2B5EF4-FFF2-40B4-BE49-F238E27FC236}">
                <a16:creationId xmlns:a16="http://schemas.microsoft.com/office/drawing/2014/main" id="{CEDD2652-DBA2-3023-94CE-7759DE7E9A6E}"/>
              </a:ext>
            </a:extLst>
          </p:cNvPr>
          <p:cNvSpPr>
            <a:spLocks noGrp="1"/>
          </p:cNvSpPr>
          <p:nvPr>
            <p:ph type="subTitle" idx="14"/>
          </p:nvPr>
        </p:nvSpPr>
        <p:spPr/>
        <p:txBody>
          <a:bodyPr/>
          <a:lstStyle/>
          <a:p>
            <a:r>
              <a:rPr lang="en-US">
                <a:solidFill>
                  <a:srgbClr val="009845"/>
                </a:solidFill>
                <a:latin typeface="Inter Light"/>
              </a:rPr>
              <a:t>Aerosmith: Walk</a:t>
            </a:r>
            <a:r>
              <a:rPr lang="en-US">
                <a:latin typeface="Inter Light"/>
              </a:rPr>
              <a:t> this way... Talk this way</a:t>
            </a:r>
            <a:endParaRPr lang="en-US"/>
          </a:p>
        </p:txBody>
      </p:sp>
      <p:sp>
        <p:nvSpPr>
          <p:cNvPr id="6" name="Text Placeholder 5">
            <a:extLst>
              <a:ext uri="{FF2B5EF4-FFF2-40B4-BE49-F238E27FC236}">
                <a16:creationId xmlns:a16="http://schemas.microsoft.com/office/drawing/2014/main" id="{2DB7636F-F67F-61D0-3034-89A5534A8365}"/>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669074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A5148-E695-47EB-BB56-9B0CD25E767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C8E2250-7D9B-9866-F5C2-0079E33FA113}"/>
              </a:ext>
            </a:extLst>
          </p:cNvPr>
          <p:cNvSpPr>
            <a:spLocks noGrp="1"/>
          </p:cNvSpPr>
          <p:nvPr>
            <p:ph type="body" sz="quarter" idx="13"/>
          </p:nvPr>
        </p:nvSpPr>
        <p:spPr>
          <a:xfrm>
            <a:off x="449689" y="1842781"/>
            <a:ext cx="11291736" cy="4196231"/>
          </a:xfrm>
        </p:spPr>
        <p:txBody>
          <a:bodyPr vert="horz" lIns="91440" tIns="45720" rIns="91440" bIns="45720" rtlCol="0" anchor="t">
            <a:normAutofit/>
          </a:bodyPr>
          <a:lstStyle/>
          <a:p>
            <a:pPr marL="457200" indent="-457200">
              <a:buFont typeface="+mj-lt"/>
              <a:buAutoNum type="arabicPeriod"/>
            </a:pPr>
            <a:r>
              <a:rPr lang="en-US">
                <a:latin typeface="Inter"/>
              </a:rPr>
              <a:t>Create database change </a:t>
            </a:r>
            <a:endParaRPr lang="en-US"/>
          </a:p>
          <a:p>
            <a:pPr marL="914400" lvl="1" indent="-457200">
              <a:buFont typeface="Courier New" panose="020B0604020202020204" pitchFamily="34" charset="0"/>
              <a:buChar char="o"/>
            </a:pPr>
            <a:r>
              <a:rPr lang="en-US">
                <a:latin typeface="Inter"/>
              </a:rPr>
              <a:t>Run data changes (Talend job, API, SQL update)</a:t>
            </a:r>
          </a:p>
          <a:p>
            <a:pPr marL="914400" lvl="1" indent="-457200">
              <a:buFont typeface="Courier New" panose="020B0604020202020204" pitchFamily="34" charset="0"/>
              <a:buChar char="o"/>
            </a:pPr>
            <a:r>
              <a:rPr lang="en-US">
                <a:latin typeface="Inter"/>
              </a:rPr>
              <a:t>Create orders or update product master data.</a:t>
            </a:r>
          </a:p>
          <a:p>
            <a:pPr marL="457200" indent="-457200">
              <a:buFont typeface="+mj-lt"/>
              <a:buAutoNum type="arabicPeriod"/>
            </a:pPr>
            <a:r>
              <a:rPr lang="en-US"/>
              <a:t>Data pipeline (Qlik cloud)</a:t>
            </a:r>
          </a:p>
          <a:p>
            <a:pPr lvl="1"/>
            <a:r>
              <a:rPr lang="en-US"/>
              <a:t>Show how data is replicated from Point-of-sale to Data Warehouse</a:t>
            </a:r>
          </a:p>
          <a:p>
            <a:pPr lvl="1"/>
            <a:r>
              <a:rPr lang="en-US">
                <a:latin typeface="Inter"/>
              </a:rPr>
              <a:t>Real-time and schedule</a:t>
            </a:r>
          </a:p>
          <a:p>
            <a:pPr marL="457200" indent="-457200">
              <a:buFont typeface="+mj-lt"/>
              <a:buAutoNum type="arabicPeriod"/>
            </a:pPr>
            <a:r>
              <a:rPr lang="en-US"/>
              <a:t>Data product (Qlik Marketplace)</a:t>
            </a:r>
          </a:p>
          <a:p>
            <a:pPr lvl="1"/>
            <a:r>
              <a:rPr lang="en-US">
                <a:latin typeface="Inter"/>
              </a:rPr>
              <a:t>Show how data products DQ can be refreshed</a:t>
            </a:r>
          </a:p>
          <a:p>
            <a:pPr marL="457200" indent="-457200">
              <a:buFont typeface="+mj-lt"/>
              <a:buAutoNum type="arabicPeriod"/>
            </a:pPr>
            <a:r>
              <a:rPr lang="en-US"/>
              <a:t>Dashboard (Qlik App)</a:t>
            </a:r>
          </a:p>
          <a:p>
            <a:pPr lvl="1"/>
            <a:r>
              <a:rPr lang="en-US"/>
              <a:t>Show data being updated in the Dashboard</a:t>
            </a:r>
          </a:p>
          <a:p>
            <a:pPr marL="0" indent="0">
              <a:buNone/>
            </a:pPr>
            <a:endParaRPr lang="en-US"/>
          </a:p>
          <a:p>
            <a:pPr marL="0" indent="0">
              <a:buNone/>
            </a:pPr>
            <a:endParaRPr lang="en-US"/>
          </a:p>
        </p:txBody>
      </p:sp>
      <p:sp>
        <p:nvSpPr>
          <p:cNvPr id="3" name="Slide Number Placeholder 2">
            <a:extLst>
              <a:ext uri="{FF2B5EF4-FFF2-40B4-BE49-F238E27FC236}">
                <a16:creationId xmlns:a16="http://schemas.microsoft.com/office/drawing/2014/main" id="{465FA859-8BF6-BCAB-98CA-E30C21445777}"/>
              </a:ext>
            </a:extLst>
          </p:cNvPr>
          <p:cNvSpPr>
            <a:spLocks noGrp="1"/>
          </p:cNvSpPr>
          <p:nvPr>
            <p:ph type="sldNum" sz="quarter" idx="17"/>
          </p:nvPr>
        </p:nvSpPr>
        <p:spPr/>
        <p:txBody>
          <a:bodyPr/>
          <a:lstStyle/>
          <a:p>
            <a:fld id="{93BFCDF7-B76A-EE4A-9647-B0AB61850522}" type="slidenum">
              <a:rPr lang="en-US" smtClean="0"/>
              <a:pPr/>
              <a:t>16</a:t>
            </a:fld>
            <a:endParaRPr lang="en-US"/>
          </a:p>
        </p:txBody>
      </p:sp>
      <p:sp>
        <p:nvSpPr>
          <p:cNvPr id="4" name="Title 3">
            <a:extLst>
              <a:ext uri="{FF2B5EF4-FFF2-40B4-BE49-F238E27FC236}">
                <a16:creationId xmlns:a16="http://schemas.microsoft.com/office/drawing/2014/main" id="{DDE7B49B-102D-6225-7885-C16A48BD2D77}"/>
              </a:ext>
            </a:extLst>
          </p:cNvPr>
          <p:cNvSpPr>
            <a:spLocks noGrp="1"/>
          </p:cNvSpPr>
          <p:nvPr>
            <p:ph type="title"/>
          </p:nvPr>
        </p:nvSpPr>
        <p:spPr/>
        <p:txBody>
          <a:bodyPr/>
          <a:lstStyle/>
          <a:p>
            <a:r>
              <a:rPr lang="en-US">
                <a:latin typeface="Inter SemiBold"/>
              </a:rPr>
              <a:t>Demonstration steps for Use-case 1</a:t>
            </a:r>
            <a:endParaRPr lang="en-US"/>
          </a:p>
        </p:txBody>
      </p:sp>
      <p:sp>
        <p:nvSpPr>
          <p:cNvPr id="5" name="Subtitle 4">
            <a:extLst>
              <a:ext uri="{FF2B5EF4-FFF2-40B4-BE49-F238E27FC236}">
                <a16:creationId xmlns:a16="http://schemas.microsoft.com/office/drawing/2014/main" id="{48D01C69-ED7A-C78E-AA36-D36A4E8995AC}"/>
              </a:ext>
            </a:extLst>
          </p:cNvPr>
          <p:cNvSpPr>
            <a:spLocks noGrp="1"/>
          </p:cNvSpPr>
          <p:nvPr>
            <p:ph type="subTitle" idx="14"/>
          </p:nvPr>
        </p:nvSpPr>
        <p:spPr/>
        <p:txBody>
          <a:bodyPr/>
          <a:lstStyle/>
          <a:p>
            <a:r>
              <a:rPr lang="en-US">
                <a:latin typeface="Inter Light"/>
              </a:rPr>
              <a:t>Detailed insights</a:t>
            </a:r>
            <a:endParaRPr lang="en-US"/>
          </a:p>
        </p:txBody>
      </p:sp>
      <p:sp>
        <p:nvSpPr>
          <p:cNvPr id="6" name="Text Placeholder 5">
            <a:extLst>
              <a:ext uri="{FF2B5EF4-FFF2-40B4-BE49-F238E27FC236}">
                <a16:creationId xmlns:a16="http://schemas.microsoft.com/office/drawing/2014/main" id="{AB86D97E-7A67-922A-5748-3BF26AD21669}"/>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767271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59BC3-1AD5-835D-74E0-3964DB796C0D}"/>
            </a:ext>
          </a:extLst>
        </p:cNvPr>
        <p:cNvGrpSpPr/>
        <p:nvPr/>
      </p:nvGrpSpPr>
      <p:grpSpPr>
        <a:xfrm>
          <a:off x="0" y="0"/>
          <a:ext cx="0" cy="0"/>
          <a:chOff x="0" y="0"/>
          <a:chExt cx="0" cy="0"/>
        </a:xfrm>
      </p:grpSpPr>
      <p:sp>
        <p:nvSpPr>
          <p:cNvPr id="9" name="Subtitle 8">
            <a:extLst>
              <a:ext uri="{FF2B5EF4-FFF2-40B4-BE49-F238E27FC236}">
                <a16:creationId xmlns:a16="http://schemas.microsoft.com/office/drawing/2014/main" id="{4FF8EC48-29B3-4648-C702-9AC4DB65B59E}"/>
              </a:ext>
            </a:extLst>
          </p:cNvPr>
          <p:cNvSpPr>
            <a:spLocks noGrp="1"/>
          </p:cNvSpPr>
          <p:nvPr>
            <p:ph type="subTitle" idx="14"/>
          </p:nvPr>
        </p:nvSpPr>
        <p:spPr>
          <a:xfrm>
            <a:off x="449687" y="1325268"/>
            <a:ext cx="2361296" cy="895732"/>
          </a:xfrm>
          <a:solidFill>
            <a:schemeClr val="accent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r>
              <a:rPr lang="en-GB" sz="2000" b="1">
                <a:solidFill>
                  <a:schemeClr val="bg1"/>
                </a:solidFill>
                <a:latin typeface="+mn-lt"/>
              </a:rPr>
              <a:t>Real-time CDC</a:t>
            </a:r>
          </a:p>
        </p:txBody>
      </p:sp>
      <p:sp>
        <p:nvSpPr>
          <p:cNvPr id="11" name="Text Placeholder 10">
            <a:extLst>
              <a:ext uri="{FF2B5EF4-FFF2-40B4-BE49-F238E27FC236}">
                <a16:creationId xmlns:a16="http://schemas.microsoft.com/office/drawing/2014/main" id="{F0EDEE19-CB01-179D-3B12-0903DC83243B}"/>
              </a:ext>
            </a:extLst>
          </p:cNvPr>
          <p:cNvSpPr>
            <a:spLocks noGrp="1"/>
          </p:cNvSpPr>
          <p:nvPr>
            <p:ph type="body" sz="quarter" idx="19"/>
          </p:nvPr>
        </p:nvSpPr>
        <p:spPr>
          <a:xfrm>
            <a:off x="3164868" y="1325268"/>
            <a:ext cx="2361296" cy="894082"/>
          </a:xfrm>
          <a:solidFill>
            <a:schemeClr val="accent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r>
              <a:rPr lang="en-GB" sz="2000" b="1">
                <a:solidFill>
                  <a:schemeClr val="bg1"/>
                </a:solidFill>
                <a:latin typeface="+mn-lt"/>
              </a:rPr>
              <a:t>Speed of Development</a:t>
            </a:r>
          </a:p>
        </p:txBody>
      </p:sp>
      <p:sp>
        <p:nvSpPr>
          <p:cNvPr id="8" name="Text Placeholder 7">
            <a:extLst>
              <a:ext uri="{FF2B5EF4-FFF2-40B4-BE49-F238E27FC236}">
                <a16:creationId xmlns:a16="http://schemas.microsoft.com/office/drawing/2014/main" id="{D1F0CAC8-F5E3-D9B7-807A-EF8698E69D49}"/>
              </a:ext>
            </a:extLst>
          </p:cNvPr>
          <p:cNvSpPr>
            <a:spLocks noGrp="1"/>
          </p:cNvSpPr>
          <p:nvPr>
            <p:ph type="body" sz="quarter" idx="13"/>
          </p:nvPr>
        </p:nvSpPr>
        <p:spPr>
          <a:xfrm>
            <a:off x="449690" y="2466906"/>
            <a:ext cx="2361295" cy="3595390"/>
          </a:xfrm>
        </p:spPr>
        <p:txBody>
          <a:bodyPr anchor="t">
            <a:normAutofit/>
          </a:bodyPr>
          <a:lstStyle/>
          <a:p>
            <a:r>
              <a:rPr lang="en-US" sz="1600">
                <a:latin typeface="+mn-lt"/>
                <a:ea typeface="Lato Light"/>
                <a:cs typeface="Lato Light"/>
              </a:rPr>
              <a:t>Qlik Data Integration provides market-leading CDC capabilities and with ability to ingest data from nearly 200 sources.</a:t>
            </a:r>
            <a:endParaRPr lang="en-US" sz="2800">
              <a:latin typeface="+mn-lt"/>
              <a:ea typeface="Lato Light"/>
              <a:cs typeface="Lato Light"/>
            </a:endParaRPr>
          </a:p>
          <a:p>
            <a:endParaRPr lang="en-GB" sz="1600">
              <a:latin typeface="+mn-lt"/>
            </a:endParaRPr>
          </a:p>
        </p:txBody>
      </p:sp>
      <p:sp>
        <p:nvSpPr>
          <p:cNvPr id="10" name="Text Placeholder 9">
            <a:extLst>
              <a:ext uri="{FF2B5EF4-FFF2-40B4-BE49-F238E27FC236}">
                <a16:creationId xmlns:a16="http://schemas.microsoft.com/office/drawing/2014/main" id="{5B96ACC2-5834-3338-35AF-4E0E62F9F853}"/>
              </a:ext>
            </a:extLst>
          </p:cNvPr>
          <p:cNvSpPr>
            <a:spLocks noGrp="1"/>
          </p:cNvSpPr>
          <p:nvPr>
            <p:ph type="body" sz="quarter" idx="18"/>
          </p:nvPr>
        </p:nvSpPr>
        <p:spPr>
          <a:xfrm>
            <a:off x="3164868" y="2462229"/>
            <a:ext cx="2361295" cy="3595390"/>
          </a:xfrm>
        </p:spPr>
        <p:txBody>
          <a:bodyPr anchor="t">
            <a:normAutofit/>
          </a:bodyPr>
          <a:lstStyle/>
          <a:p>
            <a:pPr>
              <a:lnSpc>
                <a:spcPts val="1750"/>
              </a:lnSpc>
            </a:pPr>
            <a:r>
              <a:rPr lang="en-US" sz="1600">
                <a:latin typeface="+mn-lt"/>
                <a:ea typeface="Lato Light"/>
                <a:cs typeface="Lato Light"/>
              </a:rPr>
              <a:t>Choose your flavor – No code/ Low-code or Pro-code.</a:t>
            </a:r>
          </a:p>
          <a:p>
            <a:pPr>
              <a:lnSpc>
                <a:spcPts val="1750"/>
              </a:lnSpc>
            </a:pPr>
            <a:r>
              <a:rPr lang="en-US" sz="1600">
                <a:latin typeface="+mn-lt"/>
                <a:ea typeface="Lato Light"/>
                <a:cs typeface="Lato Light"/>
              </a:rPr>
              <a:t>Drag &amp; Drop creation of data pipelines.</a:t>
            </a:r>
          </a:p>
        </p:txBody>
      </p:sp>
      <p:sp>
        <p:nvSpPr>
          <p:cNvPr id="12" name="Text Placeholder 11">
            <a:extLst>
              <a:ext uri="{FF2B5EF4-FFF2-40B4-BE49-F238E27FC236}">
                <a16:creationId xmlns:a16="http://schemas.microsoft.com/office/drawing/2014/main" id="{BB9645A8-E9F0-CFC6-AC9A-B23AC8469C98}"/>
              </a:ext>
            </a:extLst>
          </p:cNvPr>
          <p:cNvSpPr>
            <a:spLocks noGrp="1"/>
          </p:cNvSpPr>
          <p:nvPr>
            <p:ph type="body" sz="quarter" idx="20"/>
          </p:nvPr>
        </p:nvSpPr>
        <p:spPr>
          <a:xfrm>
            <a:off x="5959517" y="1325268"/>
            <a:ext cx="2361296" cy="894082"/>
          </a:xfrm>
          <a:solidFill>
            <a:schemeClr val="accent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r>
              <a:rPr lang="en-GB" sz="2000" b="1">
                <a:solidFill>
                  <a:schemeClr val="bg1"/>
                </a:solidFill>
                <a:latin typeface="+mn-lt"/>
              </a:rPr>
              <a:t>Datawarehouse automation</a:t>
            </a:r>
          </a:p>
        </p:txBody>
      </p:sp>
      <p:sp>
        <p:nvSpPr>
          <p:cNvPr id="13" name="Text Placeholder 12">
            <a:extLst>
              <a:ext uri="{FF2B5EF4-FFF2-40B4-BE49-F238E27FC236}">
                <a16:creationId xmlns:a16="http://schemas.microsoft.com/office/drawing/2014/main" id="{611598CB-F2A4-6A5B-7E14-CD94F9D8B672}"/>
              </a:ext>
            </a:extLst>
          </p:cNvPr>
          <p:cNvSpPr>
            <a:spLocks noGrp="1"/>
          </p:cNvSpPr>
          <p:nvPr>
            <p:ph type="body" sz="quarter" idx="21"/>
          </p:nvPr>
        </p:nvSpPr>
        <p:spPr>
          <a:xfrm>
            <a:off x="5960403" y="2462229"/>
            <a:ext cx="2361295" cy="3595390"/>
          </a:xfrm>
        </p:spPr>
        <p:txBody>
          <a:bodyPr anchor="t">
            <a:normAutofit/>
          </a:bodyPr>
          <a:lstStyle/>
          <a:p>
            <a:pPr>
              <a:lnSpc>
                <a:spcPts val="1750"/>
              </a:lnSpc>
            </a:pPr>
            <a:r>
              <a:rPr lang="en-US" sz="1600">
                <a:latin typeface="+mn-lt"/>
                <a:ea typeface="Lato Light"/>
                <a:cs typeface="Lato Light"/>
              </a:rPr>
              <a:t>Easily define your star-schema data model </a:t>
            </a:r>
          </a:p>
          <a:p>
            <a:pPr>
              <a:lnSpc>
                <a:spcPts val="1750"/>
              </a:lnSpc>
            </a:pPr>
            <a:r>
              <a:rPr lang="en-US" sz="1600">
                <a:latin typeface="+mn-lt"/>
                <a:ea typeface="Lato Light"/>
                <a:cs typeface="Lato Light"/>
              </a:rPr>
              <a:t>Enable SCD Type2 History with just a click of a check-box.</a:t>
            </a:r>
            <a:endParaRPr lang="en-US" sz="1600">
              <a:ea typeface="Lato Light"/>
              <a:cs typeface="Lato Light"/>
            </a:endParaRPr>
          </a:p>
        </p:txBody>
      </p:sp>
      <p:sp>
        <p:nvSpPr>
          <p:cNvPr id="7" name="Title 6">
            <a:extLst>
              <a:ext uri="{FF2B5EF4-FFF2-40B4-BE49-F238E27FC236}">
                <a16:creationId xmlns:a16="http://schemas.microsoft.com/office/drawing/2014/main" id="{F45DFA18-39CA-6B88-8BAF-1D89E4ABA663}"/>
              </a:ext>
            </a:extLst>
          </p:cNvPr>
          <p:cNvSpPr>
            <a:spLocks noGrp="1"/>
          </p:cNvSpPr>
          <p:nvPr>
            <p:ph type="title"/>
          </p:nvPr>
        </p:nvSpPr>
        <p:spPr/>
        <p:txBody>
          <a:bodyPr/>
          <a:lstStyle/>
          <a:p>
            <a:r>
              <a:rPr lang="en-GB"/>
              <a:t>Key Takeaways – Use case 1</a:t>
            </a:r>
          </a:p>
        </p:txBody>
      </p:sp>
      <p:sp>
        <p:nvSpPr>
          <p:cNvPr id="3" name="Slide Number Placeholder 2">
            <a:extLst>
              <a:ext uri="{FF2B5EF4-FFF2-40B4-BE49-F238E27FC236}">
                <a16:creationId xmlns:a16="http://schemas.microsoft.com/office/drawing/2014/main" id="{F2E2E348-2194-3DD5-C33C-94B760870690}"/>
              </a:ext>
            </a:extLst>
          </p:cNvPr>
          <p:cNvSpPr>
            <a:spLocks noGrp="1"/>
          </p:cNvSpPr>
          <p:nvPr>
            <p:ph type="sldNum" sz="quarter" idx="17"/>
          </p:nvPr>
        </p:nvSpPr>
        <p:spPr/>
        <p:txBody>
          <a:bodyPr/>
          <a:lstStyle/>
          <a:p>
            <a:fld id="{93BFCDF7-B76A-EE4A-9647-B0AB61850522}" type="slidenum">
              <a:rPr lang="en-US" smtClean="0">
                <a:latin typeface="+mn-lt"/>
              </a:rPr>
              <a:pPr/>
              <a:t>17</a:t>
            </a:fld>
            <a:endParaRPr lang="en-US">
              <a:latin typeface="+mn-lt"/>
            </a:endParaRPr>
          </a:p>
        </p:txBody>
      </p:sp>
      <p:sp>
        <p:nvSpPr>
          <p:cNvPr id="14" name="Text Placeholder 11">
            <a:extLst>
              <a:ext uri="{FF2B5EF4-FFF2-40B4-BE49-F238E27FC236}">
                <a16:creationId xmlns:a16="http://schemas.microsoft.com/office/drawing/2014/main" id="{4E242DAE-152B-B7D0-CD24-19A83703319F}"/>
              </a:ext>
            </a:extLst>
          </p:cNvPr>
          <p:cNvSpPr txBox="1">
            <a:spLocks/>
          </p:cNvSpPr>
          <p:nvPr/>
        </p:nvSpPr>
        <p:spPr>
          <a:xfrm>
            <a:off x="8888009" y="1291855"/>
            <a:ext cx="2361296" cy="894082"/>
          </a:xfrm>
          <a:prstGeom prst="rect">
            <a:avLst/>
          </a:prstGeom>
          <a:solidFill>
            <a:schemeClr val="accent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accent1"/>
                </a:solidFill>
                <a:latin typeface="Inter Light" panose="02000503000000020004" pitchFamily="2" charset="0"/>
                <a:ea typeface="Inter Light" panose="02000503000000020004" pitchFamily="2" charset="0"/>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sz="2000" kern="1200">
                <a:solidFill>
                  <a:schemeClr val="tx1"/>
                </a:solidFill>
                <a:latin typeface="Inter" panose="02000503000000020004" pitchFamily="2" charset="0"/>
                <a:ea typeface="Inter" panose="02000503000000020004" pitchFamily="2" charset="0"/>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Clr>
                <a:schemeClr val="accent1"/>
              </a:buClr>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Font typeface="Arial" panose="020B0604020202020204" pitchFamily="34" charset="0"/>
              <a:buChar char="•"/>
              <a:defRPr sz="1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000" b="1">
                <a:solidFill>
                  <a:schemeClr val="bg1"/>
                </a:solidFill>
                <a:latin typeface="+mn-lt"/>
              </a:rPr>
              <a:t>Data collaboration</a:t>
            </a:r>
          </a:p>
        </p:txBody>
      </p:sp>
      <p:sp>
        <p:nvSpPr>
          <p:cNvPr id="15" name="Text Placeholder 12">
            <a:extLst>
              <a:ext uri="{FF2B5EF4-FFF2-40B4-BE49-F238E27FC236}">
                <a16:creationId xmlns:a16="http://schemas.microsoft.com/office/drawing/2014/main" id="{87D123DF-336C-D579-0B91-4609DFE30B48}"/>
              </a:ext>
            </a:extLst>
          </p:cNvPr>
          <p:cNvSpPr txBox="1">
            <a:spLocks/>
          </p:cNvSpPr>
          <p:nvPr/>
        </p:nvSpPr>
        <p:spPr>
          <a:xfrm>
            <a:off x="8888895" y="2428816"/>
            <a:ext cx="2361295" cy="35953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lang="en-US" sz="2200" kern="1200">
                <a:solidFill>
                  <a:schemeClr val="tx1"/>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lang="en-US" sz="2000" kern="1200">
                <a:solidFill>
                  <a:schemeClr val="tx1"/>
                </a:solidFill>
                <a:latin typeface="Inter" panose="02000503000000020004" pitchFamily="2" charset="0"/>
                <a:ea typeface="Inter" panose="02000503000000020004" pitchFamily="2" charset="0"/>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lang="en-US" sz="18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lang="en-US" sz="16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lang="en-US" sz="1400" kern="1200" dirty="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Clr>
                <a:schemeClr val="accent1"/>
              </a:buClr>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Font typeface="Arial" panose="020B0604020202020204" pitchFamily="34" charset="0"/>
              <a:buChar char="•"/>
              <a:defRPr sz="1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mn-lt"/>
                <a:ea typeface="Lato Light"/>
                <a:cs typeface="Lato Light"/>
              </a:rPr>
              <a:t>Bring the power of Qlik Analytics capabilities to your data warehouse.</a:t>
            </a:r>
          </a:p>
          <a:p>
            <a:r>
              <a:rPr lang="en-US" sz="1600">
                <a:latin typeface="+mn-lt"/>
                <a:ea typeface="Lato Light"/>
                <a:cs typeface="Lato Light"/>
              </a:rPr>
              <a:t>Create a Data Marketplace to bringing your data producers and consumers in one place.</a:t>
            </a:r>
          </a:p>
          <a:p>
            <a:endParaRPr lang="en-US" sz="1600">
              <a:latin typeface="+mn-lt"/>
              <a:ea typeface="Lato Light"/>
              <a:cs typeface="Lato Light"/>
            </a:endParaRPr>
          </a:p>
          <a:p>
            <a:endParaRPr lang="en-GB" sz="1600">
              <a:latin typeface="+mn-lt"/>
            </a:endParaRPr>
          </a:p>
        </p:txBody>
      </p:sp>
      <p:sp>
        <p:nvSpPr>
          <p:cNvPr id="2" name="Subtitle 8">
            <a:extLst>
              <a:ext uri="{FF2B5EF4-FFF2-40B4-BE49-F238E27FC236}">
                <a16:creationId xmlns:a16="http://schemas.microsoft.com/office/drawing/2014/main" id="{DBBCAE4C-B3F5-EC19-1185-86E4356025B0}"/>
              </a:ext>
            </a:extLst>
          </p:cNvPr>
          <p:cNvSpPr txBox="1">
            <a:spLocks/>
          </p:cNvSpPr>
          <p:nvPr/>
        </p:nvSpPr>
        <p:spPr>
          <a:xfrm>
            <a:off x="449687" y="4931586"/>
            <a:ext cx="10729331" cy="534032"/>
          </a:xfrm>
          <a:prstGeom prst="rect">
            <a:avLst/>
          </a:prstGeom>
          <a:solidFill>
            <a:schemeClr val="accent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lvl1pPr indent="0" algn="ctr">
              <a:lnSpc>
                <a:spcPct val="100000"/>
              </a:lnSpc>
              <a:spcBef>
                <a:spcPts val="1000"/>
              </a:spcBef>
              <a:buClr>
                <a:schemeClr val="accent1"/>
              </a:buClr>
              <a:buFont typeface="Arial" panose="020B0604020202020204" pitchFamily="34" charset="0"/>
              <a:buNone/>
              <a:defRPr sz="2000" b="1" i="0">
                <a:solidFill>
                  <a:schemeClr val="bg1"/>
                </a:solidFill>
                <a:ea typeface="Inter Light" panose="02000503000000020004" pitchFamily="2" charset="0"/>
              </a:defRPr>
            </a:lvl1pPr>
            <a:lvl2pPr indent="0" algn="ctr">
              <a:lnSpc>
                <a:spcPct val="90000"/>
              </a:lnSpc>
              <a:spcBef>
                <a:spcPts val="500"/>
              </a:spcBef>
              <a:buClr>
                <a:schemeClr val="accent1"/>
              </a:buClr>
              <a:buFont typeface="Courier New" panose="02070309020205020404" pitchFamily="49" charset="0"/>
              <a:buNone/>
              <a:defRPr sz="2000"/>
            </a:lvl2pPr>
            <a:lvl3pPr indent="0" algn="ctr">
              <a:lnSpc>
                <a:spcPct val="90000"/>
              </a:lnSpc>
              <a:spcBef>
                <a:spcPts val="500"/>
              </a:spcBef>
              <a:buClr>
                <a:schemeClr val="accent1"/>
              </a:buClr>
              <a:buFont typeface="Arial" panose="020B0604020202020204" pitchFamily="34" charset="0"/>
              <a:buNone/>
            </a:lvl3pPr>
            <a:lvl4pPr indent="0" algn="ctr">
              <a:lnSpc>
                <a:spcPct val="90000"/>
              </a:lnSpc>
              <a:spcBef>
                <a:spcPts val="500"/>
              </a:spcBef>
              <a:buClr>
                <a:schemeClr val="accent1"/>
              </a:buClr>
              <a:buFont typeface="Courier New" panose="02070309020205020404" pitchFamily="49" charset="0"/>
              <a:buNone/>
              <a:defRPr sz="1600"/>
            </a:lvl4pPr>
            <a:lvl5pPr indent="0" algn="ctr">
              <a:lnSpc>
                <a:spcPct val="90000"/>
              </a:lnSpc>
              <a:spcBef>
                <a:spcPts val="500"/>
              </a:spcBef>
              <a:buClr>
                <a:schemeClr val="accent1"/>
              </a:buClr>
              <a:buFont typeface="Arial" panose="020B0604020202020204" pitchFamily="34" charset="0"/>
              <a:buNone/>
              <a:defRPr sz="1600"/>
            </a:lvl5pPr>
            <a:lvl6pPr indent="0" algn="ctr">
              <a:lnSpc>
                <a:spcPct val="90000"/>
              </a:lnSpc>
              <a:spcBef>
                <a:spcPts val="500"/>
              </a:spcBef>
              <a:buClr>
                <a:schemeClr val="accent1"/>
              </a:buClr>
              <a:buFont typeface="Courier New" panose="02070309020205020404" pitchFamily="49" charset="0"/>
              <a:buNone/>
              <a:defRPr sz="1600"/>
            </a:lvl6pPr>
            <a:lvl7pPr indent="0" algn="ctr">
              <a:lnSpc>
                <a:spcPct val="90000"/>
              </a:lnSpc>
              <a:spcBef>
                <a:spcPts val="500"/>
              </a:spcBef>
              <a:buClr>
                <a:schemeClr val="accent1"/>
              </a:buClr>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GB"/>
              <a:t>Build a trusted data foundation</a:t>
            </a:r>
          </a:p>
        </p:txBody>
      </p:sp>
    </p:spTree>
    <p:extLst>
      <p:ext uri="{BB962C8B-B14F-4D97-AF65-F5344CB8AC3E}">
        <p14:creationId xmlns:p14="http://schemas.microsoft.com/office/powerpoint/2010/main" val="989898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DEFD-0B90-5A77-5008-F9727F0D85D7}"/>
            </a:ext>
          </a:extLst>
        </p:cNvPr>
        <p:cNvGrpSpPr/>
        <p:nvPr/>
      </p:nvGrpSpPr>
      <p:grpSpPr>
        <a:xfrm>
          <a:off x="0" y="0"/>
          <a:ext cx="0" cy="0"/>
          <a:chOff x="0" y="0"/>
          <a:chExt cx="0" cy="0"/>
        </a:xfrm>
      </p:grpSpPr>
      <p:sp>
        <p:nvSpPr>
          <p:cNvPr id="5" name="Titre 2">
            <a:extLst>
              <a:ext uri="{FF2B5EF4-FFF2-40B4-BE49-F238E27FC236}">
                <a16:creationId xmlns:a16="http://schemas.microsoft.com/office/drawing/2014/main" id="{DCCFB519-D92E-CE84-041B-DB46B7D5B611}"/>
              </a:ext>
            </a:extLst>
          </p:cNvPr>
          <p:cNvSpPr>
            <a:spLocks noGrp="1"/>
          </p:cNvSpPr>
          <p:nvPr>
            <p:ph type="ctrTitle"/>
          </p:nvPr>
        </p:nvSpPr>
        <p:spPr>
          <a:xfrm>
            <a:off x="650595" y="1000126"/>
            <a:ext cx="9433659" cy="4406692"/>
          </a:xfrm>
        </p:spPr>
        <p:txBody>
          <a:bodyPr/>
          <a:lstStyle/>
          <a:p>
            <a:r>
              <a:rPr lang="en-US" sz="2400">
                <a:solidFill>
                  <a:schemeClr val="accent1"/>
                </a:solidFill>
              </a:rPr>
              <a:t>Business Objective 2</a:t>
            </a:r>
            <a:br>
              <a:rPr lang="en-US" sz="2400">
                <a:solidFill>
                  <a:schemeClr val="accent1"/>
                </a:solidFill>
              </a:rPr>
            </a:br>
            <a:r>
              <a:rPr lang="en-GB" sz="4000"/>
              <a:t>Improve customer buying </a:t>
            </a:r>
            <a:br>
              <a:rPr lang="en-GB" sz="4000"/>
            </a:br>
            <a:r>
              <a:rPr lang="en-GB" sz="4000"/>
              <a:t>experience with </a:t>
            </a:r>
            <a:br>
              <a:rPr lang="en-GB" sz="4000"/>
            </a:br>
            <a:r>
              <a:rPr lang="en-GB" sz="4000"/>
              <a:t>Click-and-Collect services.</a:t>
            </a:r>
            <a:br>
              <a:rPr lang="en-US" sz="4000"/>
            </a:br>
            <a:br>
              <a:rPr lang="en-US" sz="4000"/>
            </a:br>
            <a:br>
              <a:rPr lang="en-US" sz="4000"/>
            </a:br>
            <a:r>
              <a:rPr lang="en-US" sz="2400">
                <a:solidFill>
                  <a:schemeClr val="accent1"/>
                </a:solidFill>
              </a:rPr>
              <a:t>Use case</a:t>
            </a:r>
            <a:br>
              <a:rPr lang="en-US" sz="4000"/>
            </a:br>
            <a:r>
              <a:rPr lang="en-US" sz="4000"/>
              <a:t>Real-time application integration</a:t>
            </a:r>
          </a:p>
        </p:txBody>
      </p:sp>
    </p:spTree>
    <p:extLst>
      <p:ext uri="{BB962C8B-B14F-4D97-AF65-F5344CB8AC3E}">
        <p14:creationId xmlns:p14="http://schemas.microsoft.com/office/powerpoint/2010/main" val="367689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4582-71CC-0FA4-AA26-9309E22145FB}"/>
            </a:ext>
          </a:extLst>
        </p:cNvPr>
        <p:cNvGrpSpPr/>
        <p:nvPr/>
      </p:nvGrpSpPr>
      <p:grpSpPr>
        <a:xfrm>
          <a:off x="0" y="0"/>
          <a:ext cx="0" cy="0"/>
          <a:chOff x="0" y="0"/>
          <a:chExt cx="0" cy="0"/>
        </a:xfrm>
      </p:grpSpPr>
      <p:sp>
        <p:nvSpPr>
          <p:cNvPr id="1042" name="Rectangle 1041">
            <a:extLst>
              <a:ext uri="{FF2B5EF4-FFF2-40B4-BE49-F238E27FC236}">
                <a16:creationId xmlns:a16="http://schemas.microsoft.com/office/drawing/2014/main" id="{201854A7-C183-E02B-D5E6-BF90EB0656F8}"/>
              </a:ext>
            </a:extLst>
          </p:cNvPr>
          <p:cNvSpPr/>
          <p:nvPr/>
        </p:nvSpPr>
        <p:spPr>
          <a:xfrm>
            <a:off x="5104800" y="1463422"/>
            <a:ext cx="1240982" cy="5182867"/>
          </a:xfrm>
          <a:prstGeom prst="rect">
            <a:avLst/>
          </a:prstGeom>
          <a:solidFill>
            <a:schemeClr val="bg1">
              <a:alpha val="34000"/>
            </a:schemeClr>
          </a:solidFill>
          <a:ln w="31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pPr algn="ctr"/>
            <a:r>
              <a:rPr lang="en-GB" sz="1100">
                <a:solidFill>
                  <a:srgbClr val="0070C0"/>
                </a:solidFill>
              </a:rPr>
              <a:t>Headquarters</a:t>
            </a:r>
          </a:p>
        </p:txBody>
      </p:sp>
      <p:sp>
        <p:nvSpPr>
          <p:cNvPr id="15" name="Title 180">
            <a:extLst>
              <a:ext uri="{FF2B5EF4-FFF2-40B4-BE49-F238E27FC236}">
                <a16:creationId xmlns:a16="http://schemas.microsoft.com/office/drawing/2014/main" id="{24AE5BE4-E506-3924-C7F9-B22832EC488D}"/>
              </a:ext>
            </a:extLst>
          </p:cNvPr>
          <p:cNvSpPr txBox="1">
            <a:spLocks/>
          </p:cNvSpPr>
          <p:nvPr/>
        </p:nvSpPr>
        <p:spPr>
          <a:xfrm>
            <a:off x="287892" y="275766"/>
            <a:ext cx="10808407" cy="521840"/>
          </a:xfrm>
          <a:prstGeom prst="rect">
            <a:avLst/>
          </a:prstGeom>
        </p:spPr>
        <p:txBody>
          <a:bodyPr>
            <a:noAutofit/>
          </a:bodyPr>
          <a:lstStyle>
            <a:lvl1pPr algn="l" defTabSz="914400" rtl="0" eaLnBrk="1" latinLnBrk="0" hangingPunct="1">
              <a:lnSpc>
                <a:spcPct val="90000"/>
              </a:lnSpc>
              <a:spcBef>
                <a:spcPct val="0"/>
              </a:spcBef>
              <a:buNone/>
              <a:defRPr sz="4000" b="1" i="0" kern="1200">
                <a:solidFill>
                  <a:schemeClr val="tx1"/>
                </a:solidFill>
                <a:latin typeface="Inter SemiBold" panose="02000503000000020004" pitchFamily="2" charset="0"/>
                <a:ea typeface="Inter SemiBold" panose="02000503000000020004" pitchFamily="2" charset="0"/>
                <a:cs typeface="+mj-cs"/>
              </a:defRPr>
            </a:lvl1pPr>
          </a:lstStyle>
          <a:p>
            <a:r>
              <a:rPr lang="en-US" sz="3200" b="0"/>
              <a:t>Business Objective 2</a:t>
            </a:r>
          </a:p>
        </p:txBody>
      </p:sp>
      <p:sp>
        <p:nvSpPr>
          <p:cNvPr id="18" name="ZoneTexte 17">
            <a:extLst>
              <a:ext uri="{FF2B5EF4-FFF2-40B4-BE49-F238E27FC236}">
                <a16:creationId xmlns:a16="http://schemas.microsoft.com/office/drawing/2014/main" id="{22CDC86E-71E6-A899-DF1A-68B254B59FE3}"/>
              </a:ext>
            </a:extLst>
          </p:cNvPr>
          <p:cNvSpPr txBox="1"/>
          <p:nvPr/>
        </p:nvSpPr>
        <p:spPr>
          <a:xfrm>
            <a:off x="287892" y="750598"/>
            <a:ext cx="11480363" cy="338554"/>
          </a:xfrm>
          <a:prstGeom prst="rect">
            <a:avLst/>
          </a:prstGeom>
          <a:noFill/>
        </p:spPr>
        <p:txBody>
          <a:bodyPr wrap="square" lIns="91440" tIns="45720" rIns="91440" bIns="45720" rtlCol="0" anchor="t">
            <a:spAutoFit/>
          </a:bodyPr>
          <a:lstStyle/>
          <a:p>
            <a:pPr>
              <a:spcBef>
                <a:spcPts val="1500"/>
              </a:spcBef>
            </a:pPr>
            <a:r>
              <a:rPr lang="en-GB" sz="1600"/>
              <a:t>Improve delivery time &amp; buying experience with a new Click-and-collect service</a:t>
            </a:r>
          </a:p>
        </p:txBody>
      </p:sp>
      <p:sp>
        <p:nvSpPr>
          <p:cNvPr id="8" name="TextBox 7">
            <a:extLst>
              <a:ext uri="{FF2B5EF4-FFF2-40B4-BE49-F238E27FC236}">
                <a16:creationId xmlns:a16="http://schemas.microsoft.com/office/drawing/2014/main" id="{C744DEBC-CA9C-40DA-B1B3-F8279207962E}"/>
              </a:ext>
            </a:extLst>
          </p:cNvPr>
          <p:cNvSpPr txBox="1"/>
          <p:nvPr/>
        </p:nvSpPr>
        <p:spPr>
          <a:xfrm>
            <a:off x="8589156" y="1465885"/>
            <a:ext cx="2037737" cy="369332"/>
          </a:xfrm>
          <a:prstGeom prst="rect">
            <a:avLst/>
          </a:prstGeom>
          <a:noFill/>
        </p:spPr>
        <p:txBody>
          <a:bodyPr wrap="none" rtlCol="0">
            <a:spAutoFit/>
          </a:bodyPr>
          <a:lstStyle/>
          <a:p>
            <a:r>
              <a:rPr lang="en-GB" b="1">
                <a:solidFill>
                  <a:schemeClr val="accent1"/>
                </a:solidFill>
              </a:rPr>
              <a:t>Data Challenges</a:t>
            </a:r>
          </a:p>
        </p:txBody>
      </p:sp>
      <p:sp>
        <p:nvSpPr>
          <p:cNvPr id="11" name="TextBox 10">
            <a:extLst>
              <a:ext uri="{FF2B5EF4-FFF2-40B4-BE49-F238E27FC236}">
                <a16:creationId xmlns:a16="http://schemas.microsoft.com/office/drawing/2014/main" id="{83C5E0EB-B643-3FDC-1853-C9339D389112}"/>
              </a:ext>
            </a:extLst>
          </p:cNvPr>
          <p:cNvSpPr txBox="1"/>
          <p:nvPr/>
        </p:nvSpPr>
        <p:spPr>
          <a:xfrm>
            <a:off x="7465937" y="1910979"/>
            <a:ext cx="4502565" cy="4201150"/>
          </a:xfrm>
          <a:prstGeom prst="rect">
            <a:avLst/>
          </a:prstGeom>
          <a:noFill/>
        </p:spPr>
        <p:txBody>
          <a:bodyPr wrap="square" lIns="91440" tIns="45720" rIns="91440" bIns="45720" rtlCol="0" anchor="t">
            <a:spAutoFit/>
          </a:bodyPr>
          <a:lstStyle/>
          <a:p>
            <a:pPr marL="285750" indent="-285750">
              <a:spcBef>
                <a:spcPts val="1500"/>
              </a:spcBef>
              <a:buFont typeface="Arial" panose="020B0604020202020204" pitchFamily="34" charset="0"/>
              <a:buChar char="•"/>
            </a:pPr>
            <a:r>
              <a:rPr lang="en-GB"/>
              <a:t>E-commerce system is not linked to local retail stores thus not taking advantage of location distribution</a:t>
            </a:r>
          </a:p>
          <a:p>
            <a:pPr marL="285750" indent="-285750">
              <a:spcBef>
                <a:spcPts val="1500"/>
              </a:spcBef>
              <a:buFont typeface="Wingdings" panose="05000000000000000000" pitchFamily="2" charset="2"/>
              <a:buChar char="ü"/>
            </a:pPr>
            <a:r>
              <a:rPr lang="en-GB" sz="1600" i="1"/>
              <a:t>Data in multiple formats and platforms.</a:t>
            </a:r>
          </a:p>
          <a:p>
            <a:pPr marL="285750" indent="-285750">
              <a:spcBef>
                <a:spcPts val="1500"/>
              </a:spcBef>
              <a:buFont typeface="Wingdings" panose="05000000000000000000" pitchFamily="2" charset="2"/>
              <a:buChar char="ü"/>
            </a:pPr>
            <a:r>
              <a:rPr lang="en-GB" sz="1600" i="1"/>
              <a:t>Data analysis is time consuming as data is not available in a central location</a:t>
            </a:r>
          </a:p>
          <a:p>
            <a:pPr marL="285750" indent="-285750">
              <a:spcBef>
                <a:spcPts val="1500"/>
              </a:spcBef>
              <a:buFont typeface="Wingdings" panose="05000000000000000000" pitchFamily="2" charset="2"/>
              <a:buChar char="ü"/>
            </a:pPr>
            <a:r>
              <a:rPr lang="en-GB" sz="1600" i="1"/>
              <a:t>Data is not easily accessible to all users in the organisation.</a:t>
            </a:r>
          </a:p>
          <a:p>
            <a:pPr marL="285750" indent="-285750">
              <a:spcBef>
                <a:spcPts val="1500"/>
              </a:spcBef>
              <a:buFont typeface="Arial" panose="020B0604020202020204" pitchFamily="34" charset="0"/>
              <a:buChar char="•"/>
            </a:pPr>
            <a:endParaRPr lang="en-GB"/>
          </a:p>
          <a:p>
            <a:pPr marL="285750" indent="-285750">
              <a:spcBef>
                <a:spcPts val="1500"/>
              </a:spcBef>
              <a:buFont typeface="Arial" panose="020B0604020202020204" pitchFamily="34" charset="0"/>
              <a:buChar char="•"/>
            </a:pPr>
            <a:endParaRPr lang="en-GB"/>
          </a:p>
          <a:p>
            <a:pPr>
              <a:spcBef>
                <a:spcPts val="1500"/>
              </a:spcBef>
            </a:pPr>
            <a:endParaRPr lang="en-GB"/>
          </a:p>
        </p:txBody>
      </p:sp>
      <p:sp>
        <p:nvSpPr>
          <p:cNvPr id="17" name="Rectangle 16">
            <a:extLst>
              <a:ext uri="{FF2B5EF4-FFF2-40B4-BE49-F238E27FC236}">
                <a16:creationId xmlns:a16="http://schemas.microsoft.com/office/drawing/2014/main" id="{58AF96D3-B738-650D-657C-45D8A172589B}"/>
              </a:ext>
            </a:extLst>
          </p:cNvPr>
          <p:cNvSpPr/>
          <p:nvPr/>
        </p:nvSpPr>
        <p:spPr>
          <a:xfrm>
            <a:off x="2242412" y="3307326"/>
            <a:ext cx="1550132" cy="3338963"/>
          </a:xfrm>
          <a:prstGeom prst="rect">
            <a:avLst/>
          </a:prstGeom>
          <a:solidFill>
            <a:schemeClr val="bg1">
              <a:alpha val="34000"/>
            </a:schemeClr>
          </a:solidFill>
          <a:ln w="31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r>
              <a:rPr lang="en-GB" sz="1000">
                <a:solidFill>
                  <a:srgbClr val="0070C0"/>
                </a:solidFill>
              </a:rPr>
              <a:t>On-prem POS System</a:t>
            </a:r>
          </a:p>
        </p:txBody>
      </p:sp>
      <p:sp>
        <p:nvSpPr>
          <p:cNvPr id="20" name="Rectangle 19">
            <a:extLst>
              <a:ext uri="{FF2B5EF4-FFF2-40B4-BE49-F238E27FC236}">
                <a16:creationId xmlns:a16="http://schemas.microsoft.com/office/drawing/2014/main" id="{A3FF6426-6F00-28FE-11DB-9FBCC3A68D86}"/>
              </a:ext>
            </a:extLst>
          </p:cNvPr>
          <p:cNvSpPr/>
          <p:nvPr/>
        </p:nvSpPr>
        <p:spPr>
          <a:xfrm>
            <a:off x="2276341" y="1466943"/>
            <a:ext cx="1550132" cy="1250517"/>
          </a:xfrm>
          <a:prstGeom prst="rect">
            <a:avLst/>
          </a:prstGeom>
          <a:solidFill>
            <a:schemeClr val="bg1">
              <a:alpha val="34000"/>
            </a:schemeClr>
          </a:solidFill>
          <a:ln w="31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pPr algn="ctr"/>
            <a:r>
              <a:rPr lang="en-GB" sz="1000">
                <a:solidFill>
                  <a:srgbClr val="0070C0"/>
                </a:solidFill>
              </a:rPr>
              <a:t>Cloud</a:t>
            </a:r>
          </a:p>
        </p:txBody>
      </p:sp>
      <p:sp>
        <p:nvSpPr>
          <p:cNvPr id="22" name="TextBox 21">
            <a:extLst>
              <a:ext uri="{FF2B5EF4-FFF2-40B4-BE49-F238E27FC236}">
                <a16:creationId xmlns:a16="http://schemas.microsoft.com/office/drawing/2014/main" id="{C4A8463A-F0A6-DDF6-D1AB-BFA43B5FB900}"/>
              </a:ext>
            </a:extLst>
          </p:cNvPr>
          <p:cNvSpPr txBox="1"/>
          <p:nvPr/>
        </p:nvSpPr>
        <p:spPr>
          <a:xfrm>
            <a:off x="2611595" y="3641516"/>
            <a:ext cx="604290" cy="186551"/>
          </a:xfrm>
          <a:prstGeom prst="rect">
            <a:avLst/>
          </a:prstGeom>
          <a:noFill/>
        </p:spPr>
        <p:txBody>
          <a:bodyPr wrap="none" rtlCol="0">
            <a:spAutoFit/>
          </a:bodyPr>
          <a:lstStyle/>
          <a:p>
            <a:r>
              <a:rPr lang="en-GB" sz="1200"/>
              <a:t>London</a:t>
            </a:r>
          </a:p>
        </p:txBody>
      </p:sp>
      <p:pic>
        <p:nvPicPr>
          <p:cNvPr id="29" name="Picture 28">
            <a:extLst>
              <a:ext uri="{FF2B5EF4-FFF2-40B4-BE49-F238E27FC236}">
                <a16:creationId xmlns:a16="http://schemas.microsoft.com/office/drawing/2014/main" id="{23868549-14DA-C2F5-E304-657FD37B40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06862" y="3867483"/>
            <a:ext cx="548640" cy="548640"/>
          </a:xfrm>
          <a:prstGeom prst="rect">
            <a:avLst/>
          </a:prstGeom>
        </p:spPr>
      </p:pic>
      <p:sp>
        <p:nvSpPr>
          <p:cNvPr id="33" name="TextBox 32">
            <a:extLst>
              <a:ext uri="{FF2B5EF4-FFF2-40B4-BE49-F238E27FC236}">
                <a16:creationId xmlns:a16="http://schemas.microsoft.com/office/drawing/2014/main" id="{628F053F-61AB-B184-8837-DC70D8445B82}"/>
              </a:ext>
            </a:extLst>
          </p:cNvPr>
          <p:cNvSpPr txBox="1"/>
          <p:nvPr/>
        </p:nvSpPr>
        <p:spPr>
          <a:xfrm>
            <a:off x="2694018" y="4639880"/>
            <a:ext cx="548640" cy="276999"/>
          </a:xfrm>
          <a:prstGeom prst="rect">
            <a:avLst/>
          </a:prstGeom>
          <a:noFill/>
        </p:spPr>
        <p:txBody>
          <a:bodyPr wrap="square" rtlCol="0">
            <a:spAutoFit/>
          </a:bodyPr>
          <a:lstStyle/>
          <a:p>
            <a:r>
              <a:rPr lang="en-GB" sz="1200"/>
              <a:t>Paris</a:t>
            </a:r>
          </a:p>
        </p:txBody>
      </p:sp>
      <p:pic>
        <p:nvPicPr>
          <p:cNvPr id="34" name="Picture 33">
            <a:extLst>
              <a:ext uri="{FF2B5EF4-FFF2-40B4-BE49-F238E27FC236}">
                <a16:creationId xmlns:a16="http://schemas.microsoft.com/office/drawing/2014/main" id="{B14DC788-646F-1EED-C263-65F3303CC4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94018" y="4858740"/>
            <a:ext cx="548640" cy="548640"/>
          </a:xfrm>
          <a:prstGeom prst="rect">
            <a:avLst/>
          </a:prstGeom>
        </p:spPr>
      </p:pic>
      <p:sp>
        <p:nvSpPr>
          <p:cNvPr id="37" name="TextBox 36">
            <a:extLst>
              <a:ext uri="{FF2B5EF4-FFF2-40B4-BE49-F238E27FC236}">
                <a16:creationId xmlns:a16="http://schemas.microsoft.com/office/drawing/2014/main" id="{596DF323-632D-20BD-A55C-E48E3CC8945E}"/>
              </a:ext>
            </a:extLst>
          </p:cNvPr>
          <p:cNvSpPr txBox="1"/>
          <p:nvPr/>
        </p:nvSpPr>
        <p:spPr>
          <a:xfrm>
            <a:off x="2551072" y="5612282"/>
            <a:ext cx="833883" cy="261610"/>
          </a:xfrm>
          <a:prstGeom prst="rect">
            <a:avLst/>
          </a:prstGeom>
          <a:noFill/>
        </p:spPr>
        <p:txBody>
          <a:bodyPr wrap="none" rtlCol="0">
            <a:spAutoFit/>
          </a:bodyPr>
          <a:lstStyle/>
          <a:p>
            <a:r>
              <a:rPr lang="en-GB" sz="1100"/>
              <a:t>New York</a:t>
            </a:r>
          </a:p>
        </p:txBody>
      </p:sp>
      <p:pic>
        <p:nvPicPr>
          <p:cNvPr id="38" name="Picture 37">
            <a:extLst>
              <a:ext uri="{FF2B5EF4-FFF2-40B4-BE49-F238E27FC236}">
                <a16:creationId xmlns:a16="http://schemas.microsoft.com/office/drawing/2014/main" id="{40B4E17A-EF44-6EE2-5690-4D75669E85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3693" y="5823032"/>
            <a:ext cx="548640" cy="548640"/>
          </a:xfrm>
          <a:prstGeom prst="rect">
            <a:avLst/>
          </a:prstGeom>
        </p:spPr>
      </p:pic>
      <p:pic>
        <p:nvPicPr>
          <p:cNvPr id="39" name="Picture 38">
            <a:extLst>
              <a:ext uri="{FF2B5EF4-FFF2-40B4-BE49-F238E27FC236}">
                <a16:creationId xmlns:a16="http://schemas.microsoft.com/office/drawing/2014/main" id="{61677903-117A-F94A-012D-6C7E47CF519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6626" y="1877731"/>
            <a:ext cx="548640" cy="548640"/>
          </a:xfrm>
          <a:prstGeom prst="rect">
            <a:avLst/>
          </a:prstGeom>
        </p:spPr>
      </p:pic>
      <p:sp>
        <p:nvSpPr>
          <p:cNvPr id="40" name="TextBox 39">
            <a:extLst>
              <a:ext uri="{FF2B5EF4-FFF2-40B4-BE49-F238E27FC236}">
                <a16:creationId xmlns:a16="http://schemas.microsoft.com/office/drawing/2014/main" id="{CC32D0D6-5261-284C-AEDB-9C73684DAEB8}"/>
              </a:ext>
            </a:extLst>
          </p:cNvPr>
          <p:cNvSpPr txBox="1"/>
          <p:nvPr/>
        </p:nvSpPr>
        <p:spPr>
          <a:xfrm rot="16200000">
            <a:off x="1600727" y="5062266"/>
            <a:ext cx="1120820" cy="276999"/>
          </a:xfrm>
          <a:prstGeom prst="rect">
            <a:avLst/>
          </a:prstGeom>
          <a:noFill/>
        </p:spPr>
        <p:txBody>
          <a:bodyPr wrap="none" rtlCol="0">
            <a:spAutoFit/>
          </a:bodyPr>
          <a:lstStyle/>
          <a:p>
            <a:r>
              <a:rPr lang="en-GB" sz="1200" b="1"/>
              <a:t>Retail stores</a:t>
            </a:r>
          </a:p>
        </p:txBody>
      </p:sp>
      <p:sp>
        <p:nvSpPr>
          <p:cNvPr id="42" name="TextBox 41">
            <a:extLst>
              <a:ext uri="{FF2B5EF4-FFF2-40B4-BE49-F238E27FC236}">
                <a16:creationId xmlns:a16="http://schemas.microsoft.com/office/drawing/2014/main" id="{B52FD217-1889-0DB7-245C-9DDA78AFC9D9}"/>
              </a:ext>
            </a:extLst>
          </p:cNvPr>
          <p:cNvSpPr txBox="1"/>
          <p:nvPr/>
        </p:nvSpPr>
        <p:spPr>
          <a:xfrm rot="16200000">
            <a:off x="1615560" y="1899754"/>
            <a:ext cx="1149674" cy="276999"/>
          </a:xfrm>
          <a:prstGeom prst="rect">
            <a:avLst/>
          </a:prstGeom>
          <a:noFill/>
        </p:spPr>
        <p:txBody>
          <a:bodyPr wrap="none" rtlCol="0">
            <a:spAutoFit/>
          </a:bodyPr>
          <a:lstStyle/>
          <a:p>
            <a:r>
              <a:rPr lang="en-GB" sz="1200" b="1"/>
              <a:t>E-commerce</a:t>
            </a:r>
          </a:p>
        </p:txBody>
      </p:sp>
      <p:grpSp>
        <p:nvGrpSpPr>
          <p:cNvPr id="1046" name="Group 1045">
            <a:extLst>
              <a:ext uri="{FF2B5EF4-FFF2-40B4-BE49-F238E27FC236}">
                <a16:creationId xmlns:a16="http://schemas.microsoft.com/office/drawing/2014/main" id="{5D4B5330-15D3-DEE2-CD40-1B00E93E02C8}"/>
              </a:ext>
            </a:extLst>
          </p:cNvPr>
          <p:cNvGrpSpPr/>
          <p:nvPr/>
        </p:nvGrpSpPr>
        <p:grpSpPr>
          <a:xfrm>
            <a:off x="594006" y="1818063"/>
            <a:ext cx="599844" cy="628930"/>
            <a:chOff x="5717190" y="4578747"/>
            <a:chExt cx="599844" cy="628930"/>
          </a:xfrm>
        </p:grpSpPr>
        <p:pic>
          <p:nvPicPr>
            <p:cNvPr id="1047" name="Picture 10">
              <a:extLst>
                <a:ext uri="{FF2B5EF4-FFF2-40B4-BE49-F238E27FC236}">
                  <a16:creationId xmlns:a16="http://schemas.microsoft.com/office/drawing/2014/main" id="{3E219B41-EA33-484B-494D-23A1D2BAF6D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03135" y="4578747"/>
              <a:ext cx="427954" cy="427954"/>
            </a:xfrm>
            <a:prstGeom prst="rect">
              <a:avLst/>
            </a:prstGeom>
            <a:noFill/>
            <a:extLst>
              <a:ext uri="{909E8E84-426E-40DD-AFC4-6F175D3DCCD1}">
                <a14:hiddenFill xmlns:a14="http://schemas.microsoft.com/office/drawing/2010/main">
                  <a:solidFill>
                    <a:srgbClr val="FFFFFF"/>
                  </a:solidFill>
                </a14:hiddenFill>
              </a:ext>
            </a:extLst>
          </p:spPr>
        </p:pic>
        <p:sp>
          <p:nvSpPr>
            <p:cNvPr id="1048" name="TextBox 1047">
              <a:extLst>
                <a:ext uri="{FF2B5EF4-FFF2-40B4-BE49-F238E27FC236}">
                  <a16:creationId xmlns:a16="http://schemas.microsoft.com/office/drawing/2014/main" id="{7CD6746A-DF87-6443-0140-E9825920BAF1}"/>
                </a:ext>
              </a:extLst>
            </p:cNvPr>
            <p:cNvSpPr txBox="1"/>
            <p:nvPr/>
          </p:nvSpPr>
          <p:spPr>
            <a:xfrm>
              <a:off x="5717190" y="5007622"/>
              <a:ext cx="599844" cy="200055"/>
            </a:xfrm>
            <a:prstGeom prst="rect">
              <a:avLst/>
            </a:prstGeom>
            <a:noFill/>
          </p:spPr>
          <p:txBody>
            <a:bodyPr wrap="none" rtlCol="0">
              <a:spAutoFit/>
            </a:bodyPr>
            <a:lstStyle/>
            <a:p>
              <a:pPr algn="ctr"/>
              <a:r>
                <a:rPr lang="en-GB" sz="700"/>
                <a:t>Customer</a:t>
              </a:r>
            </a:p>
          </p:txBody>
        </p:sp>
      </p:grpSp>
      <p:grpSp>
        <p:nvGrpSpPr>
          <p:cNvPr id="1055" name="Group 1054">
            <a:extLst>
              <a:ext uri="{FF2B5EF4-FFF2-40B4-BE49-F238E27FC236}">
                <a16:creationId xmlns:a16="http://schemas.microsoft.com/office/drawing/2014/main" id="{D26416FD-91EC-7A5B-DC47-ABFB9E87A067}"/>
              </a:ext>
            </a:extLst>
          </p:cNvPr>
          <p:cNvGrpSpPr/>
          <p:nvPr/>
        </p:nvGrpSpPr>
        <p:grpSpPr>
          <a:xfrm>
            <a:off x="5289812" y="3702981"/>
            <a:ext cx="878767" cy="631738"/>
            <a:chOff x="4416447" y="3410537"/>
            <a:chExt cx="878767" cy="631738"/>
          </a:xfrm>
        </p:grpSpPr>
        <p:pic>
          <p:nvPicPr>
            <p:cNvPr id="1056" name="Picture 2">
              <a:extLst>
                <a:ext uri="{FF2B5EF4-FFF2-40B4-BE49-F238E27FC236}">
                  <a16:creationId xmlns:a16="http://schemas.microsoft.com/office/drawing/2014/main" id="{D729E736-EAF9-6F36-BBC9-C5365D5145C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622312" y="3410537"/>
              <a:ext cx="431683" cy="431683"/>
            </a:xfrm>
            <a:prstGeom prst="rect">
              <a:avLst/>
            </a:prstGeom>
            <a:noFill/>
            <a:extLst>
              <a:ext uri="{909E8E84-426E-40DD-AFC4-6F175D3DCCD1}">
                <a14:hiddenFill xmlns:a14="http://schemas.microsoft.com/office/drawing/2010/main">
                  <a:solidFill>
                    <a:srgbClr val="FFFFFF"/>
                  </a:solidFill>
                </a14:hiddenFill>
              </a:ext>
            </a:extLst>
          </p:spPr>
        </p:pic>
        <p:sp>
          <p:nvSpPr>
            <p:cNvPr id="1057" name="TextBox 1056">
              <a:extLst>
                <a:ext uri="{FF2B5EF4-FFF2-40B4-BE49-F238E27FC236}">
                  <a16:creationId xmlns:a16="http://schemas.microsoft.com/office/drawing/2014/main" id="{396E2A24-1AFF-91F7-5A3A-363D98CC6B29}"/>
                </a:ext>
              </a:extLst>
            </p:cNvPr>
            <p:cNvSpPr txBox="1"/>
            <p:nvPr/>
          </p:nvSpPr>
          <p:spPr>
            <a:xfrm>
              <a:off x="4416447" y="3842220"/>
              <a:ext cx="878767" cy="200055"/>
            </a:xfrm>
            <a:prstGeom prst="rect">
              <a:avLst/>
            </a:prstGeom>
            <a:noFill/>
          </p:spPr>
          <p:txBody>
            <a:bodyPr wrap="none" rtlCol="0">
              <a:spAutoFit/>
            </a:bodyPr>
            <a:lstStyle/>
            <a:p>
              <a:r>
                <a:rPr lang="en-GB" sz="700"/>
                <a:t>Data warehouse</a:t>
              </a:r>
            </a:p>
          </p:txBody>
        </p:sp>
      </p:grpSp>
      <p:cxnSp>
        <p:nvCxnSpPr>
          <p:cNvPr id="2" name="Connector: Elbow 1">
            <a:extLst>
              <a:ext uri="{FF2B5EF4-FFF2-40B4-BE49-F238E27FC236}">
                <a16:creationId xmlns:a16="http://schemas.microsoft.com/office/drawing/2014/main" id="{1E109007-E35E-6B56-AEBC-56CEFD455036}"/>
              </a:ext>
            </a:extLst>
          </p:cNvPr>
          <p:cNvCxnSpPr>
            <a:cxnSpLocks/>
            <a:stCxn id="1048" idx="2"/>
          </p:cNvCxnSpPr>
          <p:nvPr/>
        </p:nvCxnSpPr>
        <p:spPr>
          <a:xfrm rot="16200000" flipH="1">
            <a:off x="674320" y="2666600"/>
            <a:ext cx="1787698" cy="1348483"/>
          </a:xfrm>
          <a:prstGeom prst="bentConnector3">
            <a:avLst>
              <a:gd name="adj1" fmla="val 998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D2016F9-E554-6541-64D1-E1348CCC137C}"/>
              </a:ext>
            </a:extLst>
          </p:cNvPr>
          <p:cNvCxnSpPr>
            <a:cxnSpLocks/>
            <a:stCxn id="1047" idx="3"/>
            <a:endCxn id="42" idx="0"/>
          </p:cNvCxnSpPr>
          <p:nvPr/>
        </p:nvCxnSpPr>
        <p:spPr>
          <a:xfrm>
            <a:off x="1107905" y="2032040"/>
            <a:ext cx="943993" cy="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B45AA67-8CE5-9D2B-857C-36AC1DC5D935}"/>
              </a:ext>
            </a:extLst>
          </p:cNvPr>
          <p:cNvSpPr txBox="1"/>
          <p:nvPr/>
        </p:nvSpPr>
        <p:spPr>
          <a:xfrm>
            <a:off x="1176568" y="1835217"/>
            <a:ext cx="718466" cy="200055"/>
          </a:xfrm>
          <a:prstGeom prst="rect">
            <a:avLst/>
          </a:prstGeom>
          <a:noFill/>
        </p:spPr>
        <p:txBody>
          <a:bodyPr wrap="none" rtlCol="0">
            <a:spAutoFit/>
          </a:bodyPr>
          <a:lstStyle/>
          <a:p>
            <a:r>
              <a:rPr lang="en-GB" sz="700"/>
              <a:t>Places order</a:t>
            </a:r>
          </a:p>
        </p:txBody>
      </p:sp>
      <p:sp>
        <p:nvSpPr>
          <p:cNvPr id="12" name="TextBox 11">
            <a:extLst>
              <a:ext uri="{FF2B5EF4-FFF2-40B4-BE49-F238E27FC236}">
                <a16:creationId xmlns:a16="http://schemas.microsoft.com/office/drawing/2014/main" id="{8753FC2D-3129-3501-23B1-341B93711D6F}"/>
              </a:ext>
            </a:extLst>
          </p:cNvPr>
          <p:cNvSpPr txBox="1"/>
          <p:nvPr/>
        </p:nvSpPr>
        <p:spPr>
          <a:xfrm>
            <a:off x="1193850" y="4027518"/>
            <a:ext cx="889987" cy="200055"/>
          </a:xfrm>
          <a:prstGeom prst="rect">
            <a:avLst/>
          </a:prstGeom>
          <a:noFill/>
        </p:spPr>
        <p:txBody>
          <a:bodyPr wrap="none" rtlCol="0">
            <a:spAutoFit/>
          </a:bodyPr>
          <a:lstStyle/>
          <a:p>
            <a:r>
              <a:rPr lang="en-GB" sz="700"/>
              <a:t>Collects at Store</a:t>
            </a:r>
          </a:p>
        </p:txBody>
      </p:sp>
      <p:cxnSp>
        <p:nvCxnSpPr>
          <p:cNvPr id="13" name="Straight Arrow Connector 12">
            <a:extLst>
              <a:ext uri="{FF2B5EF4-FFF2-40B4-BE49-F238E27FC236}">
                <a16:creationId xmlns:a16="http://schemas.microsoft.com/office/drawing/2014/main" id="{452332EB-0794-0115-488B-6BF9C90CF624}"/>
              </a:ext>
            </a:extLst>
          </p:cNvPr>
          <p:cNvCxnSpPr>
            <a:cxnSpLocks/>
          </p:cNvCxnSpPr>
          <p:nvPr/>
        </p:nvCxnSpPr>
        <p:spPr>
          <a:xfrm>
            <a:off x="3837862" y="1984486"/>
            <a:ext cx="1270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EDFBF6-0174-84E2-64FB-0D3AAE071668}"/>
              </a:ext>
            </a:extLst>
          </p:cNvPr>
          <p:cNvSpPr txBox="1"/>
          <p:nvPr/>
        </p:nvSpPr>
        <p:spPr>
          <a:xfrm>
            <a:off x="4050917" y="1777703"/>
            <a:ext cx="930063" cy="200055"/>
          </a:xfrm>
          <a:prstGeom prst="rect">
            <a:avLst/>
          </a:prstGeom>
          <a:noFill/>
        </p:spPr>
        <p:txBody>
          <a:bodyPr wrap="none" rtlCol="0">
            <a:spAutoFit/>
          </a:bodyPr>
          <a:lstStyle/>
          <a:p>
            <a:r>
              <a:rPr lang="en-GB" sz="700"/>
              <a:t>Send order to HQ</a:t>
            </a:r>
          </a:p>
        </p:txBody>
      </p:sp>
      <p:cxnSp>
        <p:nvCxnSpPr>
          <p:cNvPr id="24" name="Connector: Elbow 23">
            <a:extLst>
              <a:ext uri="{FF2B5EF4-FFF2-40B4-BE49-F238E27FC236}">
                <a16:creationId xmlns:a16="http://schemas.microsoft.com/office/drawing/2014/main" id="{B0E154D7-7229-C1F3-293F-9AB82AF51D37}"/>
              </a:ext>
            </a:extLst>
          </p:cNvPr>
          <p:cNvCxnSpPr>
            <a:cxnSpLocks/>
          </p:cNvCxnSpPr>
          <p:nvPr/>
        </p:nvCxnSpPr>
        <p:spPr>
          <a:xfrm rot="10800000">
            <a:off x="1095293" y="2388546"/>
            <a:ext cx="3968096" cy="626334"/>
          </a:xfrm>
          <a:prstGeom prst="bentConnector3">
            <a:avLst>
              <a:gd name="adj1" fmla="val 100048"/>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D562EAD-5399-5862-F062-9F66014418F8}"/>
              </a:ext>
            </a:extLst>
          </p:cNvPr>
          <p:cNvSpPr txBox="1"/>
          <p:nvPr/>
        </p:nvSpPr>
        <p:spPr>
          <a:xfrm>
            <a:off x="1989385" y="2851595"/>
            <a:ext cx="2393604" cy="200055"/>
          </a:xfrm>
          <a:prstGeom prst="rect">
            <a:avLst/>
          </a:prstGeom>
          <a:noFill/>
        </p:spPr>
        <p:txBody>
          <a:bodyPr wrap="none" rtlCol="0">
            <a:spAutoFit/>
          </a:bodyPr>
          <a:lstStyle/>
          <a:p>
            <a:r>
              <a:rPr lang="en-GB" sz="700"/>
              <a:t>Send email / text confirmation with code for pick-up</a:t>
            </a:r>
          </a:p>
        </p:txBody>
      </p:sp>
      <p:cxnSp>
        <p:nvCxnSpPr>
          <p:cNvPr id="41" name="Straight Arrow Connector 40">
            <a:extLst>
              <a:ext uri="{FF2B5EF4-FFF2-40B4-BE49-F238E27FC236}">
                <a16:creationId xmlns:a16="http://schemas.microsoft.com/office/drawing/2014/main" id="{3AD89BAC-DCD7-60A3-0DC2-1BDDBF3F5624}"/>
              </a:ext>
            </a:extLst>
          </p:cNvPr>
          <p:cNvCxnSpPr>
            <a:cxnSpLocks/>
          </p:cNvCxnSpPr>
          <p:nvPr/>
        </p:nvCxnSpPr>
        <p:spPr>
          <a:xfrm>
            <a:off x="3816748" y="4920470"/>
            <a:ext cx="1270843"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CE86EF4-038A-122B-685E-9E9C962E9FB8}"/>
              </a:ext>
            </a:extLst>
          </p:cNvPr>
          <p:cNvSpPr txBox="1"/>
          <p:nvPr/>
        </p:nvSpPr>
        <p:spPr>
          <a:xfrm>
            <a:off x="4062008" y="4504972"/>
            <a:ext cx="780321" cy="415498"/>
          </a:xfrm>
          <a:prstGeom prst="rect">
            <a:avLst/>
          </a:prstGeom>
          <a:noFill/>
        </p:spPr>
        <p:txBody>
          <a:bodyPr wrap="square" rtlCol="0">
            <a:spAutoFit/>
          </a:bodyPr>
          <a:lstStyle/>
          <a:p>
            <a:r>
              <a:rPr lang="en-GB" sz="700"/>
              <a:t>Real-time inventory kept in synch</a:t>
            </a:r>
          </a:p>
        </p:txBody>
      </p:sp>
    </p:spTree>
    <p:extLst>
      <p:ext uri="{BB962C8B-B14F-4D97-AF65-F5344CB8AC3E}">
        <p14:creationId xmlns:p14="http://schemas.microsoft.com/office/powerpoint/2010/main" val="176288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4CD2CCC9-1145-E293-9CA5-F7A146C856E6}"/>
              </a:ext>
            </a:extLst>
          </p:cNvPr>
          <p:cNvSpPr>
            <a:spLocks noGrp="1"/>
          </p:cNvSpPr>
          <p:nvPr>
            <p:ph type="body" sz="quarter" idx="13"/>
          </p:nvPr>
        </p:nvSpPr>
        <p:spPr/>
        <p:txBody>
          <a:bodyPr vert="horz" lIns="91440" tIns="45720" rIns="91440" bIns="45720" rtlCol="0" anchor="t">
            <a:normAutofit/>
          </a:bodyPr>
          <a:lstStyle/>
          <a:p>
            <a:r>
              <a:rPr lang="en-US">
                <a:latin typeface="Inter"/>
              </a:rPr>
              <a:t>Goal of this demo-package:</a:t>
            </a:r>
          </a:p>
          <a:p>
            <a:pPr lvl="1"/>
            <a:r>
              <a:rPr lang="en-US">
                <a:latin typeface="Inter"/>
              </a:rPr>
              <a:t>Deliver to partners a global demonstration that covers our main integration use cases.</a:t>
            </a:r>
          </a:p>
          <a:p>
            <a:pPr lvl="1"/>
            <a:r>
              <a:rPr lang="en-US">
                <a:latin typeface="Inter"/>
              </a:rPr>
              <a:t>With one common company context (Business objectives &amp; data challenges)</a:t>
            </a:r>
          </a:p>
          <a:p>
            <a:r>
              <a:rPr lang="en-US">
                <a:latin typeface="Inter"/>
              </a:rPr>
              <a:t>Use case approach:</a:t>
            </a:r>
          </a:p>
          <a:p>
            <a:pPr lvl="1"/>
            <a:r>
              <a:rPr lang="en-US">
                <a:latin typeface="Inter"/>
              </a:rPr>
              <a:t>Following your deep discovery with the customer, only demonstrate the relevant use cases</a:t>
            </a:r>
          </a:p>
          <a:p>
            <a:r>
              <a:rPr lang="en-US">
                <a:latin typeface="Inter"/>
              </a:rPr>
              <a:t>Partner presales demo review process:</a:t>
            </a:r>
          </a:p>
          <a:p>
            <a:pPr lvl="1"/>
            <a:r>
              <a:rPr lang="en-US">
                <a:latin typeface="Inter"/>
              </a:rPr>
              <a:t>Once deployed in the partner environment &amp; enablement done to presales, the partner should:</a:t>
            </a:r>
          </a:p>
          <a:p>
            <a:pPr lvl="2"/>
            <a:r>
              <a:rPr lang="en-US">
                <a:latin typeface="Inter"/>
              </a:rPr>
              <a:t>Send a recording of the different use case demonstration to be reviewed by the PPM</a:t>
            </a:r>
          </a:p>
          <a:p>
            <a:pPr lvl="2"/>
            <a:r>
              <a:rPr lang="en-US">
                <a:latin typeface="Inter"/>
              </a:rPr>
              <a:t>Plan a live session (zoom or on-site) with his Partner Presales Manager (PPM)</a:t>
            </a:r>
          </a:p>
        </p:txBody>
      </p:sp>
      <p:sp>
        <p:nvSpPr>
          <p:cNvPr id="7" name="Titre 6">
            <a:extLst>
              <a:ext uri="{FF2B5EF4-FFF2-40B4-BE49-F238E27FC236}">
                <a16:creationId xmlns:a16="http://schemas.microsoft.com/office/drawing/2014/main" id="{948C664F-FDF1-A300-DC35-2E546BF25466}"/>
              </a:ext>
            </a:extLst>
          </p:cNvPr>
          <p:cNvSpPr>
            <a:spLocks noGrp="1"/>
          </p:cNvSpPr>
          <p:nvPr>
            <p:ph type="title"/>
          </p:nvPr>
        </p:nvSpPr>
        <p:spPr/>
        <p:txBody>
          <a:bodyPr/>
          <a:lstStyle/>
          <a:p>
            <a:r>
              <a:rPr lang="fr-FR"/>
              <a:t>Introduction</a:t>
            </a:r>
          </a:p>
        </p:txBody>
      </p:sp>
      <p:sp>
        <p:nvSpPr>
          <p:cNvPr id="9" name="Sous-titre 8">
            <a:extLst>
              <a:ext uri="{FF2B5EF4-FFF2-40B4-BE49-F238E27FC236}">
                <a16:creationId xmlns:a16="http://schemas.microsoft.com/office/drawing/2014/main" id="{324C9CCC-131C-0C4A-9BFF-211EB3CC6393}"/>
              </a:ext>
            </a:extLst>
          </p:cNvPr>
          <p:cNvSpPr>
            <a:spLocks noGrp="1"/>
          </p:cNvSpPr>
          <p:nvPr>
            <p:ph type="subTitle" idx="14"/>
          </p:nvPr>
        </p:nvSpPr>
        <p:spPr/>
        <p:txBody>
          <a:bodyPr/>
          <a:lstStyle/>
          <a:p>
            <a:r>
              <a:rPr lang="en-US">
                <a:latin typeface="Inter Light"/>
              </a:rPr>
              <a:t>Value-based story telling demo-package</a:t>
            </a:r>
          </a:p>
        </p:txBody>
      </p:sp>
      <p:sp>
        <p:nvSpPr>
          <p:cNvPr id="10" name="Espace réservé du texte 9">
            <a:extLst>
              <a:ext uri="{FF2B5EF4-FFF2-40B4-BE49-F238E27FC236}">
                <a16:creationId xmlns:a16="http://schemas.microsoft.com/office/drawing/2014/main" id="{BC2896D4-BD5F-DF4A-B686-1FED3C7E18A3}"/>
              </a:ext>
            </a:extLst>
          </p:cNvPr>
          <p:cNvSpPr>
            <a:spLocks noGrp="1"/>
          </p:cNvSpPr>
          <p:nvPr>
            <p:ph type="body" sz="quarter" idx="18"/>
          </p:nvPr>
        </p:nvSpPr>
        <p:spPr/>
        <p:txBody>
          <a:bodyPr/>
          <a:lstStyle/>
          <a:p>
            <a:endParaRPr lang="fr-FR"/>
          </a:p>
        </p:txBody>
      </p:sp>
    </p:spTree>
    <p:extLst>
      <p:ext uri="{BB962C8B-B14F-4D97-AF65-F5344CB8AC3E}">
        <p14:creationId xmlns:p14="http://schemas.microsoft.com/office/powerpoint/2010/main" val="450709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D3C4F-298D-E29D-A86A-93B1C2E4123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0B025A5-CECD-98BF-16CA-66E688182666}"/>
              </a:ext>
            </a:extLst>
          </p:cNvPr>
          <p:cNvSpPr/>
          <p:nvPr/>
        </p:nvSpPr>
        <p:spPr>
          <a:xfrm>
            <a:off x="5992998" y="1592846"/>
            <a:ext cx="2362526" cy="4780425"/>
          </a:xfrm>
          <a:prstGeom prst="rect">
            <a:avLst/>
          </a:prstGeom>
          <a:solidFill>
            <a:schemeClr val="bg1">
              <a:alpha val="34000"/>
            </a:schemeClr>
          </a:solidFill>
          <a:ln w="31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pPr algn="ctr"/>
            <a:r>
              <a:rPr lang="en-GB" sz="1100">
                <a:solidFill>
                  <a:srgbClr val="0070C0"/>
                </a:solidFill>
              </a:rPr>
              <a:t>Headquarters</a:t>
            </a:r>
          </a:p>
        </p:txBody>
      </p:sp>
      <p:sp>
        <p:nvSpPr>
          <p:cNvPr id="15" name="Title 180">
            <a:extLst>
              <a:ext uri="{FF2B5EF4-FFF2-40B4-BE49-F238E27FC236}">
                <a16:creationId xmlns:a16="http://schemas.microsoft.com/office/drawing/2014/main" id="{982C60A6-0B99-F5AE-4364-0916ACE78C80}"/>
              </a:ext>
            </a:extLst>
          </p:cNvPr>
          <p:cNvSpPr txBox="1">
            <a:spLocks/>
          </p:cNvSpPr>
          <p:nvPr/>
        </p:nvSpPr>
        <p:spPr>
          <a:xfrm>
            <a:off x="287892" y="275766"/>
            <a:ext cx="10808407" cy="521840"/>
          </a:xfrm>
          <a:prstGeom prst="rect">
            <a:avLst/>
          </a:prstGeom>
        </p:spPr>
        <p:txBody>
          <a:bodyPr>
            <a:noAutofit/>
          </a:bodyPr>
          <a:lstStyle>
            <a:lvl1pPr algn="l" defTabSz="914400" rtl="0" eaLnBrk="1" latinLnBrk="0" hangingPunct="1">
              <a:lnSpc>
                <a:spcPct val="90000"/>
              </a:lnSpc>
              <a:spcBef>
                <a:spcPct val="0"/>
              </a:spcBef>
              <a:buNone/>
              <a:defRPr sz="4000" b="1" i="0" kern="1200">
                <a:solidFill>
                  <a:schemeClr val="tx1"/>
                </a:solidFill>
                <a:latin typeface="Inter SemiBold" panose="02000503000000020004" pitchFamily="2" charset="0"/>
                <a:ea typeface="Inter SemiBold" panose="02000503000000020004" pitchFamily="2" charset="0"/>
                <a:cs typeface="+mj-cs"/>
              </a:defRPr>
            </a:lvl1pPr>
          </a:lstStyle>
          <a:p>
            <a:r>
              <a:rPr lang="en-US" sz="3200" b="0"/>
              <a:t>Use case: Application Integration </a:t>
            </a:r>
          </a:p>
        </p:txBody>
      </p:sp>
      <p:sp>
        <p:nvSpPr>
          <p:cNvPr id="18" name="ZoneTexte 17">
            <a:extLst>
              <a:ext uri="{FF2B5EF4-FFF2-40B4-BE49-F238E27FC236}">
                <a16:creationId xmlns:a16="http://schemas.microsoft.com/office/drawing/2014/main" id="{16F96D38-2B70-3333-76D7-6B4C41B036EB}"/>
              </a:ext>
            </a:extLst>
          </p:cNvPr>
          <p:cNvSpPr txBox="1"/>
          <p:nvPr/>
        </p:nvSpPr>
        <p:spPr>
          <a:xfrm>
            <a:off x="284995" y="825656"/>
            <a:ext cx="11480363" cy="307777"/>
          </a:xfrm>
          <a:prstGeom prst="rect">
            <a:avLst/>
          </a:prstGeom>
          <a:noFill/>
        </p:spPr>
        <p:txBody>
          <a:bodyPr wrap="square" lIns="91440" tIns="45720" rIns="91440" bIns="45720" rtlCol="0" anchor="t">
            <a:spAutoFit/>
          </a:bodyPr>
          <a:lstStyle/>
          <a:p>
            <a:r>
              <a:rPr lang="en-US" sz="1400"/>
              <a:t>Click-and-Collect - Immediate order pickup from local stores.</a:t>
            </a:r>
          </a:p>
        </p:txBody>
      </p:sp>
      <p:sp>
        <p:nvSpPr>
          <p:cNvPr id="55" name="TextBox 54">
            <a:extLst>
              <a:ext uri="{FF2B5EF4-FFF2-40B4-BE49-F238E27FC236}">
                <a16:creationId xmlns:a16="http://schemas.microsoft.com/office/drawing/2014/main" id="{7A93710A-353D-DBDB-95AB-727A020EAF24}"/>
              </a:ext>
            </a:extLst>
          </p:cNvPr>
          <p:cNvSpPr txBox="1"/>
          <p:nvPr/>
        </p:nvSpPr>
        <p:spPr>
          <a:xfrm rot="16200000">
            <a:off x="2026839" y="4665375"/>
            <a:ext cx="1120820" cy="276999"/>
          </a:xfrm>
          <a:prstGeom prst="rect">
            <a:avLst/>
          </a:prstGeom>
          <a:noFill/>
        </p:spPr>
        <p:txBody>
          <a:bodyPr wrap="none" rtlCol="0">
            <a:spAutoFit/>
          </a:bodyPr>
          <a:lstStyle/>
          <a:p>
            <a:r>
              <a:rPr lang="en-GB" sz="1200" b="1"/>
              <a:t>Retail stores</a:t>
            </a:r>
          </a:p>
        </p:txBody>
      </p:sp>
      <p:sp>
        <p:nvSpPr>
          <p:cNvPr id="56" name="TextBox 55">
            <a:extLst>
              <a:ext uri="{FF2B5EF4-FFF2-40B4-BE49-F238E27FC236}">
                <a16:creationId xmlns:a16="http://schemas.microsoft.com/office/drawing/2014/main" id="{729F5B8A-FF9E-7E4F-DB7E-74AD32814AFB}"/>
              </a:ext>
            </a:extLst>
          </p:cNvPr>
          <p:cNvSpPr txBox="1"/>
          <p:nvPr/>
        </p:nvSpPr>
        <p:spPr>
          <a:xfrm rot="16200000">
            <a:off x="2012413" y="2142922"/>
            <a:ext cx="1149674" cy="276999"/>
          </a:xfrm>
          <a:prstGeom prst="rect">
            <a:avLst/>
          </a:prstGeom>
          <a:noFill/>
        </p:spPr>
        <p:txBody>
          <a:bodyPr wrap="none" rtlCol="0">
            <a:spAutoFit/>
          </a:bodyPr>
          <a:lstStyle/>
          <a:p>
            <a:r>
              <a:rPr lang="en-GB" sz="1200" b="1"/>
              <a:t>E-commerce</a:t>
            </a:r>
          </a:p>
        </p:txBody>
      </p:sp>
      <p:cxnSp>
        <p:nvCxnSpPr>
          <p:cNvPr id="60" name="Connector: Elbow 59">
            <a:extLst>
              <a:ext uri="{FF2B5EF4-FFF2-40B4-BE49-F238E27FC236}">
                <a16:creationId xmlns:a16="http://schemas.microsoft.com/office/drawing/2014/main" id="{FF0F784C-4A19-CED2-17AB-9E5EC6510514}"/>
              </a:ext>
            </a:extLst>
          </p:cNvPr>
          <p:cNvCxnSpPr>
            <a:cxnSpLocks/>
            <a:stCxn id="1026" idx="3"/>
            <a:endCxn id="16" idx="1"/>
          </p:cNvCxnSpPr>
          <p:nvPr/>
        </p:nvCxnSpPr>
        <p:spPr>
          <a:xfrm>
            <a:off x="3974370" y="2419564"/>
            <a:ext cx="2319606" cy="446769"/>
          </a:xfrm>
          <a:prstGeom prst="bentConnector3">
            <a:avLst>
              <a:gd name="adj1" fmla="val 48122"/>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A271AE9-EE54-CFE8-497F-F61F11BEC17E}"/>
              </a:ext>
            </a:extLst>
          </p:cNvPr>
          <p:cNvSpPr txBox="1"/>
          <p:nvPr/>
        </p:nvSpPr>
        <p:spPr>
          <a:xfrm>
            <a:off x="4804970" y="2864106"/>
            <a:ext cx="1220206" cy="200055"/>
          </a:xfrm>
          <a:prstGeom prst="rect">
            <a:avLst/>
          </a:prstGeom>
          <a:noFill/>
        </p:spPr>
        <p:txBody>
          <a:bodyPr wrap="none" rtlCol="0">
            <a:spAutoFit/>
          </a:bodyPr>
          <a:lstStyle/>
          <a:p>
            <a:r>
              <a:rPr lang="en-GB" sz="700"/>
              <a:t>Qlik Talend Cloud (CDC)</a:t>
            </a:r>
          </a:p>
        </p:txBody>
      </p:sp>
      <p:cxnSp>
        <p:nvCxnSpPr>
          <p:cNvPr id="1035" name="Connector: Elbow 1034">
            <a:extLst>
              <a:ext uri="{FF2B5EF4-FFF2-40B4-BE49-F238E27FC236}">
                <a16:creationId xmlns:a16="http://schemas.microsoft.com/office/drawing/2014/main" id="{329A7B53-4A4E-8FFA-E7AC-DD03A602381C}"/>
              </a:ext>
            </a:extLst>
          </p:cNvPr>
          <p:cNvCxnSpPr>
            <a:cxnSpLocks/>
            <a:endCxn id="16" idx="2"/>
          </p:cNvCxnSpPr>
          <p:nvPr/>
        </p:nvCxnSpPr>
        <p:spPr>
          <a:xfrm flipV="1">
            <a:off x="3996893" y="3082174"/>
            <a:ext cx="2512925" cy="9562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6" name="Connector: Elbow 1035">
            <a:extLst>
              <a:ext uri="{FF2B5EF4-FFF2-40B4-BE49-F238E27FC236}">
                <a16:creationId xmlns:a16="http://schemas.microsoft.com/office/drawing/2014/main" id="{397C5F4A-C480-A046-7E73-3DD606B7FEDB}"/>
              </a:ext>
            </a:extLst>
          </p:cNvPr>
          <p:cNvCxnSpPr>
            <a:cxnSpLocks/>
            <a:stCxn id="1045" idx="3"/>
            <a:endCxn id="16" idx="2"/>
          </p:cNvCxnSpPr>
          <p:nvPr/>
        </p:nvCxnSpPr>
        <p:spPr>
          <a:xfrm flipV="1">
            <a:off x="3963281" y="3082174"/>
            <a:ext cx="2546537" cy="18340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7" name="Connector: Elbow 1036">
            <a:extLst>
              <a:ext uri="{FF2B5EF4-FFF2-40B4-BE49-F238E27FC236}">
                <a16:creationId xmlns:a16="http://schemas.microsoft.com/office/drawing/2014/main" id="{3480A4E9-5716-732D-B061-BC06D7F00060}"/>
              </a:ext>
            </a:extLst>
          </p:cNvPr>
          <p:cNvCxnSpPr>
            <a:cxnSpLocks/>
            <a:stCxn id="1052" idx="3"/>
          </p:cNvCxnSpPr>
          <p:nvPr/>
        </p:nvCxnSpPr>
        <p:spPr>
          <a:xfrm flipV="1">
            <a:off x="3985040" y="3061933"/>
            <a:ext cx="2523218" cy="28133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7" name="Picture 1046">
            <a:extLst>
              <a:ext uri="{FF2B5EF4-FFF2-40B4-BE49-F238E27FC236}">
                <a16:creationId xmlns:a16="http://schemas.microsoft.com/office/drawing/2014/main" id="{1F95D9F3-E21D-5744-BD17-19B8101D7F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516" y="1964048"/>
            <a:ext cx="496636" cy="496636"/>
          </a:xfrm>
          <a:prstGeom prst="rect">
            <a:avLst/>
          </a:prstGeom>
        </p:spPr>
      </p:pic>
      <p:sp>
        <p:nvSpPr>
          <p:cNvPr id="1049" name="TextBox 1048">
            <a:extLst>
              <a:ext uri="{FF2B5EF4-FFF2-40B4-BE49-F238E27FC236}">
                <a16:creationId xmlns:a16="http://schemas.microsoft.com/office/drawing/2014/main" id="{9B8DDA3D-54A5-9434-8374-62FA4202EFB5}"/>
              </a:ext>
            </a:extLst>
          </p:cNvPr>
          <p:cNvSpPr txBox="1"/>
          <p:nvPr/>
        </p:nvSpPr>
        <p:spPr>
          <a:xfrm>
            <a:off x="170248" y="2430195"/>
            <a:ext cx="788999" cy="200055"/>
          </a:xfrm>
          <a:prstGeom prst="rect">
            <a:avLst/>
          </a:prstGeom>
          <a:noFill/>
        </p:spPr>
        <p:txBody>
          <a:bodyPr wrap="none" rtlCol="0">
            <a:spAutoFit/>
          </a:bodyPr>
          <a:lstStyle/>
          <a:p>
            <a:r>
              <a:rPr lang="en-GB" sz="700"/>
              <a:t>User interface</a:t>
            </a:r>
          </a:p>
        </p:txBody>
      </p:sp>
      <p:grpSp>
        <p:nvGrpSpPr>
          <p:cNvPr id="28" name="Group 27">
            <a:extLst>
              <a:ext uri="{FF2B5EF4-FFF2-40B4-BE49-F238E27FC236}">
                <a16:creationId xmlns:a16="http://schemas.microsoft.com/office/drawing/2014/main" id="{AB9C36C2-C2C9-3C1C-FC50-813A196CC48B}"/>
              </a:ext>
            </a:extLst>
          </p:cNvPr>
          <p:cNvGrpSpPr/>
          <p:nvPr/>
        </p:nvGrpSpPr>
        <p:grpSpPr>
          <a:xfrm>
            <a:off x="1181928" y="2024061"/>
            <a:ext cx="848345" cy="1046739"/>
            <a:chOff x="1334333" y="2024061"/>
            <a:chExt cx="848345" cy="1046739"/>
          </a:xfrm>
        </p:grpSpPr>
        <p:pic>
          <p:nvPicPr>
            <p:cNvPr id="1048" name="Picture 1047">
              <a:extLst>
                <a:ext uri="{FF2B5EF4-FFF2-40B4-BE49-F238E27FC236}">
                  <a16:creationId xmlns:a16="http://schemas.microsoft.com/office/drawing/2014/main" id="{58B48FBF-E0FB-0247-B2F4-0A5C974955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34681" y="2024061"/>
              <a:ext cx="376610" cy="376610"/>
            </a:xfrm>
            <a:prstGeom prst="rect">
              <a:avLst/>
            </a:prstGeom>
          </p:spPr>
        </p:pic>
        <p:sp>
          <p:nvSpPr>
            <p:cNvPr id="1050" name="TextBox 1049">
              <a:extLst>
                <a:ext uri="{FF2B5EF4-FFF2-40B4-BE49-F238E27FC236}">
                  <a16:creationId xmlns:a16="http://schemas.microsoft.com/office/drawing/2014/main" id="{624CDEA3-1581-37B7-84CE-DF83035E2C3F}"/>
                </a:ext>
              </a:extLst>
            </p:cNvPr>
            <p:cNvSpPr txBox="1"/>
            <p:nvPr/>
          </p:nvSpPr>
          <p:spPr>
            <a:xfrm>
              <a:off x="1334333" y="2655302"/>
              <a:ext cx="848345" cy="415498"/>
            </a:xfrm>
            <a:prstGeom prst="rect">
              <a:avLst/>
            </a:prstGeom>
            <a:noFill/>
          </p:spPr>
          <p:txBody>
            <a:bodyPr wrap="square" rtlCol="0">
              <a:spAutoFit/>
            </a:bodyPr>
            <a:lstStyle/>
            <a:p>
              <a:pPr algn="ctr"/>
              <a:r>
                <a:rPr lang="en-GB" sz="700"/>
                <a:t>Talend Studio implements</a:t>
              </a:r>
              <a:br>
                <a:rPr lang="en-GB" sz="700"/>
              </a:br>
              <a:r>
                <a:rPr lang="en-GB" sz="700"/>
                <a:t>REST API</a:t>
              </a:r>
            </a:p>
          </p:txBody>
        </p:sp>
      </p:grpSp>
      <p:cxnSp>
        <p:nvCxnSpPr>
          <p:cNvPr id="1053" name="Straight Arrow Connector 1052">
            <a:extLst>
              <a:ext uri="{FF2B5EF4-FFF2-40B4-BE49-F238E27FC236}">
                <a16:creationId xmlns:a16="http://schemas.microsoft.com/office/drawing/2014/main" id="{35439825-8F35-A24B-8069-84A8BFF84247}"/>
              </a:ext>
            </a:extLst>
          </p:cNvPr>
          <p:cNvCxnSpPr>
            <a:cxnSpLocks/>
            <a:stCxn id="1047" idx="3"/>
          </p:cNvCxnSpPr>
          <p:nvPr/>
        </p:nvCxnSpPr>
        <p:spPr>
          <a:xfrm>
            <a:off x="835152" y="2212366"/>
            <a:ext cx="4471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7" name="Straight Arrow Connector 1056">
            <a:extLst>
              <a:ext uri="{FF2B5EF4-FFF2-40B4-BE49-F238E27FC236}">
                <a16:creationId xmlns:a16="http://schemas.microsoft.com/office/drawing/2014/main" id="{D4A712F2-E19C-BDEA-CDC9-761F93F1595E}"/>
              </a:ext>
            </a:extLst>
          </p:cNvPr>
          <p:cNvCxnSpPr/>
          <p:nvPr/>
        </p:nvCxnSpPr>
        <p:spPr>
          <a:xfrm>
            <a:off x="1788932" y="2218294"/>
            <a:ext cx="5995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8" name="TextBox 1057">
            <a:extLst>
              <a:ext uri="{FF2B5EF4-FFF2-40B4-BE49-F238E27FC236}">
                <a16:creationId xmlns:a16="http://schemas.microsoft.com/office/drawing/2014/main" id="{BBF26069-26E4-70D3-8C8B-17EA9DB3511B}"/>
              </a:ext>
            </a:extLst>
          </p:cNvPr>
          <p:cNvSpPr txBox="1"/>
          <p:nvPr/>
        </p:nvSpPr>
        <p:spPr>
          <a:xfrm>
            <a:off x="1739168" y="2068737"/>
            <a:ext cx="582211" cy="307777"/>
          </a:xfrm>
          <a:prstGeom prst="rect">
            <a:avLst/>
          </a:prstGeom>
          <a:noFill/>
        </p:spPr>
        <p:txBody>
          <a:bodyPr wrap="none" rtlCol="0">
            <a:spAutoFit/>
          </a:bodyPr>
          <a:lstStyle/>
          <a:p>
            <a:r>
              <a:rPr lang="en-GB" sz="700"/>
              <a:t>Write to </a:t>
            </a:r>
          </a:p>
          <a:p>
            <a:r>
              <a:rPr lang="en-GB" sz="700"/>
              <a:t>database</a:t>
            </a:r>
          </a:p>
        </p:txBody>
      </p:sp>
      <p:pic>
        <p:nvPicPr>
          <p:cNvPr id="1059" name="Graphic 11">
            <a:extLst>
              <a:ext uri="{FF2B5EF4-FFF2-40B4-BE49-F238E27FC236}">
                <a16:creationId xmlns:a16="http://schemas.microsoft.com/office/drawing/2014/main" id="{7F568699-CAE8-0244-955A-1C589DA72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9873" y="1937904"/>
            <a:ext cx="219306" cy="350890"/>
          </a:xfrm>
          <a:prstGeom prst="rect">
            <a:avLst/>
          </a:prstGeom>
        </p:spPr>
      </p:pic>
      <p:cxnSp>
        <p:nvCxnSpPr>
          <p:cNvPr id="1061" name="Connector: Elbow 1060">
            <a:extLst>
              <a:ext uri="{FF2B5EF4-FFF2-40B4-BE49-F238E27FC236}">
                <a16:creationId xmlns:a16="http://schemas.microsoft.com/office/drawing/2014/main" id="{B4E7E725-3813-CCA7-7E31-D02554ACD117}"/>
              </a:ext>
            </a:extLst>
          </p:cNvPr>
          <p:cNvCxnSpPr>
            <a:cxnSpLocks/>
            <a:stCxn id="1026" idx="3"/>
            <a:endCxn id="1059" idx="1"/>
          </p:cNvCxnSpPr>
          <p:nvPr/>
        </p:nvCxnSpPr>
        <p:spPr>
          <a:xfrm flipV="1">
            <a:off x="3974370" y="2113349"/>
            <a:ext cx="2415503" cy="306215"/>
          </a:xfrm>
          <a:prstGeom prst="bentConnector3">
            <a:avLst>
              <a:gd name="adj1" fmla="val 45944"/>
            </a:avLst>
          </a:prstGeom>
          <a:ln>
            <a:tailEnd type="triangle"/>
          </a:ln>
        </p:spPr>
        <p:style>
          <a:lnRef idx="1">
            <a:schemeClr val="accent1"/>
          </a:lnRef>
          <a:fillRef idx="0">
            <a:schemeClr val="accent1"/>
          </a:fillRef>
          <a:effectRef idx="0">
            <a:schemeClr val="accent1"/>
          </a:effectRef>
          <a:fontRef idx="minor">
            <a:schemeClr val="tx1"/>
          </a:fontRef>
        </p:style>
      </p:cxnSp>
      <p:sp>
        <p:nvSpPr>
          <p:cNvPr id="1062" name="TextBox 1061">
            <a:extLst>
              <a:ext uri="{FF2B5EF4-FFF2-40B4-BE49-F238E27FC236}">
                <a16:creationId xmlns:a16="http://schemas.microsoft.com/office/drawing/2014/main" id="{634C9F88-FAFB-4E5A-4EA6-082446AA526B}"/>
              </a:ext>
            </a:extLst>
          </p:cNvPr>
          <p:cNvSpPr txBox="1"/>
          <p:nvPr/>
        </p:nvSpPr>
        <p:spPr>
          <a:xfrm>
            <a:off x="5072483" y="1931562"/>
            <a:ext cx="870751" cy="200055"/>
          </a:xfrm>
          <a:prstGeom prst="rect">
            <a:avLst/>
          </a:prstGeom>
          <a:noFill/>
        </p:spPr>
        <p:txBody>
          <a:bodyPr wrap="none" rtlCol="0">
            <a:spAutoFit/>
          </a:bodyPr>
          <a:lstStyle/>
          <a:p>
            <a:r>
              <a:rPr lang="en-GB" sz="700"/>
              <a:t>Publish to Kafka</a:t>
            </a:r>
          </a:p>
        </p:txBody>
      </p:sp>
      <p:sp>
        <p:nvSpPr>
          <p:cNvPr id="1064" name="TextBox 1063">
            <a:extLst>
              <a:ext uri="{FF2B5EF4-FFF2-40B4-BE49-F238E27FC236}">
                <a16:creationId xmlns:a16="http://schemas.microsoft.com/office/drawing/2014/main" id="{129F6AC7-C1E1-2C9E-D9C8-0FE4984E9CDC}"/>
              </a:ext>
            </a:extLst>
          </p:cNvPr>
          <p:cNvSpPr txBox="1"/>
          <p:nvPr/>
        </p:nvSpPr>
        <p:spPr>
          <a:xfrm>
            <a:off x="1029150" y="5009237"/>
            <a:ext cx="949396" cy="523220"/>
          </a:xfrm>
          <a:prstGeom prst="rect">
            <a:avLst/>
          </a:prstGeom>
          <a:noFill/>
        </p:spPr>
        <p:txBody>
          <a:bodyPr wrap="square" lIns="91440" tIns="45720" rIns="91440" bIns="45720" rtlCol="0" anchor="t">
            <a:spAutoFit/>
          </a:bodyPr>
          <a:lstStyle/>
          <a:p>
            <a:pPr algn="ctr"/>
            <a:r>
              <a:rPr lang="en-GB" sz="700"/>
              <a:t>Qlik Talend reads Kafka messages and routes to retail store</a:t>
            </a:r>
          </a:p>
        </p:txBody>
      </p:sp>
      <p:cxnSp>
        <p:nvCxnSpPr>
          <p:cNvPr id="1072" name="Straight Arrow Connector 1071">
            <a:extLst>
              <a:ext uri="{FF2B5EF4-FFF2-40B4-BE49-F238E27FC236}">
                <a16:creationId xmlns:a16="http://schemas.microsoft.com/office/drawing/2014/main" id="{2D8264C8-4F5F-E419-367F-EB3B0891F322}"/>
              </a:ext>
            </a:extLst>
          </p:cNvPr>
          <p:cNvCxnSpPr>
            <a:cxnSpLocks/>
          </p:cNvCxnSpPr>
          <p:nvPr/>
        </p:nvCxnSpPr>
        <p:spPr>
          <a:xfrm>
            <a:off x="652856" y="4820933"/>
            <a:ext cx="535002" cy="0"/>
          </a:xfrm>
          <a:prstGeom prst="straightConnector1">
            <a:avLst/>
          </a:prstGeom>
          <a:ln>
            <a:solidFill>
              <a:srgbClr val="FF9966"/>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7BF293A7-3BB5-1F76-147D-F1E2E6081EAD}"/>
              </a:ext>
            </a:extLst>
          </p:cNvPr>
          <p:cNvCxnSpPr>
            <a:cxnSpLocks/>
          </p:cNvCxnSpPr>
          <p:nvPr/>
        </p:nvCxnSpPr>
        <p:spPr>
          <a:xfrm>
            <a:off x="1766863" y="4788980"/>
            <a:ext cx="663506" cy="0"/>
          </a:xfrm>
          <a:prstGeom prst="straightConnector1">
            <a:avLst/>
          </a:prstGeom>
          <a:ln>
            <a:solidFill>
              <a:srgbClr val="FF9966"/>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85" name="Table 1084">
            <a:extLst>
              <a:ext uri="{FF2B5EF4-FFF2-40B4-BE49-F238E27FC236}">
                <a16:creationId xmlns:a16="http://schemas.microsoft.com/office/drawing/2014/main" id="{740983B3-6DA7-C26F-15F0-A23F250E1F21}"/>
              </a:ext>
            </a:extLst>
          </p:cNvPr>
          <p:cNvGraphicFramePr>
            <a:graphicFrameLocks noGrp="1"/>
          </p:cNvGraphicFramePr>
          <p:nvPr>
            <p:extLst>
              <p:ext uri="{D42A27DB-BD31-4B8C-83A1-F6EECF244321}">
                <p14:modId xmlns:p14="http://schemas.microsoft.com/office/powerpoint/2010/main" val="1620212300"/>
              </p:ext>
            </p:extLst>
          </p:nvPr>
        </p:nvGraphicFramePr>
        <p:xfrm>
          <a:off x="8619296" y="1572607"/>
          <a:ext cx="3423047" cy="4763914"/>
        </p:xfrm>
        <a:graphic>
          <a:graphicData uri="http://schemas.openxmlformats.org/drawingml/2006/table">
            <a:tbl>
              <a:tblPr bandRow="1">
                <a:tableStyleId>{F5AB1C69-6EDB-4FF4-983F-18BD219EF322}</a:tableStyleId>
              </a:tblPr>
              <a:tblGrid>
                <a:gridCol w="1835902">
                  <a:extLst>
                    <a:ext uri="{9D8B030D-6E8A-4147-A177-3AD203B41FA5}">
                      <a16:colId xmlns:a16="http://schemas.microsoft.com/office/drawing/2014/main" val="3288988346"/>
                    </a:ext>
                  </a:extLst>
                </a:gridCol>
                <a:gridCol w="1587145">
                  <a:extLst>
                    <a:ext uri="{9D8B030D-6E8A-4147-A177-3AD203B41FA5}">
                      <a16:colId xmlns:a16="http://schemas.microsoft.com/office/drawing/2014/main" val="3201409095"/>
                    </a:ext>
                  </a:extLst>
                </a:gridCol>
              </a:tblGrid>
              <a:tr h="673660">
                <a:tc>
                  <a:txBody>
                    <a:bodyPr/>
                    <a:lstStyle/>
                    <a:p>
                      <a:r>
                        <a:rPr lang="en-US" sz="1400" b="1">
                          <a:solidFill>
                            <a:schemeClr val="bg1"/>
                          </a:solidFill>
                        </a:rPr>
                        <a:t>Data Challenge</a:t>
                      </a:r>
                    </a:p>
                  </a:txBody>
                  <a:tcPr anchor="ctr">
                    <a:solidFill>
                      <a:schemeClr val="accent3"/>
                    </a:solidFill>
                  </a:tcPr>
                </a:tc>
                <a:tc>
                  <a:txBody>
                    <a:bodyPr/>
                    <a:lstStyle/>
                    <a:p>
                      <a:r>
                        <a:rPr lang="en-US" sz="1400" b="1">
                          <a:solidFill>
                            <a:schemeClr val="bg1"/>
                          </a:solidFill>
                        </a:rPr>
                        <a:t>Solution</a:t>
                      </a:r>
                    </a:p>
                  </a:txBody>
                  <a:tcPr anchor="ctr">
                    <a:solidFill>
                      <a:schemeClr val="accent3"/>
                    </a:solidFill>
                  </a:tcPr>
                </a:tc>
                <a:extLst>
                  <a:ext uri="{0D108BD9-81ED-4DB2-BD59-A6C34878D82A}">
                    <a16:rowId xmlns:a16="http://schemas.microsoft.com/office/drawing/2014/main" val="2867114656"/>
                  </a:ext>
                </a:extLst>
              </a:tr>
              <a:tr h="2045127">
                <a:tc>
                  <a:txBody>
                    <a:bodyPr/>
                    <a:lstStyle/>
                    <a:p>
                      <a:pPr marL="285750" indent="-285750">
                        <a:buFont typeface="Arial" panose="020B0604020202020204" pitchFamily="34" charset="0"/>
                        <a:buChar char="•"/>
                      </a:pPr>
                      <a:r>
                        <a:rPr lang="en-US" sz="1200">
                          <a:solidFill>
                            <a:schemeClr val="bg1"/>
                          </a:solidFill>
                        </a:rPr>
                        <a:t>Ecommerce store and retail-stores applications are not integrated.</a:t>
                      </a:r>
                    </a:p>
                  </a:txBody>
                  <a:tcPr anchor="ctr">
                    <a:solidFill>
                      <a:schemeClr val="accent3"/>
                    </a:solidFill>
                  </a:tcPr>
                </a:tc>
                <a:tc>
                  <a:txBody>
                    <a:bodyPr/>
                    <a:lstStyle/>
                    <a:p>
                      <a:pPr marL="171450" indent="-171450">
                        <a:buFont typeface="Wingdings" panose="05000000000000000000" pitchFamily="2" charset="2"/>
                        <a:buChar char="ü"/>
                      </a:pPr>
                      <a:r>
                        <a:rPr lang="en-US" sz="1100">
                          <a:solidFill>
                            <a:schemeClr val="bg1"/>
                          </a:solidFill>
                        </a:rPr>
                        <a:t>Create REST APIs using Talend to integrate applications.</a:t>
                      </a:r>
                    </a:p>
                  </a:txBody>
                  <a:tcPr anchor="ctr">
                    <a:solidFill>
                      <a:schemeClr val="accent3"/>
                    </a:solidFill>
                  </a:tcPr>
                </a:tc>
                <a:extLst>
                  <a:ext uri="{0D108BD9-81ED-4DB2-BD59-A6C34878D82A}">
                    <a16:rowId xmlns:a16="http://schemas.microsoft.com/office/drawing/2014/main" val="743509723"/>
                  </a:ext>
                </a:extLst>
              </a:tr>
              <a:tr h="2045127">
                <a:tc>
                  <a:txBody>
                    <a:bodyPr/>
                    <a:lstStyle/>
                    <a:p>
                      <a:pPr marL="285750" indent="-285750">
                        <a:buFont typeface="Arial" panose="020B0604020202020204" pitchFamily="34" charset="0"/>
                        <a:buChar char="•"/>
                      </a:pPr>
                      <a:r>
                        <a:rPr lang="en-US" sz="1200">
                          <a:solidFill>
                            <a:schemeClr val="bg1"/>
                          </a:solidFill>
                        </a:rPr>
                        <a:t>Enhance customer experience by providing real-time connectivity and synch between e-commerce and retail outlets.</a:t>
                      </a:r>
                    </a:p>
                  </a:txBody>
                  <a:tcPr anchor="ctr">
                    <a:solidFill>
                      <a:schemeClr val="accent3"/>
                    </a:solidFill>
                  </a:tcPr>
                </a:tc>
                <a:tc>
                  <a:txBody>
                    <a:bodyPr/>
                    <a:lstStyle/>
                    <a:p>
                      <a:pPr marL="171450" indent="-171450">
                        <a:buFont typeface="Wingdings" panose="05000000000000000000" pitchFamily="2" charset="2"/>
                        <a:buChar char="ü"/>
                      </a:pPr>
                      <a:r>
                        <a:rPr lang="en-US" sz="1100">
                          <a:solidFill>
                            <a:schemeClr val="bg1"/>
                          </a:solidFill>
                        </a:rPr>
                        <a:t>Create a pub-sub messaging architecture with Talend and Kafka</a:t>
                      </a:r>
                    </a:p>
                  </a:txBody>
                  <a:tcPr anchor="ctr">
                    <a:solidFill>
                      <a:schemeClr val="accent3"/>
                    </a:solidFill>
                  </a:tcPr>
                </a:tc>
                <a:extLst>
                  <a:ext uri="{0D108BD9-81ED-4DB2-BD59-A6C34878D82A}">
                    <a16:rowId xmlns:a16="http://schemas.microsoft.com/office/drawing/2014/main" val="579203991"/>
                  </a:ext>
                </a:extLst>
              </a:tr>
            </a:tbl>
          </a:graphicData>
        </a:graphic>
      </p:graphicFrame>
      <p:pic>
        <p:nvPicPr>
          <p:cNvPr id="1086" name="Graphic 11">
            <a:extLst>
              <a:ext uri="{FF2B5EF4-FFF2-40B4-BE49-F238E27FC236}">
                <a16:creationId xmlns:a16="http://schemas.microsoft.com/office/drawing/2014/main" id="{695BBFF3-C408-122D-B5AD-4CDE52AA44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348" y="4643532"/>
            <a:ext cx="219306" cy="350890"/>
          </a:xfrm>
          <a:prstGeom prst="rect">
            <a:avLst/>
          </a:prstGeom>
        </p:spPr>
      </p:pic>
      <p:grpSp>
        <p:nvGrpSpPr>
          <p:cNvPr id="2" name="Group 1">
            <a:extLst>
              <a:ext uri="{FF2B5EF4-FFF2-40B4-BE49-F238E27FC236}">
                <a16:creationId xmlns:a16="http://schemas.microsoft.com/office/drawing/2014/main" id="{E7E0DE6C-6D0F-1E52-C5DE-6C26ECF6BF9F}"/>
              </a:ext>
            </a:extLst>
          </p:cNvPr>
          <p:cNvGrpSpPr/>
          <p:nvPr/>
        </p:nvGrpSpPr>
        <p:grpSpPr>
          <a:xfrm>
            <a:off x="6884798" y="4502096"/>
            <a:ext cx="652743" cy="596878"/>
            <a:chOff x="4541725" y="4374174"/>
            <a:chExt cx="652743" cy="596878"/>
          </a:xfrm>
        </p:grpSpPr>
        <p:pic>
          <p:nvPicPr>
            <p:cNvPr id="3" name="Graphic 40">
              <a:extLst>
                <a:ext uri="{FF2B5EF4-FFF2-40B4-BE49-F238E27FC236}">
                  <a16:creationId xmlns:a16="http://schemas.microsoft.com/office/drawing/2014/main" id="{5F7B8BA6-BC73-352D-450C-80BFC9F97D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1254" y="4374174"/>
              <a:ext cx="396823" cy="396823"/>
            </a:xfrm>
            <a:prstGeom prst="rect">
              <a:avLst/>
            </a:prstGeom>
          </p:spPr>
        </p:pic>
        <p:sp>
          <p:nvSpPr>
            <p:cNvPr id="4" name="TextBox 3">
              <a:extLst>
                <a:ext uri="{FF2B5EF4-FFF2-40B4-BE49-F238E27FC236}">
                  <a16:creationId xmlns:a16="http://schemas.microsoft.com/office/drawing/2014/main" id="{16887E69-B66B-A926-2C59-FAEEB6B47DB0}"/>
                </a:ext>
              </a:extLst>
            </p:cNvPr>
            <p:cNvSpPr txBox="1"/>
            <p:nvPr/>
          </p:nvSpPr>
          <p:spPr>
            <a:xfrm>
              <a:off x="4541725" y="4770997"/>
              <a:ext cx="652743" cy="200055"/>
            </a:xfrm>
            <a:prstGeom prst="rect">
              <a:avLst/>
            </a:prstGeom>
            <a:noFill/>
          </p:spPr>
          <p:txBody>
            <a:bodyPr wrap="none" rtlCol="0">
              <a:spAutoFit/>
            </a:bodyPr>
            <a:lstStyle/>
            <a:p>
              <a:r>
                <a:rPr lang="en-GB" sz="700"/>
                <a:t>Data Marts</a:t>
              </a:r>
            </a:p>
          </p:txBody>
        </p:sp>
      </p:grpSp>
      <p:grpSp>
        <p:nvGrpSpPr>
          <p:cNvPr id="8" name="Group 7">
            <a:extLst>
              <a:ext uri="{FF2B5EF4-FFF2-40B4-BE49-F238E27FC236}">
                <a16:creationId xmlns:a16="http://schemas.microsoft.com/office/drawing/2014/main" id="{3814B63E-0433-46AE-45E9-2268A5F81C0E}"/>
              </a:ext>
            </a:extLst>
          </p:cNvPr>
          <p:cNvGrpSpPr/>
          <p:nvPr/>
        </p:nvGrpSpPr>
        <p:grpSpPr>
          <a:xfrm>
            <a:off x="6772030" y="5414858"/>
            <a:ext cx="841035" cy="538428"/>
            <a:chOff x="2733811" y="5992078"/>
            <a:chExt cx="841035" cy="538428"/>
          </a:xfrm>
        </p:grpSpPr>
        <p:pic>
          <p:nvPicPr>
            <p:cNvPr id="9" name="Graphic 11">
              <a:extLst>
                <a:ext uri="{FF2B5EF4-FFF2-40B4-BE49-F238E27FC236}">
                  <a16:creationId xmlns:a16="http://schemas.microsoft.com/office/drawing/2014/main" id="{E322CCE7-C3FE-3AFD-F4CB-00486ECC59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53358" y="5992078"/>
              <a:ext cx="372548" cy="301670"/>
            </a:xfrm>
            <a:prstGeom prst="rect">
              <a:avLst/>
            </a:prstGeom>
          </p:spPr>
        </p:pic>
        <p:sp>
          <p:nvSpPr>
            <p:cNvPr id="10" name="TextBox 9">
              <a:extLst>
                <a:ext uri="{FF2B5EF4-FFF2-40B4-BE49-F238E27FC236}">
                  <a16:creationId xmlns:a16="http://schemas.microsoft.com/office/drawing/2014/main" id="{36F6E694-3E62-6F03-F3F8-6DF06247E81A}"/>
                </a:ext>
              </a:extLst>
            </p:cNvPr>
            <p:cNvSpPr txBox="1"/>
            <p:nvPr/>
          </p:nvSpPr>
          <p:spPr>
            <a:xfrm>
              <a:off x="2733811" y="6330451"/>
              <a:ext cx="841035" cy="200055"/>
            </a:xfrm>
            <a:prstGeom prst="rect">
              <a:avLst/>
            </a:prstGeom>
            <a:noFill/>
          </p:spPr>
          <p:txBody>
            <a:bodyPr wrap="square" rtlCol="0">
              <a:spAutoFit/>
            </a:bodyPr>
            <a:lstStyle/>
            <a:p>
              <a:r>
                <a:rPr lang="en-GB" sz="700"/>
                <a:t>Data Products</a:t>
              </a:r>
            </a:p>
          </p:txBody>
        </p:sp>
      </p:grpSp>
      <p:cxnSp>
        <p:nvCxnSpPr>
          <p:cNvPr id="11" name="Connector: Elbow 1027">
            <a:extLst>
              <a:ext uri="{FF2B5EF4-FFF2-40B4-BE49-F238E27FC236}">
                <a16:creationId xmlns:a16="http://schemas.microsoft.com/office/drawing/2014/main" id="{3BD58704-B3A6-85E8-8B15-7C1B7B7403E1}"/>
              </a:ext>
            </a:extLst>
          </p:cNvPr>
          <p:cNvCxnSpPr>
            <a:stCxn id="16" idx="3"/>
          </p:cNvCxnSpPr>
          <p:nvPr/>
        </p:nvCxnSpPr>
        <p:spPr>
          <a:xfrm>
            <a:off x="6725659" y="2866333"/>
            <a:ext cx="431485" cy="5951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C060F57-BF72-ADC6-50C6-405AB0081856}"/>
              </a:ext>
            </a:extLst>
          </p:cNvPr>
          <p:cNvGrpSpPr/>
          <p:nvPr/>
        </p:nvGrpSpPr>
        <p:grpSpPr>
          <a:xfrm>
            <a:off x="6248244" y="2484394"/>
            <a:ext cx="524503" cy="597780"/>
            <a:chOff x="3926340" y="2451961"/>
            <a:chExt cx="524503" cy="597780"/>
          </a:xfrm>
        </p:grpSpPr>
        <p:pic>
          <p:nvPicPr>
            <p:cNvPr id="16" name="Picture 2">
              <a:extLst>
                <a:ext uri="{FF2B5EF4-FFF2-40B4-BE49-F238E27FC236}">
                  <a16:creationId xmlns:a16="http://schemas.microsoft.com/office/drawing/2014/main" id="{4EACC712-2DAF-FFA3-EF9C-EBFB75260AC5}"/>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972072" y="2618058"/>
              <a:ext cx="431683" cy="4316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233B646-820B-375E-4629-E0672901C8CD}"/>
                </a:ext>
              </a:extLst>
            </p:cNvPr>
            <p:cNvSpPr txBox="1"/>
            <p:nvPr/>
          </p:nvSpPr>
          <p:spPr>
            <a:xfrm>
              <a:off x="3926340" y="2451961"/>
              <a:ext cx="524503" cy="200055"/>
            </a:xfrm>
            <a:prstGeom prst="rect">
              <a:avLst/>
            </a:prstGeom>
            <a:noFill/>
          </p:spPr>
          <p:txBody>
            <a:bodyPr wrap="none" lIns="91440" tIns="45720" rIns="91440" bIns="45720" rtlCol="0" anchor="t">
              <a:spAutoFit/>
            </a:bodyPr>
            <a:lstStyle/>
            <a:p>
              <a:r>
                <a:rPr lang="en-GB" sz="700"/>
                <a:t>Landing</a:t>
              </a:r>
              <a:endParaRPr lang="en-US"/>
            </a:p>
          </p:txBody>
        </p:sp>
      </p:grpSp>
      <p:grpSp>
        <p:nvGrpSpPr>
          <p:cNvPr id="22" name="Group 21">
            <a:extLst>
              <a:ext uri="{FF2B5EF4-FFF2-40B4-BE49-F238E27FC236}">
                <a16:creationId xmlns:a16="http://schemas.microsoft.com/office/drawing/2014/main" id="{97E510C3-5D5B-3F1D-5096-5EB7058B962A}"/>
              </a:ext>
            </a:extLst>
          </p:cNvPr>
          <p:cNvGrpSpPr/>
          <p:nvPr/>
        </p:nvGrpSpPr>
        <p:grpSpPr>
          <a:xfrm>
            <a:off x="6738351" y="3442970"/>
            <a:ext cx="878767" cy="631738"/>
            <a:chOff x="4416447" y="3410537"/>
            <a:chExt cx="878767" cy="631738"/>
          </a:xfrm>
        </p:grpSpPr>
        <p:pic>
          <p:nvPicPr>
            <p:cNvPr id="23" name="Picture 2">
              <a:extLst>
                <a:ext uri="{FF2B5EF4-FFF2-40B4-BE49-F238E27FC236}">
                  <a16:creationId xmlns:a16="http://schemas.microsoft.com/office/drawing/2014/main" id="{687D919E-1DCE-B1B7-A7AD-58E9E130B67B}"/>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622312" y="3410537"/>
              <a:ext cx="431683" cy="43168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956DF46-88EE-41B8-88CE-40A638A6B7C7}"/>
                </a:ext>
              </a:extLst>
            </p:cNvPr>
            <p:cNvSpPr txBox="1"/>
            <p:nvPr/>
          </p:nvSpPr>
          <p:spPr>
            <a:xfrm>
              <a:off x="4416447" y="3842220"/>
              <a:ext cx="878767" cy="200055"/>
            </a:xfrm>
            <a:prstGeom prst="rect">
              <a:avLst/>
            </a:prstGeom>
            <a:noFill/>
          </p:spPr>
          <p:txBody>
            <a:bodyPr wrap="none" rtlCol="0">
              <a:spAutoFit/>
            </a:bodyPr>
            <a:lstStyle/>
            <a:p>
              <a:r>
                <a:rPr lang="en-GB" sz="700"/>
                <a:t>Data warehouse</a:t>
              </a:r>
            </a:p>
          </p:txBody>
        </p:sp>
      </p:grpSp>
      <p:cxnSp>
        <p:nvCxnSpPr>
          <p:cNvPr id="25" name="Straight Arrow Connector 24">
            <a:extLst>
              <a:ext uri="{FF2B5EF4-FFF2-40B4-BE49-F238E27FC236}">
                <a16:creationId xmlns:a16="http://schemas.microsoft.com/office/drawing/2014/main" id="{2C8C0C29-DA1B-6969-D08D-9AA0E3EBF443}"/>
              </a:ext>
            </a:extLst>
          </p:cNvPr>
          <p:cNvCxnSpPr>
            <a:cxnSpLocks/>
            <a:stCxn id="24" idx="0"/>
          </p:cNvCxnSpPr>
          <p:nvPr/>
        </p:nvCxnSpPr>
        <p:spPr>
          <a:xfrm>
            <a:off x="7177735" y="3874653"/>
            <a:ext cx="0" cy="59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2160957-5C19-3F0F-2357-2AAD6CFA01DA}"/>
              </a:ext>
            </a:extLst>
          </p:cNvPr>
          <p:cNvSpPr txBox="1"/>
          <p:nvPr/>
        </p:nvSpPr>
        <p:spPr>
          <a:xfrm>
            <a:off x="7173620" y="4156095"/>
            <a:ext cx="1168910" cy="200055"/>
          </a:xfrm>
          <a:prstGeom prst="rect">
            <a:avLst/>
          </a:prstGeom>
          <a:noFill/>
        </p:spPr>
        <p:txBody>
          <a:bodyPr wrap="none" rtlCol="0">
            <a:spAutoFit/>
          </a:bodyPr>
          <a:lstStyle/>
          <a:p>
            <a:r>
              <a:rPr lang="en-GB" sz="700"/>
              <a:t>Warehouse automation</a:t>
            </a:r>
          </a:p>
        </p:txBody>
      </p:sp>
      <p:cxnSp>
        <p:nvCxnSpPr>
          <p:cNvPr id="44" name="Connector: Elbow 59">
            <a:extLst>
              <a:ext uri="{FF2B5EF4-FFF2-40B4-BE49-F238E27FC236}">
                <a16:creationId xmlns:a16="http://schemas.microsoft.com/office/drawing/2014/main" id="{C4A83EF9-176D-9C54-7E34-AA54BB0440DC}"/>
              </a:ext>
            </a:extLst>
          </p:cNvPr>
          <p:cNvCxnSpPr>
            <a:cxnSpLocks/>
          </p:cNvCxnSpPr>
          <p:nvPr/>
        </p:nvCxnSpPr>
        <p:spPr>
          <a:xfrm rot="5400000" flipH="1" flipV="1">
            <a:off x="1879389" y="4080339"/>
            <a:ext cx="949584" cy="345562"/>
          </a:xfrm>
          <a:prstGeom prst="bentConnector3">
            <a:avLst>
              <a:gd name="adj1" fmla="val 100035"/>
            </a:avLst>
          </a:prstGeom>
          <a:ln>
            <a:solidFill>
              <a:srgbClr val="FF996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59">
            <a:extLst>
              <a:ext uri="{FF2B5EF4-FFF2-40B4-BE49-F238E27FC236}">
                <a16:creationId xmlns:a16="http://schemas.microsoft.com/office/drawing/2014/main" id="{487C775E-6A0A-67D7-09A8-CE4AEAF7647E}"/>
              </a:ext>
            </a:extLst>
          </p:cNvPr>
          <p:cNvCxnSpPr>
            <a:cxnSpLocks/>
          </p:cNvCxnSpPr>
          <p:nvPr/>
        </p:nvCxnSpPr>
        <p:spPr>
          <a:xfrm rot="16200000" flipH="1">
            <a:off x="1887854" y="5112522"/>
            <a:ext cx="897554" cy="310461"/>
          </a:xfrm>
          <a:prstGeom prst="bentConnector3">
            <a:avLst>
              <a:gd name="adj1" fmla="val 99940"/>
            </a:avLst>
          </a:prstGeom>
          <a:ln>
            <a:solidFill>
              <a:srgbClr val="FF9966"/>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18">
            <a:extLst>
              <a:ext uri="{FF2B5EF4-FFF2-40B4-BE49-F238E27FC236}">
                <a16:creationId xmlns:a16="http://schemas.microsoft.com/office/drawing/2014/main" id="{51FF9005-3F2A-4FD6-A1ED-90D26696B38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97803" y="4640953"/>
            <a:ext cx="360000" cy="360000"/>
          </a:xfrm>
          <a:prstGeom prst="rect">
            <a:avLst/>
          </a:prstGeom>
        </p:spPr>
      </p:pic>
      <p:sp>
        <p:nvSpPr>
          <p:cNvPr id="37" name="TextBox 36">
            <a:extLst>
              <a:ext uri="{FF2B5EF4-FFF2-40B4-BE49-F238E27FC236}">
                <a16:creationId xmlns:a16="http://schemas.microsoft.com/office/drawing/2014/main" id="{BA51AE12-F513-7A98-422C-FF99827EC131}"/>
              </a:ext>
            </a:extLst>
          </p:cNvPr>
          <p:cNvSpPr txBox="1"/>
          <p:nvPr/>
        </p:nvSpPr>
        <p:spPr>
          <a:xfrm>
            <a:off x="32467" y="5034826"/>
            <a:ext cx="714702" cy="307777"/>
          </a:xfrm>
          <a:prstGeom prst="rect">
            <a:avLst/>
          </a:prstGeom>
          <a:noFill/>
        </p:spPr>
        <p:txBody>
          <a:bodyPr wrap="square" lIns="91440" tIns="45720" rIns="91440" bIns="45720" rtlCol="0" anchor="t">
            <a:spAutoFit/>
          </a:bodyPr>
          <a:lstStyle/>
          <a:p>
            <a:r>
              <a:rPr lang="en-GB" sz="700"/>
              <a:t>Subscribe to Kafka</a:t>
            </a:r>
          </a:p>
        </p:txBody>
      </p:sp>
      <p:sp>
        <p:nvSpPr>
          <p:cNvPr id="6" name="Rectangle 5">
            <a:extLst>
              <a:ext uri="{FF2B5EF4-FFF2-40B4-BE49-F238E27FC236}">
                <a16:creationId xmlns:a16="http://schemas.microsoft.com/office/drawing/2014/main" id="{C8314893-CF7C-D34D-3524-957A6B7C79E3}"/>
              </a:ext>
            </a:extLst>
          </p:cNvPr>
          <p:cNvSpPr/>
          <p:nvPr/>
        </p:nvSpPr>
        <p:spPr>
          <a:xfrm>
            <a:off x="2793855" y="2991836"/>
            <a:ext cx="1550132" cy="3344684"/>
          </a:xfrm>
          <a:prstGeom prst="rect">
            <a:avLst/>
          </a:prstGeom>
          <a:solidFill>
            <a:schemeClr val="bg1">
              <a:alpha val="34000"/>
            </a:schemeClr>
          </a:solidFill>
          <a:ln w="31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r>
              <a:rPr lang="en-GB" sz="1000">
                <a:solidFill>
                  <a:srgbClr val="0070C0"/>
                </a:solidFill>
              </a:rPr>
              <a:t>On-prem POS System</a:t>
            </a:r>
          </a:p>
        </p:txBody>
      </p:sp>
      <p:sp>
        <p:nvSpPr>
          <p:cNvPr id="33" name="Rectangle 32">
            <a:extLst>
              <a:ext uri="{FF2B5EF4-FFF2-40B4-BE49-F238E27FC236}">
                <a16:creationId xmlns:a16="http://schemas.microsoft.com/office/drawing/2014/main" id="{3DC045F9-B5F1-127F-0B56-185F6F5043E4}"/>
              </a:ext>
            </a:extLst>
          </p:cNvPr>
          <p:cNvSpPr/>
          <p:nvPr/>
        </p:nvSpPr>
        <p:spPr>
          <a:xfrm>
            <a:off x="2793855" y="1556095"/>
            <a:ext cx="1550132" cy="1370465"/>
          </a:xfrm>
          <a:prstGeom prst="rect">
            <a:avLst/>
          </a:prstGeom>
          <a:solidFill>
            <a:schemeClr val="bg1">
              <a:alpha val="34000"/>
            </a:schemeClr>
          </a:solidFill>
          <a:ln w="31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pPr algn="ctr"/>
            <a:r>
              <a:rPr lang="en-GB" sz="1000">
                <a:solidFill>
                  <a:srgbClr val="0070C0"/>
                </a:solidFill>
              </a:rPr>
              <a:t>Cloud</a:t>
            </a:r>
          </a:p>
        </p:txBody>
      </p:sp>
      <p:grpSp>
        <p:nvGrpSpPr>
          <p:cNvPr id="40" name="Group 39">
            <a:extLst>
              <a:ext uri="{FF2B5EF4-FFF2-40B4-BE49-F238E27FC236}">
                <a16:creationId xmlns:a16="http://schemas.microsoft.com/office/drawing/2014/main" id="{2F1AC248-A6A9-CAB7-6263-AB987FA263DB}"/>
              </a:ext>
            </a:extLst>
          </p:cNvPr>
          <p:cNvGrpSpPr/>
          <p:nvPr/>
        </p:nvGrpSpPr>
        <p:grpSpPr>
          <a:xfrm>
            <a:off x="3039673" y="3297877"/>
            <a:ext cx="604290" cy="740535"/>
            <a:chOff x="918222" y="3232654"/>
            <a:chExt cx="604290" cy="740535"/>
          </a:xfrm>
        </p:grpSpPr>
        <p:sp>
          <p:nvSpPr>
            <p:cNvPr id="42" name="TextBox 41">
              <a:extLst>
                <a:ext uri="{FF2B5EF4-FFF2-40B4-BE49-F238E27FC236}">
                  <a16:creationId xmlns:a16="http://schemas.microsoft.com/office/drawing/2014/main" id="{E208C2FB-AD2C-8E88-CE7A-824E775DA26D}"/>
                </a:ext>
              </a:extLst>
            </p:cNvPr>
            <p:cNvSpPr txBox="1"/>
            <p:nvPr/>
          </p:nvSpPr>
          <p:spPr>
            <a:xfrm>
              <a:off x="918222" y="3232654"/>
              <a:ext cx="604290" cy="186551"/>
            </a:xfrm>
            <a:prstGeom prst="rect">
              <a:avLst/>
            </a:prstGeom>
            <a:noFill/>
          </p:spPr>
          <p:txBody>
            <a:bodyPr wrap="none" rtlCol="0">
              <a:spAutoFit/>
            </a:bodyPr>
            <a:lstStyle/>
            <a:p>
              <a:r>
                <a:rPr lang="en-GB" sz="1200"/>
                <a:t>London</a:t>
              </a:r>
            </a:p>
          </p:txBody>
        </p:sp>
        <p:pic>
          <p:nvPicPr>
            <p:cNvPr id="46" name="Picture 45">
              <a:extLst>
                <a:ext uri="{FF2B5EF4-FFF2-40B4-BE49-F238E27FC236}">
                  <a16:creationId xmlns:a16="http://schemas.microsoft.com/office/drawing/2014/main" id="{5BFCE47B-D88C-DB6E-B450-6883EAFCAFA0}"/>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67969" y="3424549"/>
              <a:ext cx="548640" cy="548640"/>
            </a:xfrm>
            <a:prstGeom prst="rect">
              <a:avLst/>
            </a:prstGeom>
          </p:spPr>
        </p:pic>
      </p:grpSp>
      <p:grpSp>
        <p:nvGrpSpPr>
          <p:cNvPr id="47" name="Group 46">
            <a:extLst>
              <a:ext uri="{FF2B5EF4-FFF2-40B4-BE49-F238E27FC236}">
                <a16:creationId xmlns:a16="http://schemas.microsoft.com/office/drawing/2014/main" id="{0EBDE40D-3C94-B610-9CEF-28BDDDA4992F}"/>
              </a:ext>
            </a:extLst>
          </p:cNvPr>
          <p:cNvGrpSpPr/>
          <p:nvPr/>
        </p:nvGrpSpPr>
        <p:grpSpPr>
          <a:xfrm>
            <a:off x="3067498" y="4265642"/>
            <a:ext cx="548640" cy="720079"/>
            <a:chOff x="956597" y="4233829"/>
            <a:chExt cx="548640" cy="720079"/>
          </a:xfrm>
        </p:grpSpPr>
        <p:sp>
          <p:nvSpPr>
            <p:cNvPr id="48" name="TextBox 47">
              <a:extLst>
                <a:ext uri="{FF2B5EF4-FFF2-40B4-BE49-F238E27FC236}">
                  <a16:creationId xmlns:a16="http://schemas.microsoft.com/office/drawing/2014/main" id="{47D784F2-812C-C7FA-8DA1-8D2946486D9F}"/>
                </a:ext>
              </a:extLst>
            </p:cNvPr>
            <p:cNvSpPr txBox="1"/>
            <p:nvPr/>
          </p:nvSpPr>
          <p:spPr>
            <a:xfrm>
              <a:off x="1012759" y="4233829"/>
              <a:ext cx="413756" cy="222585"/>
            </a:xfrm>
            <a:prstGeom prst="rect">
              <a:avLst/>
            </a:prstGeom>
            <a:noFill/>
          </p:spPr>
          <p:txBody>
            <a:bodyPr wrap="none" rtlCol="0">
              <a:spAutoFit/>
            </a:bodyPr>
            <a:lstStyle/>
            <a:p>
              <a:r>
                <a:rPr lang="en-GB" sz="1200"/>
                <a:t>Paris</a:t>
              </a:r>
            </a:p>
          </p:txBody>
        </p:sp>
        <p:pic>
          <p:nvPicPr>
            <p:cNvPr id="49" name="Picture 48">
              <a:extLst>
                <a:ext uri="{FF2B5EF4-FFF2-40B4-BE49-F238E27FC236}">
                  <a16:creationId xmlns:a16="http://schemas.microsoft.com/office/drawing/2014/main" id="{C05EF44C-560C-6CA3-FAC1-0A335264EF79}"/>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56597" y="4405268"/>
              <a:ext cx="548640" cy="548640"/>
            </a:xfrm>
            <a:prstGeom prst="rect">
              <a:avLst/>
            </a:prstGeom>
          </p:spPr>
        </p:pic>
      </p:grpSp>
      <p:grpSp>
        <p:nvGrpSpPr>
          <p:cNvPr id="50" name="Group 49">
            <a:extLst>
              <a:ext uri="{FF2B5EF4-FFF2-40B4-BE49-F238E27FC236}">
                <a16:creationId xmlns:a16="http://schemas.microsoft.com/office/drawing/2014/main" id="{2C914085-56FD-6B65-E88B-A0CEDB8266A3}"/>
              </a:ext>
            </a:extLst>
          </p:cNvPr>
          <p:cNvGrpSpPr/>
          <p:nvPr/>
        </p:nvGrpSpPr>
        <p:grpSpPr>
          <a:xfrm>
            <a:off x="2988497" y="5209181"/>
            <a:ext cx="833883" cy="722672"/>
            <a:chOff x="892809" y="5336143"/>
            <a:chExt cx="833883" cy="722672"/>
          </a:xfrm>
        </p:grpSpPr>
        <p:sp>
          <p:nvSpPr>
            <p:cNvPr id="51" name="TextBox 50">
              <a:extLst>
                <a:ext uri="{FF2B5EF4-FFF2-40B4-BE49-F238E27FC236}">
                  <a16:creationId xmlns:a16="http://schemas.microsoft.com/office/drawing/2014/main" id="{42B07CF1-EC7D-B8DF-4F84-8BFF8775C602}"/>
                </a:ext>
              </a:extLst>
            </p:cNvPr>
            <p:cNvSpPr txBox="1"/>
            <p:nvPr/>
          </p:nvSpPr>
          <p:spPr>
            <a:xfrm>
              <a:off x="892809" y="5336143"/>
              <a:ext cx="833883" cy="261610"/>
            </a:xfrm>
            <a:prstGeom prst="rect">
              <a:avLst/>
            </a:prstGeom>
            <a:noFill/>
          </p:spPr>
          <p:txBody>
            <a:bodyPr wrap="none" rtlCol="0">
              <a:spAutoFit/>
            </a:bodyPr>
            <a:lstStyle/>
            <a:p>
              <a:r>
                <a:rPr lang="en-GB" sz="1100"/>
                <a:t>New York</a:t>
              </a:r>
            </a:p>
          </p:txBody>
        </p:sp>
        <p:pic>
          <p:nvPicPr>
            <p:cNvPr id="52" name="Picture 51">
              <a:extLst>
                <a:ext uri="{FF2B5EF4-FFF2-40B4-BE49-F238E27FC236}">
                  <a16:creationId xmlns:a16="http://schemas.microsoft.com/office/drawing/2014/main" id="{82ED8457-595E-22F9-A2F4-29EF67AA915E}"/>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60256" y="5510175"/>
              <a:ext cx="548640" cy="548640"/>
            </a:xfrm>
            <a:prstGeom prst="rect">
              <a:avLst/>
            </a:prstGeom>
          </p:spPr>
        </p:pic>
      </p:grpSp>
      <p:pic>
        <p:nvPicPr>
          <p:cNvPr id="57" name="Picture 56">
            <a:extLst>
              <a:ext uri="{FF2B5EF4-FFF2-40B4-BE49-F238E27FC236}">
                <a16:creationId xmlns:a16="http://schemas.microsoft.com/office/drawing/2014/main" id="{8D92FA04-5522-2B2C-9150-1CCB13135885}"/>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124286" y="1938313"/>
            <a:ext cx="548640" cy="548640"/>
          </a:xfrm>
          <a:prstGeom prst="rect">
            <a:avLst/>
          </a:prstGeom>
        </p:spPr>
      </p:pic>
      <p:grpSp>
        <p:nvGrpSpPr>
          <p:cNvPr id="58" name="Group 57">
            <a:extLst>
              <a:ext uri="{FF2B5EF4-FFF2-40B4-BE49-F238E27FC236}">
                <a16:creationId xmlns:a16="http://schemas.microsoft.com/office/drawing/2014/main" id="{8EAE18E8-B5A2-4087-737E-3E7DB69D5C80}"/>
              </a:ext>
            </a:extLst>
          </p:cNvPr>
          <p:cNvGrpSpPr/>
          <p:nvPr/>
        </p:nvGrpSpPr>
        <p:grpSpPr>
          <a:xfrm>
            <a:off x="3560713" y="2260725"/>
            <a:ext cx="556563" cy="517733"/>
            <a:chOff x="1788662" y="2053841"/>
            <a:chExt cx="556563" cy="517733"/>
          </a:xfrm>
        </p:grpSpPr>
        <p:sp>
          <p:nvSpPr>
            <p:cNvPr id="61" name="TextBox 60">
              <a:extLst>
                <a:ext uri="{FF2B5EF4-FFF2-40B4-BE49-F238E27FC236}">
                  <a16:creationId xmlns:a16="http://schemas.microsoft.com/office/drawing/2014/main" id="{AEC084DA-4B8E-8AB2-DDE1-D3BFA3C1CADA}"/>
                </a:ext>
              </a:extLst>
            </p:cNvPr>
            <p:cNvSpPr txBox="1"/>
            <p:nvPr/>
          </p:nvSpPr>
          <p:spPr>
            <a:xfrm>
              <a:off x="1788662" y="2371519"/>
              <a:ext cx="556563" cy="200055"/>
            </a:xfrm>
            <a:prstGeom prst="rect">
              <a:avLst/>
            </a:prstGeom>
            <a:noFill/>
          </p:spPr>
          <p:txBody>
            <a:bodyPr wrap="none" rtlCol="0">
              <a:spAutoFit/>
            </a:bodyPr>
            <a:lstStyle/>
            <a:p>
              <a:r>
                <a:rPr lang="en-GB" sz="700"/>
                <a:t>(MySQL)</a:t>
              </a:r>
            </a:p>
          </p:txBody>
        </p:sp>
        <p:pic>
          <p:nvPicPr>
            <p:cNvPr id="1026" name="Picture 2">
              <a:extLst>
                <a:ext uri="{FF2B5EF4-FFF2-40B4-BE49-F238E27FC236}">
                  <a16:creationId xmlns:a16="http://schemas.microsoft.com/office/drawing/2014/main" id="{21043AC5-D574-D05F-4C60-A5AD29288C0E}"/>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884641" y="2053841"/>
              <a:ext cx="317678" cy="3176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Group 1032">
            <a:extLst>
              <a:ext uri="{FF2B5EF4-FFF2-40B4-BE49-F238E27FC236}">
                <a16:creationId xmlns:a16="http://schemas.microsoft.com/office/drawing/2014/main" id="{19D4B0A3-618B-10A4-4F9B-598DCEE2A030}"/>
              </a:ext>
            </a:extLst>
          </p:cNvPr>
          <p:cNvGrpSpPr/>
          <p:nvPr/>
        </p:nvGrpSpPr>
        <p:grpSpPr>
          <a:xfrm>
            <a:off x="3466693" y="3874170"/>
            <a:ext cx="756938" cy="501716"/>
            <a:chOff x="1511146" y="3716538"/>
            <a:chExt cx="756938" cy="501716"/>
          </a:xfrm>
        </p:grpSpPr>
        <p:sp>
          <p:nvSpPr>
            <p:cNvPr id="1041" name="TextBox 1040">
              <a:extLst>
                <a:ext uri="{FF2B5EF4-FFF2-40B4-BE49-F238E27FC236}">
                  <a16:creationId xmlns:a16="http://schemas.microsoft.com/office/drawing/2014/main" id="{8BAEC040-3BF5-0FD1-CE67-29BE4A34AFFF}"/>
                </a:ext>
              </a:extLst>
            </p:cNvPr>
            <p:cNvSpPr txBox="1"/>
            <p:nvPr/>
          </p:nvSpPr>
          <p:spPr>
            <a:xfrm>
              <a:off x="1511146" y="4018199"/>
              <a:ext cx="756938" cy="200055"/>
            </a:xfrm>
            <a:prstGeom prst="rect">
              <a:avLst/>
            </a:prstGeom>
            <a:noFill/>
          </p:spPr>
          <p:txBody>
            <a:bodyPr wrap="none" rtlCol="0">
              <a:spAutoFit/>
            </a:bodyPr>
            <a:lstStyle/>
            <a:p>
              <a:r>
                <a:rPr lang="en-GB" sz="700"/>
                <a:t>(PostgreSQL)</a:t>
              </a:r>
            </a:p>
          </p:txBody>
        </p:sp>
        <p:pic>
          <p:nvPicPr>
            <p:cNvPr id="1042" name="Picture 2">
              <a:extLst>
                <a:ext uri="{FF2B5EF4-FFF2-40B4-BE49-F238E27FC236}">
                  <a16:creationId xmlns:a16="http://schemas.microsoft.com/office/drawing/2014/main" id="{1DE31CD2-8BC1-DF8D-8ACE-289C6236DAA9}"/>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723668" y="3716538"/>
              <a:ext cx="317678" cy="3176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E514CD0B-8C33-4CDE-D325-77E3E23FAD3C}"/>
              </a:ext>
            </a:extLst>
          </p:cNvPr>
          <p:cNvGrpSpPr/>
          <p:nvPr/>
        </p:nvGrpSpPr>
        <p:grpSpPr>
          <a:xfrm>
            <a:off x="3433081" y="4757385"/>
            <a:ext cx="756938" cy="501716"/>
            <a:chOff x="1511146" y="3716538"/>
            <a:chExt cx="756938" cy="501716"/>
          </a:xfrm>
        </p:grpSpPr>
        <p:sp>
          <p:nvSpPr>
            <p:cNvPr id="1044" name="TextBox 1043">
              <a:extLst>
                <a:ext uri="{FF2B5EF4-FFF2-40B4-BE49-F238E27FC236}">
                  <a16:creationId xmlns:a16="http://schemas.microsoft.com/office/drawing/2014/main" id="{0E7072C9-845C-374A-6E6E-D709F10781EF}"/>
                </a:ext>
              </a:extLst>
            </p:cNvPr>
            <p:cNvSpPr txBox="1"/>
            <p:nvPr/>
          </p:nvSpPr>
          <p:spPr>
            <a:xfrm>
              <a:off x="1511146" y="4018199"/>
              <a:ext cx="756938" cy="200055"/>
            </a:xfrm>
            <a:prstGeom prst="rect">
              <a:avLst/>
            </a:prstGeom>
            <a:noFill/>
          </p:spPr>
          <p:txBody>
            <a:bodyPr wrap="none" rtlCol="0">
              <a:spAutoFit/>
            </a:bodyPr>
            <a:lstStyle/>
            <a:p>
              <a:r>
                <a:rPr lang="en-GB" sz="700"/>
                <a:t>(PostgreSQL)</a:t>
              </a:r>
            </a:p>
          </p:txBody>
        </p:sp>
        <p:pic>
          <p:nvPicPr>
            <p:cNvPr id="1045" name="Picture 2">
              <a:extLst>
                <a:ext uri="{FF2B5EF4-FFF2-40B4-BE49-F238E27FC236}">
                  <a16:creationId xmlns:a16="http://schemas.microsoft.com/office/drawing/2014/main" id="{F2936473-12B9-C826-FB03-B4C3523B71CC}"/>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723668" y="3716538"/>
              <a:ext cx="317678" cy="3176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Group 1045">
            <a:extLst>
              <a:ext uri="{FF2B5EF4-FFF2-40B4-BE49-F238E27FC236}">
                <a16:creationId xmlns:a16="http://schemas.microsoft.com/office/drawing/2014/main" id="{B13CB9A3-8388-833F-17F4-F5C1B8D5D14E}"/>
              </a:ext>
            </a:extLst>
          </p:cNvPr>
          <p:cNvGrpSpPr/>
          <p:nvPr/>
        </p:nvGrpSpPr>
        <p:grpSpPr>
          <a:xfrm>
            <a:off x="3454840" y="5716479"/>
            <a:ext cx="756938" cy="501716"/>
            <a:chOff x="1511146" y="3716538"/>
            <a:chExt cx="756938" cy="501716"/>
          </a:xfrm>
        </p:grpSpPr>
        <p:sp>
          <p:nvSpPr>
            <p:cNvPr id="1051" name="TextBox 1050">
              <a:extLst>
                <a:ext uri="{FF2B5EF4-FFF2-40B4-BE49-F238E27FC236}">
                  <a16:creationId xmlns:a16="http://schemas.microsoft.com/office/drawing/2014/main" id="{CC968004-3D82-D6FF-BCF2-9BCAB0FA4E0B}"/>
                </a:ext>
              </a:extLst>
            </p:cNvPr>
            <p:cNvSpPr txBox="1"/>
            <p:nvPr/>
          </p:nvSpPr>
          <p:spPr>
            <a:xfrm>
              <a:off x="1511146" y="4018199"/>
              <a:ext cx="756938" cy="200055"/>
            </a:xfrm>
            <a:prstGeom prst="rect">
              <a:avLst/>
            </a:prstGeom>
            <a:noFill/>
          </p:spPr>
          <p:txBody>
            <a:bodyPr wrap="none" rtlCol="0">
              <a:spAutoFit/>
            </a:bodyPr>
            <a:lstStyle/>
            <a:p>
              <a:r>
                <a:rPr lang="en-GB" sz="700"/>
                <a:t>(PostgreSQL)</a:t>
              </a:r>
            </a:p>
          </p:txBody>
        </p:sp>
        <p:pic>
          <p:nvPicPr>
            <p:cNvPr id="1052" name="Picture 2">
              <a:extLst>
                <a:ext uri="{FF2B5EF4-FFF2-40B4-BE49-F238E27FC236}">
                  <a16:creationId xmlns:a16="http://schemas.microsoft.com/office/drawing/2014/main" id="{3CC6968E-9C08-B442-CC29-F46E4D79A9A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723668" y="3716538"/>
              <a:ext cx="317678" cy="317678"/>
            </a:xfrm>
            <a:prstGeom prst="rect">
              <a:avLst/>
            </a:prstGeom>
            <a:noFill/>
            <a:extLst>
              <a:ext uri="{909E8E84-426E-40DD-AFC4-6F175D3DCCD1}">
                <a14:hiddenFill xmlns:a14="http://schemas.microsoft.com/office/drawing/2010/main">
                  <a:solidFill>
                    <a:srgbClr val="FFFFFF"/>
                  </a:solidFill>
                </a14:hiddenFill>
              </a:ext>
            </a:extLst>
          </p:spPr>
        </p:pic>
      </p:grpSp>
      <p:pic>
        <p:nvPicPr>
          <p:cNvPr id="1084" name="Graphic 18">
            <a:extLst>
              <a:ext uri="{FF2B5EF4-FFF2-40B4-BE49-F238E27FC236}">
                <a16:creationId xmlns:a16="http://schemas.microsoft.com/office/drawing/2014/main" id="{9DEE43B2-6F2C-8E3B-5BB0-B2EE617F4C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41108" y="2280046"/>
            <a:ext cx="360000" cy="360000"/>
          </a:xfrm>
          <a:prstGeom prst="rect">
            <a:avLst/>
          </a:prstGeom>
        </p:spPr>
      </p:pic>
      <p:sp>
        <p:nvSpPr>
          <p:cNvPr id="7" name="TextBox 6">
            <a:extLst>
              <a:ext uri="{FF2B5EF4-FFF2-40B4-BE49-F238E27FC236}">
                <a16:creationId xmlns:a16="http://schemas.microsoft.com/office/drawing/2014/main" id="{3E51CFF8-86B1-3B3C-CCDC-9B7091486F83}"/>
              </a:ext>
            </a:extLst>
          </p:cNvPr>
          <p:cNvSpPr txBox="1"/>
          <p:nvPr/>
        </p:nvSpPr>
        <p:spPr>
          <a:xfrm>
            <a:off x="7267765" y="3523609"/>
            <a:ext cx="519694" cy="200055"/>
          </a:xfrm>
          <a:prstGeom prst="rect">
            <a:avLst/>
          </a:prstGeom>
          <a:noFill/>
        </p:spPr>
        <p:txBody>
          <a:bodyPr wrap="none" lIns="91440" tIns="45720" rIns="91440" bIns="45720" rtlCol="0" anchor="t">
            <a:spAutoFit/>
          </a:bodyPr>
          <a:lstStyle/>
          <a:p>
            <a:r>
              <a:rPr lang="en-GB" sz="700"/>
              <a:t>Storage</a:t>
            </a:r>
            <a:endParaRPr lang="en-US"/>
          </a:p>
        </p:txBody>
      </p:sp>
      <p:sp>
        <p:nvSpPr>
          <p:cNvPr id="12" name="TextBox 11">
            <a:extLst>
              <a:ext uri="{FF2B5EF4-FFF2-40B4-BE49-F238E27FC236}">
                <a16:creationId xmlns:a16="http://schemas.microsoft.com/office/drawing/2014/main" id="{835840EC-D4D8-C88C-544C-89C75C96C783}"/>
              </a:ext>
            </a:extLst>
          </p:cNvPr>
          <p:cNvSpPr txBox="1"/>
          <p:nvPr/>
        </p:nvSpPr>
        <p:spPr>
          <a:xfrm>
            <a:off x="4599221" y="3845565"/>
            <a:ext cx="1220206" cy="200055"/>
          </a:xfrm>
          <a:prstGeom prst="rect">
            <a:avLst/>
          </a:prstGeom>
          <a:noFill/>
        </p:spPr>
        <p:txBody>
          <a:bodyPr wrap="none" rtlCol="0">
            <a:spAutoFit/>
          </a:bodyPr>
          <a:lstStyle/>
          <a:p>
            <a:r>
              <a:rPr lang="en-GB" sz="700"/>
              <a:t>Qlik Talend Cloud (CDC)</a:t>
            </a:r>
          </a:p>
        </p:txBody>
      </p:sp>
      <p:sp>
        <p:nvSpPr>
          <p:cNvPr id="17" name="TextBox 16">
            <a:extLst>
              <a:ext uri="{FF2B5EF4-FFF2-40B4-BE49-F238E27FC236}">
                <a16:creationId xmlns:a16="http://schemas.microsoft.com/office/drawing/2014/main" id="{1CFA964E-001C-E019-0872-3F13B8F7FCD0}"/>
              </a:ext>
            </a:extLst>
          </p:cNvPr>
          <p:cNvSpPr txBox="1"/>
          <p:nvPr/>
        </p:nvSpPr>
        <p:spPr>
          <a:xfrm>
            <a:off x="4599221" y="4757308"/>
            <a:ext cx="1220206" cy="200055"/>
          </a:xfrm>
          <a:prstGeom prst="rect">
            <a:avLst/>
          </a:prstGeom>
          <a:noFill/>
        </p:spPr>
        <p:txBody>
          <a:bodyPr wrap="none" rtlCol="0">
            <a:spAutoFit/>
          </a:bodyPr>
          <a:lstStyle/>
          <a:p>
            <a:r>
              <a:rPr lang="en-GB" sz="700"/>
              <a:t>Qlik Talend Cloud (CDC)</a:t>
            </a:r>
          </a:p>
        </p:txBody>
      </p:sp>
      <p:sp>
        <p:nvSpPr>
          <p:cNvPr id="20" name="TextBox 19">
            <a:extLst>
              <a:ext uri="{FF2B5EF4-FFF2-40B4-BE49-F238E27FC236}">
                <a16:creationId xmlns:a16="http://schemas.microsoft.com/office/drawing/2014/main" id="{0C2DD1DA-7BF6-64E0-6580-8BF99918CD71}"/>
              </a:ext>
            </a:extLst>
          </p:cNvPr>
          <p:cNvSpPr txBox="1"/>
          <p:nvPr/>
        </p:nvSpPr>
        <p:spPr>
          <a:xfrm>
            <a:off x="4599221" y="5704808"/>
            <a:ext cx="1220206" cy="200055"/>
          </a:xfrm>
          <a:prstGeom prst="rect">
            <a:avLst/>
          </a:prstGeom>
          <a:noFill/>
        </p:spPr>
        <p:txBody>
          <a:bodyPr wrap="none" rtlCol="0">
            <a:spAutoFit/>
          </a:bodyPr>
          <a:lstStyle/>
          <a:p>
            <a:r>
              <a:rPr lang="en-GB" sz="700"/>
              <a:t>Qlik Talend Cloud (CDC)</a:t>
            </a:r>
          </a:p>
        </p:txBody>
      </p:sp>
    </p:spTree>
    <p:extLst>
      <p:ext uri="{BB962C8B-B14F-4D97-AF65-F5344CB8AC3E}">
        <p14:creationId xmlns:p14="http://schemas.microsoft.com/office/powerpoint/2010/main" val="282621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8C51B-B9D1-82CD-ED93-F1F3E3E355A7}"/>
            </a:ext>
          </a:extLst>
        </p:cNvPr>
        <p:cNvGrpSpPr/>
        <p:nvPr/>
      </p:nvGrpSpPr>
      <p:grpSpPr>
        <a:xfrm>
          <a:off x="0" y="0"/>
          <a:ext cx="0" cy="0"/>
          <a:chOff x="0" y="0"/>
          <a:chExt cx="0" cy="0"/>
        </a:xfrm>
      </p:grpSpPr>
      <p:sp>
        <p:nvSpPr>
          <p:cNvPr id="7" name="Rounded Rectangle 26">
            <a:extLst>
              <a:ext uri="{FF2B5EF4-FFF2-40B4-BE49-F238E27FC236}">
                <a16:creationId xmlns:a16="http://schemas.microsoft.com/office/drawing/2014/main" id="{58686DE3-23B3-4E43-DB39-3D0D3F3F910C}"/>
              </a:ext>
            </a:extLst>
          </p:cNvPr>
          <p:cNvSpPr/>
          <p:nvPr/>
        </p:nvSpPr>
        <p:spPr>
          <a:xfrm>
            <a:off x="521996" y="1610963"/>
            <a:ext cx="1402055" cy="4195010"/>
          </a:xfrm>
          <a:prstGeom prst="roundRect">
            <a:avLst>
              <a:gd name="adj" fmla="val 1621"/>
            </a:avLst>
          </a:prstGeom>
          <a:solidFill>
            <a:srgbClr val="F7F7F7"/>
          </a:solidFill>
          <a:ln w="6350" cap="flat" cmpd="sng" algn="ctr">
            <a:noFill/>
            <a:prstDash val="solid"/>
            <a:miter lim="800000"/>
          </a:ln>
          <a:effectLst/>
        </p:spPr>
        <p:txBody>
          <a:bodyPr lIns="0" tIns="91440" rIns="0" bIns="4572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050" b="1" i="0" u="none" strike="noStrike" kern="0" cap="none" spc="100" normalizeH="0" baseline="0" noProof="0">
                <a:ln>
                  <a:noFill/>
                </a:ln>
                <a:solidFill>
                  <a:srgbClr val="4D4D4D"/>
                </a:solidFill>
                <a:effectLst/>
                <a:uLnTx/>
                <a:uFillTx/>
                <a:ea typeface="Calibri" panose="020F0502020204030204" pitchFamily="34" charset="0"/>
                <a:cs typeface="Calibri" panose="020F0502020204030204" pitchFamily="34" charset="0"/>
              </a:rPr>
              <a:t>SOURCES</a:t>
            </a:r>
          </a:p>
        </p:txBody>
      </p:sp>
      <p:sp>
        <p:nvSpPr>
          <p:cNvPr id="46" name="Rounded Rectangle 26">
            <a:extLst>
              <a:ext uri="{FF2B5EF4-FFF2-40B4-BE49-F238E27FC236}">
                <a16:creationId xmlns:a16="http://schemas.microsoft.com/office/drawing/2014/main" id="{E185E2C0-FEAC-F659-52DE-39833C19FAE1}"/>
              </a:ext>
            </a:extLst>
          </p:cNvPr>
          <p:cNvSpPr/>
          <p:nvPr/>
        </p:nvSpPr>
        <p:spPr>
          <a:xfrm>
            <a:off x="10165736" y="1582564"/>
            <a:ext cx="1402055" cy="4189404"/>
          </a:xfrm>
          <a:prstGeom prst="roundRect">
            <a:avLst>
              <a:gd name="adj" fmla="val 1621"/>
            </a:avLst>
          </a:prstGeom>
          <a:solidFill>
            <a:srgbClr val="F7F7F7"/>
          </a:solidFill>
          <a:ln w="6350" cap="flat" cmpd="sng" algn="ctr">
            <a:noFill/>
            <a:prstDash val="solid"/>
            <a:miter lim="800000"/>
          </a:ln>
          <a:effectLst/>
        </p:spPr>
        <p:txBody>
          <a:bodyPr lIns="0" tIns="91440" rIns="0" bIns="4572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050" b="1" i="0" u="none" strike="noStrike" kern="0" cap="none" spc="100" normalizeH="0" baseline="0" noProof="0">
                <a:ln>
                  <a:noFill/>
                </a:ln>
                <a:solidFill>
                  <a:srgbClr val="4D4D4D"/>
                </a:solidFill>
                <a:effectLst/>
                <a:uLnTx/>
                <a:uFillTx/>
                <a:ea typeface="Calibri" panose="020F0502020204030204" pitchFamily="34" charset="0"/>
                <a:cs typeface="Calibri" panose="020F0502020204030204" pitchFamily="34" charset="0"/>
              </a:rPr>
              <a:t>TARGETS</a:t>
            </a:r>
          </a:p>
        </p:txBody>
      </p:sp>
      <p:sp>
        <p:nvSpPr>
          <p:cNvPr id="3" name="Espace réservé du numéro de diapositive 2">
            <a:extLst>
              <a:ext uri="{FF2B5EF4-FFF2-40B4-BE49-F238E27FC236}">
                <a16:creationId xmlns:a16="http://schemas.microsoft.com/office/drawing/2014/main" id="{A25889D4-66F7-DDF8-163E-EF44C0E647D5}"/>
              </a:ext>
            </a:extLst>
          </p:cNvPr>
          <p:cNvSpPr>
            <a:spLocks noGrp="1"/>
          </p:cNvSpPr>
          <p:nvPr>
            <p:ph type="sldNum" sz="quarter" idx="17"/>
          </p:nvPr>
        </p:nvSpPr>
        <p:spPr>
          <a:xfrm>
            <a:off x="9028681" y="6373404"/>
            <a:ext cx="2743200" cy="365125"/>
          </a:xfrm>
        </p:spPr>
        <p:txBody>
          <a:bodyPr/>
          <a:lstStyle/>
          <a:p>
            <a:fld id="{93BFCDF7-B76A-EE4A-9647-B0AB61850522}" type="slidenum">
              <a:rPr lang="en-US" smtClean="0"/>
              <a:pPr/>
              <a:t>21</a:t>
            </a:fld>
            <a:endParaRPr lang="en-US"/>
          </a:p>
        </p:txBody>
      </p:sp>
      <p:sp>
        <p:nvSpPr>
          <p:cNvPr id="4" name="Titre 3">
            <a:extLst>
              <a:ext uri="{FF2B5EF4-FFF2-40B4-BE49-F238E27FC236}">
                <a16:creationId xmlns:a16="http://schemas.microsoft.com/office/drawing/2014/main" id="{BB033061-B943-55A0-E902-21985A07B361}"/>
              </a:ext>
            </a:extLst>
          </p:cNvPr>
          <p:cNvSpPr>
            <a:spLocks noGrp="1"/>
          </p:cNvSpPr>
          <p:nvPr>
            <p:ph type="title"/>
          </p:nvPr>
        </p:nvSpPr>
        <p:spPr/>
        <p:txBody>
          <a:bodyPr/>
          <a:lstStyle/>
          <a:p>
            <a:r>
              <a:rPr lang="en-US" sz="2800"/>
              <a:t>Medallion &amp; Event-driven Architecture with Qlik Talend Cloud</a:t>
            </a:r>
          </a:p>
        </p:txBody>
      </p:sp>
      <p:sp>
        <p:nvSpPr>
          <p:cNvPr id="5" name="Sous-titre 4">
            <a:extLst>
              <a:ext uri="{FF2B5EF4-FFF2-40B4-BE49-F238E27FC236}">
                <a16:creationId xmlns:a16="http://schemas.microsoft.com/office/drawing/2014/main" id="{1F946B7A-9278-CBD4-D2AD-24C24AAE741E}"/>
              </a:ext>
            </a:extLst>
          </p:cNvPr>
          <p:cNvSpPr>
            <a:spLocks noGrp="1"/>
          </p:cNvSpPr>
          <p:nvPr>
            <p:ph type="subTitle" idx="14"/>
          </p:nvPr>
        </p:nvSpPr>
        <p:spPr>
          <a:xfrm>
            <a:off x="449690" y="995170"/>
            <a:ext cx="11291736" cy="429208"/>
          </a:xfrm>
        </p:spPr>
        <p:txBody>
          <a:bodyPr/>
          <a:lstStyle/>
          <a:p>
            <a:r>
              <a:rPr lang="en-US"/>
              <a:t>Data warehouse &amp; Application Integration</a:t>
            </a:r>
          </a:p>
        </p:txBody>
      </p:sp>
      <p:sp>
        <p:nvSpPr>
          <p:cNvPr id="6" name="Espace réservé du texte 5">
            <a:extLst>
              <a:ext uri="{FF2B5EF4-FFF2-40B4-BE49-F238E27FC236}">
                <a16:creationId xmlns:a16="http://schemas.microsoft.com/office/drawing/2014/main" id="{D792540C-78DC-BD6F-3AE4-2F03DE2F92FD}"/>
              </a:ext>
            </a:extLst>
          </p:cNvPr>
          <p:cNvSpPr>
            <a:spLocks noGrp="1"/>
          </p:cNvSpPr>
          <p:nvPr>
            <p:ph type="body" sz="quarter" idx="18"/>
          </p:nvPr>
        </p:nvSpPr>
        <p:spPr/>
        <p:txBody>
          <a:bodyPr/>
          <a:lstStyle/>
          <a:p>
            <a:endParaRPr lang="en-US"/>
          </a:p>
        </p:txBody>
      </p:sp>
      <p:pic>
        <p:nvPicPr>
          <p:cNvPr id="10" name="Graphic 40">
            <a:extLst>
              <a:ext uri="{FF2B5EF4-FFF2-40B4-BE49-F238E27FC236}">
                <a16:creationId xmlns:a16="http://schemas.microsoft.com/office/drawing/2014/main" id="{73DED4ED-1B1B-188C-B18D-CEE32042A4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9570" y="4142686"/>
            <a:ext cx="476017" cy="476017"/>
          </a:xfrm>
          <a:prstGeom prst="rect">
            <a:avLst/>
          </a:prstGeom>
        </p:spPr>
      </p:pic>
      <p:sp>
        <p:nvSpPr>
          <p:cNvPr id="11" name="Rounded Rectangle 26">
            <a:extLst>
              <a:ext uri="{FF2B5EF4-FFF2-40B4-BE49-F238E27FC236}">
                <a16:creationId xmlns:a16="http://schemas.microsoft.com/office/drawing/2014/main" id="{F326F417-E772-2998-22C5-C2CCB8BC8FB2}"/>
              </a:ext>
            </a:extLst>
          </p:cNvPr>
          <p:cNvSpPr/>
          <p:nvPr/>
        </p:nvSpPr>
        <p:spPr>
          <a:xfrm>
            <a:off x="487990" y="4665296"/>
            <a:ext cx="1398949" cy="84332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On-prem databases at Retail stores </a:t>
            </a:r>
            <a:b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b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(POS London,</a:t>
            </a:r>
            <a:b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b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POS New York,</a:t>
            </a:r>
            <a:b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b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POS Paris)</a:t>
            </a:r>
          </a:p>
          <a:p>
            <a:pPr marL="0" marR="0" lvl="0" indent="0" algn="ctr" defTabSz="457200" eaLnBrk="1" fontAlgn="base" latinLnBrk="0" hangingPunct="1">
              <a:lnSpc>
                <a:spcPct val="100000"/>
              </a:lnSpc>
              <a:spcBef>
                <a:spcPct val="0"/>
              </a:spcBef>
              <a:spcAft>
                <a:spcPct val="0"/>
              </a:spcAft>
              <a:buClrTx/>
              <a:buSzTx/>
              <a:buFontTx/>
              <a:buNone/>
              <a:tabLst/>
              <a:defRPr/>
            </a:pPr>
            <a:r>
              <a:rPr lang="en-US" sz="700" kern="0" err="1">
                <a:solidFill>
                  <a:srgbClr val="4D4D4D"/>
                </a:solidFill>
                <a:ea typeface="Calibri" panose="020F0502020204030204" pitchFamily="34" charset="0"/>
                <a:cs typeface="Calibri" panose="020F0502020204030204" pitchFamily="34" charset="0"/>
              </a:rPr>
              <a:t>Postgresql</a:t>
            </a:r>
            <a:endPar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endParaRPr>
          </a:p>
        </p:txBody>
      </p:sp>
      <p:sp>
        <p:nvSpPr>
          <p:cNvPr id="14" name="Rounded Rectangle 26">
            <a:extLst>
              <a:ext uri="{FF2B5EF4-FFF2-40B4-BE49-F238E27FC236}">
                <a16:creationId xmlns:a16="http://schemas.microsoft.com/office/drawing/2014/main" id="{647231D1-27CC-1FF3-755C-29D9E0131B3A}"/>
              </a:ext>
            </a:extLst>
          </p:cNvPr>
          <p:cNvSpPr/>
          <p:nvPr/>
        </p:nvSpPr>
        <p:spPr>
          <a:xfrm>
            <a:off x="500650" y="3127047"/>
            <a:ext cx="1413859" cy="488985"/>
          </a:xfrm>
          <a:prstGeom prst="roundRect">
            <a:avLst>
              <a:gd name="adj" fmla="val 0"/>
            </a:avLst>
          </a:prstGeom>
          <a:noFill/>
          <a:ln w="25400" cap="flat" cmpd="sng" algn="ctr">
            <a:noFill/>
            <a:prstDash val="solid"/>
            <a:miter lim="800000"/>
          </a:ln>
          <a:effectLst/>
        </p:spPr>
        <p:txBody>
          <a:bodyPr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323E48"/>
                </a:solidFill>
                <a:effectLst/>
                <a:uLnTx/>
                <a:uFillTx/>
                <a:ea typeface="Calibri" panose="020F0502020204030204" pitchFamily="34" charset="0"/>
                <a:cs typeface="Calibri" panose="020F0502020204030204" pitchFamily="34" charset="0"/>
              </a:rPr>
              <a:t>Cloud Applications</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323E48"/>
                </a:solidFill>
                <a:effectLst/>
                <a:uLnTx/>
                <a:uFillTx/>
                <a:ea typeface="Calibri" panose="020F0502020204030204" pitchFamily="34" charset="0"/>
                <a:cs typeface="Calibri" panose="020F0502020204030204" pitchFamily="34" charset="0"/>
              </a:rPr>
              <a:t>(E-Commerce</a:t>
            </a:r>
            <a:r>
              <a:rPr lang="en-US" sz="700" kern="0">
                <a:solidFill>
                  <a:srgbClr val="323E48"/>
                </a:solidFill>
                <a:ea typeface="Calibri" panose="020F0502020204030204" pitchFamily="34" charset="0"/>
                <a:cs typeface="Calibri" panose="020F0502020204030204" pitchFamily="34" charset="0"/>
              </a:rPr>
              <a:t>)</a:t>
            </a:r>
            <a:endParaRPr kumimoji="0" lang="en-US" sz="700" b="0" i="0" u="none" strike="noStrike" kern="0" cap="none" spc="0" normalizeH="0" baseline="0" noProof="0">
              <a:ln>
                <a:noFill/>
              </a:ln>
              <a:solidFill>
                <a:srgbClr val="323E48"/>
              </a:solidFill>
              <a:effectLst/>
              <a:uLnTx/>
              <a:uFillTx/>
              <a:ea typeface="Calibri" panose="020F0502020204030204" pitchFamily="34" charset="0"/>
              <a:cs typeface="Calibri" panose="020F0502020204030204" pitchFamily="34" charset="0"/>
            </a:endParaRPr>
          </a:p>
          <a:p>
            <a:pPr marL="0" marR="0" lvl="0" indent="0" algn="ctr" defTabSz="457200" eaLnBrk="1" fontAlgn="base" latinLnBrk="0" hangingPunct="1">
              <a:lnSpc>
                <a:spcPct val="100000"/>
              </a:lnSpc>
              <a:spcBef>
                <a:spcPct val="0"/>
              </a:spcBef>
              <a:spcAft>
                <a:spcPct val="0"/>
              </a:spcAft>
              <a:buClrTx/>
              <a:buSzTx/>
              <a:buFontTx/>
              <a:buNone/>
              <a:tabLst/>
              <a:defRPr/>
            </a:pPr>
            <a:r>
              <a:rPr lang="en-US" sz="700" kern="0">
                <a:solidFill>
                  <a:srgbClr val="323E48"/>
                </a:solidFill>
                <a:ea typeface="Calibri" panose="020F0502020204030204" pitchFamily="34" charset="0"/>
                <a:cs typeface="Calibri" panose="020F0502020204030204" pitchFamily="34" charset="0"/>
              </a:rPr>
              <a:t>MySQL</a:t>
            </a:r>
            <a:endParaRPr kumimoji="0" lang="en-US" sz="700" b="0" i="0" u="none" strike="noStrike" kern="0" cap="none" spc="0" normalizeH="0" baseline="0" noProof="0">
              <a:ln>
                <a:noFill/>
              </a:ln>
              <a:solidFill>
                <a:srgbClr val="2C1F56">
                  <a:lumMod val="60000"/>
                  <a:lumOff val="40000"/>
                </a:srgbClr>
              </a:solidFill>
              <a:effectLst/>
              <a:uLnTx/>
              <a:uFillTx/>
              <a:ea typeface="Calibri" panose="020F0502020204030204" pitchFamily="34" charset="0"/>
              <a:cs typeface="Calibri" panose="020F0502020204030204" pitchFamily="34" charset="0"/>
            </a:endParaRPr>
          </a:p>
        </p:txBody>
      </p:sp>
      <p:pic>
        <p:nvPicPr>
          <p:cNvPr id="15" name="Graphic 116">
            <a:extLst>
              <a:ext uri="{FF2B5EF4-FFF2-40B4-BE49-F238E27FC236}">
                <a16:creationId xmlns:a16="http://schemas.microsoft.com/office/drawing/2014/main" id="{D75A1045-A1B2-A98D-4C3F-24422AB1A8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986" y="2573077"/>
            <a:ext cx="476017" cy="476017"/>
          </a:xfrm>
          <a:prstGeom prst="rect">
            <a:avLst/>
          </a:prstGeom>
        </p:spPr>
      </p:pic>
      <p:sp>
        <p:nvSpPr>
          <p:cNvPr id="96" name="Rounded Rectangle 26">
            <a:extLst>
              <a:ext uri="{FF2B5EF4-FFF2-40B4-BE49-F238E27FC236}">
                <a16:creationId xmlns:a16="http://schemas.microsoft.com/office/drawing/2014/main" id="{095AFE54-86F5-B87B-F8DE-CC779824CEB1}"/>
              </a:ext>
            </a:extLst>
          </p:cNvPr>
          <p:cNvSpPr/>
          <p:nvPr/>
        </p:nvSpPr>
        <p:spPr>
          <a:xfrm>
            <a:off x="10155252" y="3037318"/>
            <a:ext cx="1413859" cy="301115"/>
          </a:xfrm>
          <a:prstGeom prst="roundRect">
            <a:avLst>
              <a:gd name="adj" fmla="val 0"/>
            </a:avLst>
          </a:prstGeom>
          <a:noFill/>
          <a:ln w="25400" cap="flat" cmpd="sng" algn="ctr">
            <a:noFill/>
            <a:prstDash val="solid"/>
            <a:miter lim="800000"/>
          </a:ln>
          <a:effectLst/>
        </p:spPr>
        <p:txBody>
          <a:bodyPr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323E48"/>
                </a:solidFill>
                <a:effectLst/>
                <a:uLnTx/>
                <a:uFillTx/>
                <a:ea typeface="Calibri" panose="020F0502020204030204" pitchFamily="34" charset="0"/>
                <a:cs typeface="Calibri" panose="020F0502020204030204" pitchFamily="34" charset="0"/>
              </a:rPr>
              <a:t>Analytics &amp; AI </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323E48"/>
                </a:solidFill>
                <a:effectLst/>
                <a:uLnTx/>
                <a:uFillTx/>
                <a:ea typeface="Calibri" panose="020F0502020204030204" pitchFamily="34" charset="0"/>
                <a:cs typeface="Calibri" panose="020F0502020204030204" pitchFamily="34" charset="0"/>
              </a:rPr>
              <a:t>platform</a:t>
            </a:r>
            <a:endParaRPr kumimoji="0" lang="en-US" sz="700" b="0" i="0" u="none" strike="noStrike" kern="0" cap="none" spc="0" normalizeH="0" baseline="0" noProof="0">
              <a:ln>
                <a:noFill/>
              </a:ln>
              <a:solidFill>
                <a:srgbClr val="2C1F56">
                  <a:lumMod val="60000"/>
                  <a:lumOff val="40000"/>
                </a:srgbClr>
              </a:solidFill>
              <a:effectLst/>
              <a:uLnTx/>
              <a:uFillTx/>
              <a:ea typeface="Calibri" panose="020F0502020204030204" pitchFamily="34" charset="0"/>
              <a:cs typeface="Calibri" panose="020F0502020204030204" pitchFamily="34" charset="0"/>
            </a:endParaRPr>
          </a:p>
        </p:txBody>
      </p:sp>
      <p:grpSp>
        <p:nvGrpSpPr>
          <p:cNvPr id="100" name="Groupe 99">
            <a:extLst>
              <a:ext uri="{FF2B5EF4-FFF2-40B4-BE49-F238E27FC236}">
                <a16:creationId xmlns:a16="http://schemas.microsoft.com/office/drawing/2014/main" id="{B7942A61-6810-938F-7A2C-383CBD4005CE}"/>
              </a:ext>
            </a:extLst>
          </p:cNvPr>
          <p:cNvGrpSpPr>
            <a:grpSpLocks noChangeAspect="1"/>
          </p:cNvGrpSpPr>
          <p:nvPr/>
        </p:nvGrpSpPr>
        <p:grpSpPr>
          <a:xfrm>
            <a:off x="10410505" y="2590360"/>
            <a:ext cx="867637" cy="471552"/>
            <a:chOff x="7329833" y="7815209"/>
            <a:chExt cx="1377797" cy="748820"/>
          </a:xfrm>
        </p:grpSpPr>
        <p:pic>
          <p:nvPicPr>
            <p:cNvPr id="98" name="Graphic 28">
              <a:extLst>
                <a:ext uri="{FF2B5EF4-FFF2-40B4-BE49-F238E27FC236}">
                  <a16:creationId xmlns:a16="http://schemas.microsoft.com/office/drawing/2014/main" id="{F7157287-4842-EC2E-5687-05827BA12C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9833" y="7815209"/>
              <a:ext cx="748819" cy="748820"/>
            </a:xfrm>
            <a:prstGeom prst="rect">
              <a:avLst/>
            </a:prstGeom>
          </p:spPr>
        </p:pic>
        <p:pic>
          <p:nvPicPr>
            <p:cNvPr id="99" name="Picture 29">
              <a:extLst>
                <a:ext uri="{FF2B5EF4-FFF2-40B4-BE49-F238E27FC236}">
                  <a16:creationId xmlns:a16="http://schemas.microsoft.com/office/drawing/2014/main" id="{6A5E29BB-CA8A-7977-584E-0197C82361E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036918" y="7854263"/>
              <a:ext cx="670712" cy="670712"/>
            </a:xfrm>
            <a:prstGeom prst="rect">
              <a:avLst/>
            </a:prstGeom>
          </p:spPr>
        </p:pic>
      </p:grpSp>
      <p:sp>
        <p:nvSpPr>
          <p:cNvPr id="82" name="Content Placeholder 1">
            <a:extLst>
              <a:ext uri="{FF2B5EF4-FFF2-40B4-BE49-F238E27FC236}">
                <a16:creationId xmlns:a16="http://schemas.microsoft.com/office/drawing/2014/main" id="{6EF0FBE5-D6CA-0A8D-1C11-7E9F55F859FC}"/>
              </a:ext>
            </a:extLst>
          </p:cNvPr>
          <p:cNvSpPr txBox="1">
            <a:spLocks/>
          </p:cNvSpPr>
          <p:nvPr/>
        </p:nvSpPr>
        <p:spPr>
          <a:xfrm>
            <a:off x="6286512" y="2171466"/>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Silver</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Transformation</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84" name="Round Same Side Corner Rectangle 132">
            <a:extLst>
              <a:ext uri="{FF2B5EF4-FFF2-40B4-BE49-F238E27FC236}">
                <a16:creationId xmlns:a16="http://schemas.microsoft.com/office/drawing/2014/main" id="{0AA7743C-DA30-CC9F-74F4-84E91059C185}"/>
              </a:ext>
            </a:extLst>
          </p:cNvPr>
          <p:cNvSpPr/>
          <p:nvPr/>
        </p:nvSpPr>
        <p:spPr>
          <a:xfrm>
            <a:off x="6289957" y="2175493"/>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sp>
        <p:nvSpPr>
          <p:cNvPr id="86" name="Content Placeholder 1">
            <a:extLst>
              <a:ext uri="{FF2B5EF4-FFF2-40B4-BE49-F238E27FC236}">
                <a16:creationId xmlns:a16="http://schemas.microsoft.com/office/drawing/2014/main" id="{B7BC6F5B-0331-CBF9-8F02-73AD55AD5D24}"/>
              </a:ext>
            </a:extLst>
          </p:cNvPr>
          <p:cNvSpPr txBox="1">
            <a:spLocks/>
          </p:cNvSpPr>
          <p:nvPr/>
        </p:nvSpPr>
        <p:spPr>
          <a:xfrm>
            <a:off x="8197619" y="2193281"/>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Gold</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Data warehouse &amp; Marketplace</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87" name="Round Same Side Corner Rectangle 132">
            <a:extLst>
              <a:ext uri="{FF2B5EF4-FFF2-40B4-BE49-F238E27FC236}">
                <a16:creationId xmlns:a16="http://schemas.microsoft.com/office/drawing/2014/main" id="{A021DBBD-BBCA-A640-9D3E-62956F38BFF3}"/>
              </a:ext>
            </a:extLst>
          </p:cNvPr>
          <p:cNvSpPr/>
          <p:nvPr/>
        </p:nvSpPr>
        <p:spPr>
          <a:xfrm>
            <a:off x="8197619" y="2190707"/>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pic>
        <p:nvPicPr>
          <p:cNvPr id="88" name="Graphic 41">
            <a:extLst>
              <a:ext uri="{FF2B5EF4-FFF2-40B4-BE49-F238E27FC236}">
                <a16:creationId xmlns:a16="http://schemas.microsoft.com/office/drawing/2014/main" id="{5DBB2399-A03A-6336-C67A-40E666ED6A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95925" y="2889627"/>
            <a:ext cx="603688" cy="470876"/>
          </a:xfrm>
          <a:prstGeom prst="rect">
            <a:avLst/>
          </a:prstGeom>
        </p:spPr>
      </p:pic>
      <p:sp>
        <p:nvSpPr>
          <p:cNvPr id="90" name="Rounded Rectangle 26">
            <a:extLst>
              <a:ext uri="{FF2B5EF4-FFF2-40B4-BE49-F238E27FC236}">
                <a16:creationId xmlns:a16="http://schemas.microsoft.com/office/drawing/2014/main" id="{255FA447-DD87-8AC2-280E-E98CB780A5DE}"/>
              </a:ext>
            </a:extLst>
          </p:cNvPr>
          <p:cNvSpPr/>
          <p:nvPr/>
        </p:nvSpPr>
        <p:spPr>
          <a:xfrm>
            <a:off x="6272763" y="3579326"/>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Cleaned and validated data. Transformed, filtered and normalized.</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sp>
        <p:nvSpPr>
          <p:cNvPr id="91" name="Rounded Rectangle 26">
            <a:extLst>
              <a:ext uri="{FF2B5EF4-FFF2-40B4-BE49-F238E27FC236}">
                <a16:creationId xmlns:a16="http://schemas.microsoft.com/office/drawing/2014/main" id="{1D2CD9E1-29EB-681E-3D27-7AA70ECA5D6D}"/>
              </a:ext>
            </a:extLst>
          </p:cNvPr>
          <p:cNvSpPr/>
          <p:nvPr/>
        </p:nvSpPr>
        <p:spPr>
          <a:xfrm>
            <a:off x="8180627" y="3579326"/>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Ready for analysis and business use. Contains aggregated and curated datasets.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37ACE46D-B899-0D87-38A9-197986811813}"/>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657805" y="3743814"/>
            <a:ext cx="540566" cy="540566"/>
          </a:xfrm>
          <a:prstGeom prst="rect">
            <a:avLst/>
          </a:prstGeom>
          <a:noFill/>
          <a:extLst>
            <a:ext uri="{909E8E84-426E-40DD-AFC4-6F175D3DCCD1}">
              <a14:hiddenFill xmlns:a14="http://schemas.microsoft.com/office/drawing/2010/main">
                <a:solidFill>
                  <a:srgbClr val="FFFFFF"/>
                </a:solidFill>
              </a14:hiddenFill>
            </a:ext>
          </a:extLst>
        </p:spPr>
      </p:pic>
      <p:pic>
        <p:nvPicPr>
          <p:cNvPr id="124" name="Graphic 38">
            <a:extLst>
              <a:ext uri="{FF2B5EF4-FFF2-40B4-BE49-F238E27FC236}">
                <a16:creationId xmlns:a16="http://schemas.microsoft.com/office/drawing/2014/main" id="{D7359D64-BC34-F151-C830-0D5D58B96A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99013" y="2836856"/>
            <a:ext cx="492280" cy="477362"/>
          </a:xfrm>
          <a:prstGeom prst="rect">
            <a:avLst/>
          </a:prstGeom>
        </p:spPr>
      </p:pic>
      <p:cxnSp>
        <p:nvCxnSpPr>
          <p:cNvPr id="125" name="Straight Connector 79">
            <a:extLst>
              <a:ext uri="{FF2B5EF4-FFF2-40B4-BE49-F238E27FC236}">
                <a16:creationId xmlns:a16="http://schemas.microsoft.com/office/drawing/2014/main" id="{9D2CEC93-E760-A8D0-470F-66A3D5D21EC7}"/>
              </a:ext>
            </a:extLst>
          </p:cNvPr>
          <p:cNvCxnSpPr>
            <a:cxnSpLocks/>
          </p:cNvCxnSpPr>
          <p:nvPr/>
        </p:nvCxnSpPr>
        <p:spPr>
          <a:xfrm>
            <a:off x="5520248" y="2972812"/>
            <a:ext cx="773083" cy="0"/>
          </a:xfrm>
          <a:prstGeom prst="line">
            <a:avLst/>
          </a:prstGeom>
          <a:noFill/>
          <a:ln w="12700" cap="flat" cmpd="sng" algn="ctr">
            <a:solidFill>
              <a:srgbClr val="006580"/>
            </a:solidFill>
            <a:prstDash val="solid"/>
            <a:miter lim="800000"/>
            <a:headEnd type="none" w="med" len="med"/>
            <a:tailEnd type="triangle" w="med" len="med"/>
          </a:ln>
          <a:effectLst/>
        </p:spPr>
      </p:cxnSp>
      <p:cxnSp>
        <p:nvCxnSpPr>
          <p:cNvPr id="126" name="Straight Connector 79">
            <a:extLst>
              <a:ext uri="{FF2B5EF4-FFF2-40B4-BE49-F238E27FC236}">
                <a16:creationId xmlns:a16="http://schemas.microsoft.com/office/drawing/2014/main" id="{D9652972-2F64-1B37-AFA1-0DEDE7BA3BF3}"/>
              </a:ext>
            </a:extLst>
          </p:cNvPr>
          <p:cNvCxnSpPr>
            <a:cxnSpLocks/>
          </p:cNvCxnSpPr>
          <p:nvPr/>
        </p:nvCxnSpPr>
        <p:spPr>
          <a:xfrm>
            <a:off x="7421471" y="2972812"/>
            <a:ext cx="773083" cy="0"/>
          </a:xfrm>
          <a:prstGeom prst="line">
            <a:avLst/>
          </a:prstGeom>
          <a:noFill/>
          <a:ln w="12700" cap="flat" cmpd="sng" algn="ctr">
            <a:solidFill>
              <a:srgbClr val="006580"/>
            </a:solidFill>
            <a:prstDash val="solid"/>
            <a:miter lim="800000"/>
            <a:headEnd type="none" w="med" len="med"/>
            <a:tailEnd type="triangle" w="med" len="med"/>
          </a:ln>
          <a:effectLst/>
        </p:spPr>
      </p:cxnSp>
      <p:grpSp>
        <p:nvGrpSpPr>
          <p:cNvPr id="8" name="Group 7">
            <a:extLst>
              <a:ext uri="{FF2B5EF4-FFF2-40B4-BE49-F238E27FC236}">
                <a16:creationId xmlns:a16="http://schemas.microsoft.com/office/drawing/2014/main" id="{3660FD24-679C-BA52-C788-756739409C70}"/>
              </a:ext>
            </a:extLst>
          </p:cNvPr>
          <p:cNvGrpSpPr/>
          <p:nvPr/>
        </p:nvGrpSpPr>
        <p:grpSpPr>
          <a:xfrm>
            <a:off x="2700625" y="2185447"/>
            <a:ext cx="1234284" cy="1681563"/>
            <a:chOff x="2775784" y="3038794"/>
            <a:chExt cx="1234284" cy="1681563"/>
          </a:xfrm>
        </p:grpSpPr>
        <p:sp>
          <p:nvSpPr>
            <p:cNvPr id="16" name="Content Placeholder 1">
              <a:extLst>
                <a:ext uri="{FF2B5EF4-FFF2-40B4-BE49-F238E27FC236}">
                  <a16:creationId xmlns:a16="http://schemas.microsoft.com/office/drawing/2014/main" id="{7C15DC32-5C17-3D8E-8060-AC6685A1469E}"/>
                </a:ext>
              </a:extLst>
            </p:cNvPr>
            <p:cNvSpPr txBox="1">
              <a:spLocks/>
            </p:cNvSpPr>
            <p:nvPr/>
          </p:nvSpPr>
          <p:spPr>
            <a:xfrm>
              <a:off x="2804525" y="3038794"/>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Data Ingestion</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Change data capture</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17" name="Round Same Side Corner Rectangle 132">
              <a:extLst>
                <a:ext uri="{FF2B5EF4-FFF2-40B4-BE49-F238E27FC236}">
                  <a16:creationId xmlns:a16="http://schemas.microsoft.com/office/drawing/2014/main" id="{0F81A565-A943-95E5-7345-F96D3C136C55}"/>
                </a:ext>
              </a:extLst>
            </p:cNvPr>
            <p:cNvSpPr/>
            <p:nvPr/>
          </p:nvSpPr>
          <p:spPr>
            <a:xfrm>
              <a:off x="2804525" y="3046499"/>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pic>
          <p:nvPicPr>
            <p:cNvPr id="122" name="Graphic 62">
              <a:extLst>
                <a:ext uri="{FF2B5EF4-FFF2-40B4-BE49-F238E27FC236}">
                  <a16:creationId xmlns:a16="http://schemas.microsoft.com/office/drawing/2014/main" id="{8CF8F70B-45B0-7FFB-51D2-77FF01D7C8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53598" y="3814920"/>
              <a:ext cx="523643" cy="314186"/>
            </a:xfrm>
            <a:prstGeom prst="rect">
              <a:avLst/>
            </a:prstGeom>
          </p:spPr>
        </p:pic>
        <p:sp>
          <p:nvSpPr>
            <p:cNvPr id="127" name="Rounded Rectangle 26">
              <a:extLst>
                <a:ext uri="{FF2B5EF4-FFF2-40B4-BE49-F238E27FC236}">
                  <a16:creationId xmlns:a16="http://schemas.microsoft.com/office/drawing/2014/main" id="{E9E6A400-92FA-7AEC-C17C-DDD2FD5BAC28}"/>
                </a:ext>
              </a:extLst>
            </p:cNvPr>
            <p:cNvSpPr/>
            <p:nvPr/>
          </p:nvSpPr>
          <p:spPr>
            <a:xfrm>
              <a:off x="2775784" y="4381938"/>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Near real-time capture of source data changes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grpSp>
      <p:sp>
        <p:nvSpPr>
          <p:cNvPr id="25" name="AutoShape 2">
            <a:extLst>
              <a:ext uri="{FF2B5EF4-FFF2-40B4-BE49-F238E27FC236}">
                <a16:creationId xmlns:a16="http://schemas.microsoft.com/office/drawing/2014/main" id="{E1B469D8-A14D-BC81-6811-BE6F7BCAF8FF}"/>
              </a:ext>
            </a:extLst>
          </p:cNvPr>
          <p:cNvSpPr>
            <a:spLocks noChangeAspect="1" noChangeArrowheads="1"/>
          </p:cNvSpPr>
          <p:nvPr/>
        </p:nvSpPr>
        <p:spPr bwMode="auto">
          <a:xfrm>
            <a:off x="5889319" y="253629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Rectangle 62">
            <a:extLst>
              <a:ext uri="{FF2B5EF4-FFF2-40B4-BE49-F238E27FC236}">
                <a16:creationId xmlns:a16="http://schemas.microsoft.com/office/drawing/2014/main" id="{2A30C7F6-AC7D-5FFB-3C6A-02CC18C228A1}"/>
              </a:ext>
            </a:extLst>
          </p:cNvPr>
          <p:cNvSpPr/>
          <p:nvPr/>
        </p:nvSpPr>
        <p:spPr>
          <a:xfrm>
            <a:off x="4080786" y="1925482"/>
            <a:ext cx="5490029" cy="2155694"/>
          </a:xfrm>
          <a:prstGeom prst="rect">
            <a:avLst/>
          </a:prstGeom>
          <a:noFill/>
          <a:ln w="6350">
            <a:solidFill>
              <a:schemeClr val="accent4"/>
            </a:solidFill>
            <a:extLst>
              <a:ext uri="{C807C97D-BFC1-408E-A445-0C87EB9F89A2}">
                <ask:lineSketchStyleProps xmlns:ask="http://schemas.microsoft.com/office/drawing/2018/sketchyshapes" sd="1219033472">
                  <a:custGeom>
                    <a:avLst/>
                    <a:gdLst>
                      <a:gd name="connsiteX0" fmla="*/ 0 w 5486026"/>
                      <a:gd name="connsiteY0" fmla="*/ 0 h 2782389"/>
                      <a:gd name="connsiteX1" fmla="*/ 493742 w 5486026"/>
                      <a:gd name="connsiteY1" fmla="*/ 0 h 2782389"/>
                      <a:gd name="connsiteX2" fmla="*/ 877764 w 5486026"/>
                      <a:gd name="connsiteY2" fmla="*/ 0 h 2782389"/>
                      <a:gd name="connsiteX3" fmla="*/ 1536087 w 5486026"/>
                      <a:gd name="connsiteY3" fmla="*/ 0 h 2782389"/>
                      <a:gd name="connsiteX4" fmla="*/ 2029830 w 5486026"/>
                      <a:gd name="connsiteY4" fmla="*/ 0 h 2782389"/>
                      <a:gd name="connsiteX5" fmla="*/ 2523572 w 5486026"/>
                      <a:gd name="connsiteY5" fmla="*/ 0 h 2782389"/>
                      <a:gd name="connsiteX6" fmla="*/ 3181895 w 5486026"/>
                      <a:gd name="connsiteY6" fmla="*/ 0 h 2782389"/>
                      <a:gd name="connsiteX7" fmla="*/ 3620777 w 5486026"/>
                      <a:gd name="connsiteY7" fmla="*/ 0 h 2782389"/>
                      <a:gd name="connsiteX8" fmla="*/ 4279100 w 5486026"/>
                      <a:gd name="connsiteY8" fmla="*/ 0 h 2782389"/>
                      <a:gd name="connsiteX9" fmla="*/ 4937423 w 5486026"/>
                      <a:gd name="connsiteY9" fmla="*/ 0 h 2782389"/>
                      <a:gd name="connsiteX10" fmla="*/ 5486026 w 5486026"/>
                      <a:gd name="connsiteY10" fmla="*/ 0 h 2782389"/>
                      <a:gd name="connsiteX11" fmla="*/ 5486026 w 5486026"/>
                      <a:gd name="connsiteY11" fmla="*/ 612126 h 2782389"/>
                      <a:gd name="connsiteX12" fmla="*/ 5486026 w 5486026"/>
                      <a:gd name="connsiteY12" fmla="*/ 1196427 h 2782389"/>
                      <a:gd name="connsiteX13" fmla="*/ 5486026 w 5486026"/>
                      <a:gd name="connsiteY13" fmla="*/ 1669433 h 2782389"/>
                      <a:gd name="connsiteX14" fmla="*/ 5486026 w 5486026"/>
                      <a:gd name="connsiteY14" fmla="*/ 2225911 h 2782389"/>
                      <a:gd name="connsiteX15" fmla="*/ 5486026 w 5486026"/>
                      <a:gd name="connsiteY15" fmla="*/ 2782389 h 2782389"/>
                      <a:gd name="connsiteX16" fmla="*/ 4937423 w 5486026"/>
                      <a:gd name="connsiteY16" fmla="*/ 2782389 h 2782389"/>
                      <a:gd name="connsiteX17" fmla="*/ 4279100 w 5486026"/>
                      <a:gd name="connsiteY17" fmla="*/ 2782389 h 2782389"/>
                      <a:gd name="connsiteX18" fmla="*/ 3730498 w 5486026"/>
                      <a:gd name="connsiteY18" fmla="*/ 2782389 h 2782389"/>
                      <a:gd name="connsiteX19" fmla="*/ 3346476 w 5486026"/>
                      <a:gd name="connsiteY19" fmla="*/ 2782389 h 2782389"/>
                      <a:gd name="connsiteX20" fmla="*/ 2907594 w 5486026"/>
                      <a:gd name="connsiteY20" fmla="*/ 2782389 h 2782389"/>
                      <a:gd name="connsiteX21" fmla="*/ 2249271 w 5486026"/>
                      <a:gd name="connsiteY21" fmla="*/ 2782389 h 2782389"/>
                      <a:gd name="connsiteX22" fmla="*/ 1700668 w 5486026"/>
                      <a:gd name="connsiteY22" fmla="*/ 2782389 h 2782389"/>
                      <a:gd name="connsiteX23" fmla="*/ 1261786 w 5486026"/>
                      <a:gd name="connsiteY23" fmla="*/ 2782389 h 2782389"/>
                      <a:gd name="connsiteX24" fmla="*/ 713183 w 5486026"/>
                      <a:gd name="connsiteY24" fmla="*/ 2782389 h 2782389"/>
                      <a:gd name="connsiteX25" fmla="*/ 0 w 5486026"/>
                      <a:gd name="connsiteY25" fmla="*/ 2782389 h 2782389"/>
                      <a:gd name="connsiteX26" fmla="*/ 0 w 5486026"/>
                      <a:gd name="connsiteY26" fmla="*/ 2309383 h 2782389"/>
                      <a:gd name="connsiteX27" fmla="*/ 0 w 5486026"/>
                      <a:gd name="connsiteY27" fmla="*/ 1725081 h 2782389"/>
                      <a:gd name="connsiteX28" fmla="*/ 0 w 5486026"/>
                      <a:gd name="connsiteY28" fmla="*/ 1224251 h 2782389"/>
                      <a:gd name="connsiteX29" fmla="*/ 0 w 5486026"/>
                      <a:gd name="connsiteY29" fmla="*/ 612126 h 2782389"/>
                      <a:gd name="connsiteX30" fmla="*/ 0 w 5486026"/>
                      <a:gd name="connsiteY30" fmla="*/ 0 h 278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86026" h="2782389" extrusionOk="0">
                        <a:moveTo>
                          <a:pt x="0" y="0"/>
                        </a:moveTo>
                        <a:cubicBezTo>
                          <a:pt x="202311" y="-46100"/>
                          <a:pt x="342553" y="14968"/>
                          <a:pt x="493742" y="0"/>
                        </a:cubicBezTo>
                        <a:cubicBezTo>
                          <a:pt x="644931" y="-14968"/>
                          <a:pt x="736545" y="1605"/>
                          <a:pt x="877764" y="0"/>
                        </a:cubicBezTo>
                        <a:cubicBezTo>
                          <a:pt x="1018983" y="-1605"/>
                          <a:pt x="1313601" y="67709"/>
                          <a:pt x="1536087" y="0"/>
                        </a:cubicBezTo>
                        <a:cubicBezTo>
                          <a:pt x="1758573" y="-67709"/>
                          <a:pt x="1849121" y="24964"/>
                          <a:pt x="2029830" y="0"/>
                        </a:cubicBezTo>
                        <a:cubicBezTo>
                          <a:pt x="2210539" y="-24964"/>
                          <a:pt x="2341999" y="7434"/>
                          <a:pt x="2523572" y="0"/>
                        </a:cubicBezTo>
                        <a:cubicBezTo>
                          <a:pt x="2705145" y="-7434"/>
                          <a:pt x="3035524" y="19143"/>
                          <a:pt x="3181895" y="0"/>
                        </a:cubicBezTo>
                        <a:cubicBezTo>
                          <a:pt x="3328266" y="-19143"/>
                          <a:pt x="3439905" y="12165"/>
                          <a:pt x="3620777" y="0"/>
                        </a:cubicBezTo>
                        <a:cubicBezTo>
                          <a:pt x="3801649" y="-12165"/>
                          <a:pt x="4033145" y="69815"/>
                          <a:pt x="4279100" y="0"/>
                        </a:cubicBezTo>
                        <a:cubicBezTo>
                          <a:pt x="4525055" y="-69815"/>
                          <a:pt x="4620295" y="72135"/>
                          <a:pt x="4937423" y="0"/>
                        </a:cubicBezTo>
                        <a:cubicBezTo>
                          <a:pt x="5254551" y="-72135"/>
                          <a:pt x="5297688" y="48547"/>
                          <a:pt x="5486026" y="0"/>
                        </a:cubicBezTo>
                        <a:cubicBezTo>
                          <a:pt x="5526555" y="301610"/>
                          <a:pt x="5453766" y="451917"/>
                          <a:pt x="5486026" y="612126"/>
                        </a:cubicBezTo>
                        <a:cubicBezTo>
                          <a:pt x="5518286" y="772335"/>
                          <a:pt x="5456090" y="991085"/>
                          <a:pt x="5486026" y="1196427"/>
                        </a:cubicBezTo>
                        <a:cubicBezTo>
                          <a:pt x="5515962" y="1401769"/>
                          <a:pt x="5470367" y="1573938"/>
                          <a:pt x="5486026" y="1669433"/>
                        </a:cubicBezTo>
                        <a:cubicBezTo>
                          <a:pt x="5501685" y="1764928"/>
                          <a:pt x="5474277" y="2035205"/>
                          <a:pt x="5486026" y="2225911"/>
                        </a:cubicBezTo>
                        <a:cubicBezTo>
                          <a:pt x="5497775" y="2416617"/>
                          <a:pt x="5434365" y="2657314"/>
                          <a:pt x="5486026" y="2782389"/>
                        </a:cubicBezTo>
                        <a:cubicBezTo>
                          <a:pt x="5322169" y="2794077"/>
                          <a:pt x="5114715" y="2764998"/>
                          <a:pt x="4937423" y="2782389"/>
                        </a:cubicBezTo>
                        <a:cubicBezTo>
                          <a:pt x="4760131" y="2799780"/>
                          <a:pt x="4521259" y="2729062"/>
                          <a:pt x="4279100" y="2782389"/>
                        </a:cubicBezTo>
                        <a:cubicBezTo>
                          <a:pt x="4036941" y="2835716"/>
                          <a:pt x="3909259" y="2762855"/>
                          <a:pt x="3730498" y="2782389"/>
                        </a:cubicBezTo>
                        <a:cubicBezTo>
                          <a:pt x="3551737" y="2801923"/>
                          <a:pt x="3538431" y="2746432"/>
                          <a:pt x="3346476" y="2782389"/>
                        </a:cubicBezTo>
                        <a:cubicBezTo>
                          <a:pt x="3154521" y="2818346"/>
                          <a:pt x="3070437" y="2761328"/>
                          <a:pt x="2907594" y="2782389"/>
                        </a:cubicBezTo>
                        <a:cubicBezTo>
                          <a:pt x="2744751" y="2803450"/>
                          <a:pt x="2490407" y="2725710"/>
                          <a:pt x="2249271" y="2782389"/>
                        </a:cubicBezTo>
                        <a:cubicBezTo>
                          <a:pt x="2008135" y="2839068"/>
                          <a:pt x="1912796" y="2750493"/>
                          <a:pt x="1700668" y="2782389"/>
                        </a:cubicBezTo>
                        <a:cubicBezTo>
                          <a:pt x="1488540" y="2814285"/>
                          <a:pt x="1427816" y="2777231"/>
                          <a:pt x="1261786" y="2782389"/>
                        </a:cubicBezTo>
                        <a:cubicBezTo>
                          <a:pt x="1095756" y="2787547"/>
                          <a:pt x="950371" y="2777945"/>
                          <a:pt x="713183" y="2782389"/>
                        </a:cubicBezTo>
                        <a:cubicBezTo>
                          <a:pt x="475995" y="2786833"/>
                          <a:pt x="296537" y="2701744"/>
                          <a:pt x="0" y="2782389"/>
                        </a:cubicBezTo>
                        <a:cubicBezTo>
                          <a:pt x="-28904" y="2668860"/>
                          <a:pt x="45910" y="2493504"/>
                          <a:pt x="0" y="2309383"/>
                        </a:cubicBezTo>
                        <a:cubicBezTo>
                          <a:pt x="-45910" y="2125262"/>
                          <a:pt x="41208" y="1881581"/>
                          <a:pt x="0" y="1725081"/>
                        </a:cubicBezTo>
                        <a:cubicBezTo>
                          <a:pt x="-41208" y="1568581"/>
                          <a:pt x="41461" y="1420692"/>
                          <a:pt x="0" y="1224251"/>
                        </a:cubicBezTo>
                        <a:cubicBezTo>
                          <a:pt x="-41461" y="1027810"/>
                          <a:pt x="49016" y="870853"/>
                          <a:pt x="0" y="612126"/>
                        </a:cubicBezTo>
                        <a:cubicBezTo>
                          <a:pt x="-49016" y="353400"/>
                          <a:pt x="17463" y="251475"/>
                          <a:pt x="0" y="0"/>
                        </a:cubicBezTo>
                        <a:close/>
                      </a:path>
                    </a:pathLst>
                  </a:custGeom>
                  <ask:type>
                    <ask:lineSketchNone/>
                  </ask:type>
                </ask:lineSketchStyleProps>
              </a:ext>
            </a:extLst>
          </a:ln>
        </p:spPr>
        <p:style>
          <a:lnRef idx="3">
            <a:schemeClr val="lt1"/>
          </a:lnRef>
          <a:fillRef idx="1">
            <a:schemeClr val="accent1"/>
          </a:fillRef>
          <a:effectRef idx="1">
            <a:schemeClr val="accent1"/>
          </a:effectRef>
          <a:fontRef idx="minor">
            <a:schemeClr val="lt1"/>
          </a:fontRef>
        </p:style>
        <p:txBody>
          <a:bodyPr rtlCol="0" anchor="t"/>
          <a:lstStyle/>
          <a:p>
            <a:pPr algn="ctr"/>
            <a:r>
              <a:rPr lang="en-GB" sz="1200">
                <a:solidFill>
                  <a:schemeClr val="accent3"/>
                </a:solidFill>
              </a:rPr>
              <a:t>Snowflake</a:t>
            </a:r>
          </a:p>
        </p:txBody>
      </p:sp>
      <p:cxnSp>
        <p:nvCxnSpPr>
          <p:cNvPr id="12" name="Connector: Elbow 11">
            <a:extLst>
              <a:ext uri="{FF2B5EF4-FFF2-40B4-BE49-F238E27FC236}">
                <a16:creationId xmlns:a16="http://schemas.microsoft.com/office/drawing/2014/main" id="{B3E3DD90-E16B-4CB8-591A-4414E1C7F4E2}"/>
              </a:ext>
            </a:extLst>
          </p:cNvPr>
          <p:cNvCxnSpPr>
            <a:cxnSpLocks/>
          </p:cNvCxnSpPr>
          <p:nvPr/>
        </p:nvCxnSpPr>
        <p:spPr>
          <a:xfrm flipV="1">
            <a:off x="1490920" y="3281679"/>
            <a:ext cx="1247425" cy="1069677"/>
          </a:xfrm>
          <a:prstGeom prst="bentConnector3">
            <a:avLst>
              <a:gd name="adj1" fmla="val 50000"/>
            </a:avLst>
          </a:prstGeom>
          <a:noFill/>
          <a:ln w="12700" cap="flat" cmpd="sng" algn="ctr">
            <a:solidFill>
              <a:srgbClr val="006580"/>
            </a:solidFill>
            <a:prstDash val="solid"/>
            <a:miter lim="800000"/>
            <a:headEnd type="none" w="med" len="med"/>
            <a:tailEnd type="triangle" w="med" len="med"/>
          </a:ln>
          <a:effectLst/>
        </p:spPr>
      </p:cxnSp>
      <p:cxnSp>
        <p:nvCxnSpPr>
          <p:cNvPr id="27" name="Connector: Elbow 26">
            <a:extLst>
              <a:ext uri="{FF2B5EF4-FFF2-40B4-BE49-F238E27FC236}">
                <a16:creationId xmlns:a16="http://schemas.microsoft.com/office/drawing/2014/main" id="{D6E3D5A5-37AE-612E-8626-39F5B95CF585}"/>
              </a:ext>
            </a:extLst>
          </p:cNvPr>
          <p:cNvCxnSpPr>
            <a:cxnSpLocks/>
            <a:stCxn id="86" idx="3"/>
          </p:cNvCxnSpPr>
          <p:nvPr/>
        </p:nvCxnSpPr>
        <p:spPr>
          <a:xfrm flipV="1">
            <a:off x="9322073" y="1969886"/>
            <a:ext cx="1087038" cy="889325"/>
          </a:xfrm>
          <a:prstGeom prst="bentConnector3">
            <a:avLst/>
          </a:prstGeom>
          <a:noFill/>
          <a:ln w="12700" cap="flat" cmpd="sng" algn="ctr">
            <a:solidFill>
              <a:srgbClr val="006580"/>
            </a:solidFill>
            <a:prstDash val="solid"/>
            <a:miter lim="800000"/>
            <a:headEnd type="none" w="med" len="med"/>
            <a:tailEnd type="triangle" w="med" len="med"/>
          </a:ln>
          <a:effectLst/>
        </p:spPr>
      </p:cxnSp>
      <p:cxnSp>
        <p:nvCxnSpPr>
          <p:cNvPr id="29" name="Connector: Elbow 28">
            <a:extLst>
              <a:ext uri="{FF2B5EF4-FFF2-40B4-BE49-F238E27FC236}">
                <a16:creationId xmlns:a16="http://schemas.microsoft.com/office/drawing/2014/main" id="{2A008FE8-6C36-F67C-6C4C-0DF445E04CEC}"/>
              </a:ext>
            </a:extLst>
          </p:cNvPr>
          <p:cNvCxnSpPr>
            <a:stCxn id="86" idx="3"/>
            <a:endCxn id="1026" idx="1"/>
          </p:cNvCxnSpPr>
          <p:nvPr/>
        </p:nvCxnSpPr>
        <p:spPr>
          <a:xfrm>
            <a:off x="9322073" y="2859211"/>
            <a:ext cx="1335732" cy="1154886"/>
          </a:xfrm>
          <a:prstGeom prst="bentConnector3">
            <a:avLst>
              <a:gd name="adj1" fmla="val 39731"/>
            </a:avLst>
          </a:prstGeom>
          <a:noFill/>
          <a:ln w="12700" cap="flat" cmpd="sng" algn="ctr">
            <a:solidFill>
              <a:srgbClr val="006580"/>
            </a:solidFill>
            <a:prstDash val="solid"/>
            <a:miter lim="800000"/>
            <a:headEnd type="none" w="med" len="med"/>
            <a:tailEnd type="triangle" w="med" len="med"/>
          </a:ln>
          <a:effectLst/>
        </p:spPr>
      </p:cxnSp>
      <p:sp>
        <p:nvSpPr>
          <p:cNvPr id="33" name="Rounded Rectangle 26">
            <a:extLst>
              <a:ext uri="{FF2B5EF4-FFF2-40B4-BE49-F238E27FC236}">
                <a16:creationId xmlns:a16="http://schemas.microsoft.com/office/drawing/2014/main" id="{FADB9080-B51F-5694-ABEC-BADDFA3A1DF9}"/>
              </a:ext>
            </a:extLst>
          </p:cNvPr>
          <p:cNvSpPr/>
          <p:nvPr/>
        </p:nvSpPr>
        <p:spPr>
          <a:xfrm>
            <a:off x="10160333" y="2344486"/>
            <a:ext cx="1234284" cy="212067"/>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Dashboards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sp>
        <p:nvSpPr>
          <p:cNvPr id="34" name="Rounded Rectangle 26">
            <a:extLst>
              <a:ext uri="{FF2B5EF4-FFF2-40B4-BE49-F238E27FC236}">
                <a16:creationId xmlns:a16="http://schemas.microsoft.com/office/drawing/2014/main" id="{7A1235EF-70A7-0BFF-F222-0E6D4EF2B31E}"/>
              </a:ext>
            </a:extLst>
          </p:cNvPr>
          <p:cNvSpPr/>
          <p:nvPr/>
        </p:nvSpPr>
        <p:spPr>
          <a:xfrm>
            <a:off x="10245176" y="4232351"/>
            <a:ext cx="1234284" cy="212067"/>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Data Products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grpSp>
        <p:nvGrpSpPr>
          <p:cNvPr id="78" name="Group 77">
            <a:extLst>
              <a:ext uri="{FF2B5EF4-FFF2-40B4-BE49-F238E27FC236}">
                <a16:creationId xmlns:a16="http://schemas.microsoft.com/office/drawing/2014/main" id="{7380E342-B194-66CE-5573-1D1D65DEA8B9}"/>
              </a:ext>
            </a:extLst>
          </p:cNvPr>
          <p:cNvGrpSpPr/>
          <p:nvPr/>
        </p:nvGrpSpPr>
        <p:grpSpPr>
          <a:xfrm>
            <a:off x="4385289" y="2160653"/>
            <a:ext cx="1134394" cy="1337668"/>
            <a:chOff x="4385289" y="2160653"/>
            <a:chExt cx="1134394" cy="1337668"/>
          </a:xfrm>
        </p:grpSpPr>
        <p:sp>
          <p:nvSpPr>
            <p:cNvPr id="65" name="Content Placeholder 1">
              <a:extLst>
                <a:ext uri="{FF2B5EF4-FFF2-40B4-BE49-F238E27FC236}">
                  <a16:creationId xmlns:a16="http://schemas.microsoft.com/office/drawing/2014/main" id="{DACEEBEA-FC57-D801-40B5-FBBF7ABF0CDD}"/>
                </a:ext>
              </a:extLst>
            </p:cNvPr>
            <p:cNvSpPr txBox="1">
              <a:spLocks/>
            </p:cNvSpPr>
            <p:nvPr/>
          </p:nvSpPr>
          <p:spPr>
            <a:xfrm>
              <a:off x="4385289" y="2166461"/>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Bronze</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Storage &amp; History</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71" name="Round Same Side Corner Rectangle 132">
              <a:extLst>
                <a:ext uri="{FF2B5EF4-FFF2-40B4-BE49-F238E27FC236}">
                  <a16:creationId xmlns:a16="http://schemas.microsoft.com/office/drawing/2014/main" id="{55FE98A7-2519-C1AE-A5C9-67841B874433}"/>
                </a:ext>
              </a:extLst>
            </p:cNvPr>
            <p:cNvSpPr/>
            <p:nvPr/>
          </p:nvSpPr>
          <p:spPr>
            <a:xfrm>
              <a:off x="4395229" y="2160653"/>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grpSp>
      <p:sp>
        <p:nvSpPr>
          <p:cNvPr id="89" name="Rounded Rectangle 26">
            <a:extLst>
              <a:ext uri="{FF2B5EF4-FFF2-40B4-BE49-F238E27FC236}">
                <a16:creationId xmlns:a16="http://schemas.microsoft.com/office/drawing/2014/main" id="{2B1DD0F1-C7D8-260A-92CA-6CDBFD516BE5}"/>
              </a:ext>
            </a:extLst>
          </p:cNvPr>
          <p:cNvSpPr/>
          <p:nvPr/>
        </p:nvSpPr>
        <p:spPr>
          <a:xfrm>
            <a:off x="4275460" y="3542874"/>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Raw, unprocessed data</a:t>
            </a:r>
          </a:p>
          <a:p>
            <a:pPr marL="0" marR="0" lvl="0" indent="0" algn="ctr" defTabSz="457200" eaLnBrk="1" fontAlgn="base" latinLnBrk="0" hangingPunct="1">
              <a:lnSpc>
                <a:spcPct val="100000"/>
              </a:lnSpc>
              <a:spcBef>
                <a:spcPct val="0"/>
              </a:spcBef>
              <a:spcAft>
                <a:spcPct val="0"/>
              </a:spcAft>
              <a:buClrTx/>
              <a:buSzTx/>
              <a:buFontTx/>
              <a:buNone/>
              <a:tabLst/>
              <a:defRPr/>
            </a:pPr>
            <a:r>
              <a:rPr lang="en-US" sz="700" kern="0">
                <a:solidFill>
                  <a:srgbClr val="4D4D4D"/>
                </a:solidFill>
                <a:ea typeface="Calibri" panose="020F0502020204030204" pitchFamily="34" charset="0"/>
                <a:cs typeface="Calibri" panose="020F0502020204030204" pitchFamily="34" charset="0"/>
              </a:rPr>
              <a:t>Data is stored as-is from various sources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pic>
        <p:nvPicPr>
          <p:cNvPr id="123" name="Picture 122">
            <a:extLst>
              <a:ext uri="{FF2B5EF4-FFF2-40B4-BE49-F238E27FC236}">
                <a16:creationId xmlns:a16="http://schemas.microsoft.com/office/drawing/2014/main" id="{A9CEAE76-5448-9E23-60CE-437289B6E75C}"/>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689916" y="2842406"/>
            <a:ext cx="548640" cy="548640"/>
          </a:xfrm>
          <a:prstGeom prst="rect">
            <a:avLst/>
          </a:prstGeom>
        </p:spPr>
      </p:pic>
      <p:cxnSp>
        <p:nvCxnSpPr>
          <p:cNvPr id="36" name="Straight Connector 79">
            <a:extLst>
              <a:ext uri="{FF2B5EF4-FFF2-40B4-BE49-F238E27FC236}">
                <a16:creationId xmlns:a16="http://schemas.microsoft.com/office/drawing/2014/main" id="{D5612D88-D641-AE0D-0D9C-C1FBFC8B505C}"/>
              </a:ext>
            </a:extLst>
          </p:cNvPr>
          <p:cNvCxnSpPr>
            <a:cxnSpLocks/>
          </p:cNvCxnSpPr>
          <p:nvPr/>
        </p:nvCxnSpPr>
        <p:spPr>
          <a:xfrm>
            <a:off x="3853820" y="2970865"/>
            <a:ext cx="540218" cy="2732"/>
          </a:xfrm>
          <a:prstGeom prst="line">
            <a:avLst/>
          </a:prstGeom>
          <a:noFill/>
          <a:ln w="12700" cap="flat" cmpd="sng" algn="ctr">
            <a:solidFill>
              <a:srgbClr val="006580"/>
            </a:solidFill>
            <a:prstDash val="solid"/>
            <a:miter lim="800000"/>
            <a:headEnd type="none" w="med" len="med"/>
            <a:tailEnd type="triangle" w="med" len="med"/>
          </a:ln>
          <a:effectLst/>
        </p:spPr>
      </p:cxnSp>
      <p:grpSp>
        <p:nvGrpSpPr>
          <p:cNvPr id="30" name="Group 29">
            <a:extLst>
              <a:ext uri="{FF2B5EF4-FFF2-40B4-BE49-F238E27FC236}">
                <a16:creationId xmlns:a16="http://schemas.microsoft.com/office/drawing/2014/main" id="{28CEDF91-7EB3-7E48-EED2-B56AD3F6C27D}"/>
              </a:ext>
            </a:extLst>
          </p:cNvPr>
          <p:cNvGrpSpPr/>
          <p:nvPr/>
        </p:nvGrpSpPr>
        <p:grpSpPr>
          <a:xfrm>
            <a:off x="2723485" y="4380695"/>
            <a:ext cx="1234284" cy="1681563"/>
            <a:chOff x="2775784" y="3038794"/>
            <a:chExt cx="1234284" cy="1681563"/>
          </a:xfrm>
        </p:grpSpPr>
        <p:sp>
          <p:nvSpPr>
            <p:cNvPr id="31" name="Content Placeholder 1">
              <a:extLst>
                <a:ext uri="{FF2B5EF4-FFF2-40B4-BE49-F238E27FC236}">
                  <a16:creationId xmlns:a16="http://schemas.microsoft.com/office/drawing/2014/main" id="{4F14B5AA-0882-FA2C-5DAA-762C10E367D5}"/>
                </a:ext>
              </a:extLst>
            </p:cNvPr>
            <p:cNvSpPr txBox="1">
              <a:spLocks/>
            </p:cNvSpPr>
            <p:nvPr/>
          </p:nvSpPr>
          <p:spPr>
            <a:xfrm>
              <a:off x="2804525" y="3038794"/>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Data Ingestion</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Event streaming</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32" name="Round Same Side Corner Rectangle 132">
              <a:extLst>
                <a:ext uri="{FF2B5EF4-FFF2-40B4-BE49-F238E27FC236}">
                  <a16:creationId xmlns:a16="http://schemas.microsoft.com/office/drawing/2014/main" id="{522FBE28-747A-0210-52B3-AE53C156D683}"/>
                </a:ext>
              </a:extLst>
            </p:cNvPr>
            <p:cNvSpPr/>
            <p:nvPr/>
          </p:nvSpPr>
          <p:spPr>
            <a:xfrm>
              <a:off x="2804525" y="3046499"/>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sp>
          <p:nvSpPr>
            <p:cNvPr id="37" name="Rounded Rectangle 26">
              <a:extLst>
                <a:ext uri="{FF2B5EF4-FFF2-40B4-BE49-F238E27FC236}">
                  <a16:creationId xmlns:a16="http://schemas.microsoft.com/office/drawing/2014/main" id="{3C5011BF-07BF-DF04-19C0-451DFA3205BA}"/>
                </a:ext>
              </a:extLst>
            </p:cNvPr>
            <p:cNvSpPr/>
            <p:nvPr/>
          </p:nvSpPr>
          <p:spPr>
            <a:xfrm>
              <a:off x="2775784" y="4381938"/>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Near real-time capture of source data changes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grpSp>
      <p:pic>
        <p:nvPicPr>
          <p:cNvPr id="40" name="Graphic 39">
            <a:extLst>
              <a:ext uri="{FF2B5EF4-FFF2-40B4-BE49-F238E27FC236}">
                <a16:creationId xmlns:a16="http://schemas.microsoft.com/office/drawing/2014/main" id="{C2389D1B-68CD-C6C6-4FE1-F2490AA6B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88812" y="4954601"/>
            <a:ext cx="425371" cy="425371"/>
          </a:xfrm>
          <a:prstGeom prst="rect">
            <a:avLst/>
          </a:prstGeom>
        </p:spPr>
      </p:pic>
      <p:sp>
        <p:nvSpPr>
          <p:cNvPr id="47" name="Rectangle 46">
            <a:extLst>
              <a:ext uri="{FF2B5EF4-FFF2-40B4-BE49-F238E27FC236}">
                <a16:creationId xmlns:a16="http://schemas.microsoft.com/office/drawing/2014/main" id="{6D1B02A1-2FD9-3790-938F-2932A0FB61BC}"/>
              </a:ext>
            </a:extLst>
          </p:cNvPr>
          <p:cNvSpPr/>
          <p:nvPr/>
        </p:nvSpPr>
        <p:spPr>
          <a:xfrm>
            <a:off x="2422780" y="1571709"/>
            <a:ext cx="7264492" cy="4459465"/>
          </a:xfrm>
          <a:prstGeom prst="rect">
            <a:avLst/>
          </a:prstGeom>
          <a:noFill/>
          <a:ln w="28575">
            <a:solidFill>
              <a:schemeClr val="accent1"/>
            </a:solidFill>
            <a:extLst>
              <a:ext uri="{C807C97D-BFC1-408E-A445-0C87EB9F89A2}">
                <ask:lineSketchStyleProps xmlns:ask="http://schemas.microsoft.com/office/drawing/2018/sketchyshapes" sd="1219033472">
                  <a:custGeom>
                    <a:avLst/>
                    <a:gdLst>
                      <a:gd name="connsiteX0" fmla="*/ 0 w 5486026"/>
                      <a:gd name="connsiteY0" fmla="*/ 0 h 2782389"/>
                      <a:gd name="connsiteX1" fmla="*/ 493742 w 5486026"/>
                      <a:gd name="connsiteY1" fmla="*/ 0 h 2782389"/>
                      <a:gd name="connsiteX2" fmla="*/ 877764 w 5486026"/>
                      <a:gd name="connsiteY2" fmla="*/ 0 h 2782389"/>
                      <a:gd name="connsiteX3" fmla="*/ 1536087 w 5486026"/>
                      <a:gd name="connsiteY3" fmla="*/ 0 h 2782389"/>
                      <a:gd name="connsiteX4" fmla="*/ 2029830 w 5486026"/>
                      <a:gd name="connsiteY4" fmla="*/ 0 h 2782389"/>
                      <a:gd name="connsiteX5" fmla="*/ 2523572 w 5486026"/>
                      <a:gd name="connsiteY5" fmla="*/ 0 h 2782389"/>
                      <a:gd name="connsiteX6" fmla="*/ 3181895 w 5486026"/>
                      <a:gd name="connsiteY6" fmla="*/ 0 h 2782389"/>
                      <a:gd name="connsiteX7" fmla="*/ 3620777 w 5486026"/>
                      <a:gd name="connsiteY7" fmla="*/ 0 h 2782389"/>
                      <a:gd name="connsiteX8" fmla="*/ 4279100 w 5486026"/>
                      <a:gd name="connsiteY8" fmla="*/ 0 h 2782389"/>
                      <a:gd name="connsiteX9" fmla="*/ 4937423 w 5486026"/>
                      <a:gd name="connsiteY9" fmla="*/ 0 h 2782389"/>
                      <a:gd name="connsiteX10" fmla="*/ 5486026 w 5486026"/>
                      <a:gd name="connsiteY10" fmla="*/ 0 h 2782389"/>
                      <a:gd name="connsiteX11" fmla="*/ 5486026 w 5486026"/>
                      <a:gd name="connsiteY11" fmla="*/ 612126 h 2782389"/>
                      <a:gd name="connsiteX12" fmla="*/ 5486026 w 5486026"/>
                      <a:gd name="connsiteY12" fmla="*/ 1196427 h 2782389"/>
                      <a:gd name="connsiteX13" fmla="*/ 5486026 w 5486026"/>
                      <a:gd name="connsiteY13" fmla="*/ 1669433 h 2782389"/>
                      <a:gd name="connsiteX14" fmla="*/ 5486026 w 5486026"/>
                      <a:gd name="connsiteY14" fmla="*/ 2225911 h 2782389"/>
                      <a:gd name="connsiteX15" fmla="*/ 5486026 w 5486026"/>
                      <a:gd name="connsiteY15" fmla="*/ 2782389 h 2782389"/>
                      <a:gd name="connsiteX16" fmla="*/ 4937423 w 5486026"/>
                      <a:gd name="connsiteY16" fmla="*/ 2782389 h 2782389"/>
                      <a:gd name="connsiteX17" fmla="*/ 4279100 w 5486026"/>
                      <a:gd name="connsiteY17" fmla="*/ 2782389 h 2782389"/>
                      <a:gd name="connsiteX18" fmla="*/ 3730498 w 5486026"/>
                      <a:gd name="connsiteY18" fmla="*/ 2782389 h 2782389"/>
                      <a:gd name="connsiteX19" fmla="*/ 3346476 w 5486026"/>
                      <a:gd name="connsiteY19" fmla="*/ 2782389 h 2782389"/>
                      <a:gd name="connsiteX20" fmla="*/ 2907594 w 5486026"/>
                      <a:gd name="connsiteY20" fmla="*/ 2782389 h 2782389"/>
                      <a:gd name="connsiteX21" fmla="*/ 2249271 w 5486026"/>
                      <a:gd name="connsiteY21" fmla="*/ 2782389 h 2782389"/>
                      <a:gd name="connsiteX22" fmla="*/ 1700668 w 5486026"/>
                      <a:gd name="connsiteY22" fmla="*/ 2782389 h 2782389"/>
                      <a:gd name="connsiteX23" fmla="*/ 1261786 w 5486026"/>
                      <a:gd name="connsiteY23" fmla="*/ 2782389 h 2782389"/>
                      <a:gd name="connsiteX24" fmla="*/ 713183 w 5486026"/>
                      <a:gd name="connsiteY24" fmla="*/ 2782389 h 2782389"/>
                      <a:gd name="connsiteX25" fmla="*/ 0 w 5486026"/>
                      <a:gd name="connsiteY25" fmla="*/ 2782389 h 2782389"/>
                      <a:gd name="connsiteX26" fmla="*/ 0 w 5486026"/>
                      <a:gd name="connsiteY26" fmla="*/ 2309383 h 2782389"/>
                      <a:gd name="connsiteX27" fmla="*/ 0 w 5486026"/>
                      <a:gd name="connsiteY27" fmla="*/ 1725081 h 2782389"/>
                      <a:gd name="connsiteX28" fmla="*/ 0 w 5486026"/>
                      <a:gd name="connsiteY28" fmla="*/ 1224251 h 2782389"/>
                      <a:gd name="connsiteX29" fmla="*/ 0 w 5486026"/>
                      <a:gd name="connsiteY29" fmla="*/ 612126 h 2782389"/>
                      <a:gd name="connsiteX30" fmla="*/ 0 w 5486026"/>
                      <a:gd name="connsiteY30" fmla="*/ 0 h 278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86026" h="2782389" extrusionOk="0">
                        <a:moveTo>
                          <a:pt x="0" y="0"/>
                        </a:moveTo>
                        <a:cubicBezTo>
                          <a:pt x="202311" y="-46100"/>
                          <a:pt x="342553" y="14968"/>
                          <a:pt x="493742" y="0"/>
                        </a:cubicBezTo>
                        <a:cubicBezTo>
                          <a:pt x="644931" y="-14968"/>
                          <a:pt x="736545" y="1605"/>
                          <a:pt x="877764" y="0"/>
                        </a:cubicBezTo>
                        <a:cubicBezTo>
                          <a:pt x="1018983" y="-1605"/>
                          <a:pt x="1313601" y="67709"/>
                          <a:pt x="1536087" y="0"/>
                        </a:cubicBezTo>
                        <a:cubicBezTo>
                          <a:pt x="1758573" y="-67709"/>
                          <a:pt x="1849121" y="24964"/>
                          <a:pt x="2029830" y="0"/>
                        </a:cubicBezTo>
                        <a:cubicBezTo>
                          <a:pt x="2210539" y="-24964"/>
                          <a:pt x="2341999" y="7434"/>
                          <a:pt x="2523572" y="0"/>
                        </a:cubicBezTo>
                        <a:cubicBezTo>
                          <a:pt x="2705145" y="-7434"/>
                          <a:pt x="3035524" y="19143"/>
                          <a:pt x="3181895" y="0"/>
                        </a:cubicBezTo>
                        <a:cubicBezTo>
                          <a:pt x="3328266" y="-19143"/>
                          <a:pt x="3439905" y="12165"/>
                          <a:pt x="3620777" y="0"/>
                        </a:cubicBezTo>
                        <a:cubicBezTo>
                          <a:pt x="3801649" y="-12165"/>
                          <a:pt x="4033145" y="69815"/>
                          <a:pt x="4279100" y="0"/>
                        </a:cubicBezTo>
                        <a:cubicBezTo>
                          <a:pt x="4525055" y="-69815"/>
                          <a:pt x="4620295" y="72135"/>
                          <a:pt x="4937423" y="0"/>
                        </a:cubicBezTo>
                        <a:cubicBezTo>
                          <a:pt x="5254551" y="-72135"/>
                          <a:pt x="5297688" y="48547"/>
                          <a:pt x="5486026" y="0"/>
                        </a:cubicBezTo>
                        <a:cubicBezTo>
                          <a:pt x="5526555" y="301610"/>
                          <a:pt x="5453766" y="451917"/>
                          <a:pt x="5486026" y="612126"/>
                        </a:cubicBezTo>
                        <a:cubicBezTo>
                          <a:pt x="5518286" y="772335"/>
                          <a:pt x="5456090" y="991085"/>
                          <a:pt x="5486026" y="1196427"/>
                        </a:cubicBezTo>
                        <a:cubicBezTo>
                          <a:pt x="5515962" y="1401769"/>
                          <a:pt x="5470367" y="1573938"/>
                          <a:pt x="5486026" y="1669433"/>
                        </a:cubicBezTo>
                        <a:cubicBezTo>
                          <a:pt x="5501685" y="1764928"/>
                          <a:pt x="5474277" y="2035205"/>
                          <a:pt x="5486026" y="2225911"/>
                        </a:cubicBezTo>
                        <a:cubicBezTo>
                          <a:pt x="5497775" y="2416617"/>
                          <a:pt x="5434365" y="2657314"/>
                          <a:pt x="5486026" y="2782389"/>
                        </a:cubicBezTo>
                        <a:cubicBezTo>
                          <a:pt x="5322169" y="2794077"/>
                          <a:pt x="5114715" y="2764998"/>
                          <a:pt x="4937423" y="2782389"/>
                        </a:cubicBezTo>
                        <a:cubicBezTo>
                          <a:pt x="4760131" y="2799780"/>
                          <a:pt x="4521259" y="2729062"/>
                          <a:pt x="4279100" y="2782389"/>
                        </a:cubicBezTo>
                        <a:cubicBezTo>
                          <a:pt x="4036941" y="2835716"/>
                          <a:pt x="3909259" y="2762855"/>
                          <a:pt x="3730498" y="2782389"/>
                        </a:cubicBezTo>
                        <a:cubicBezTo>
                          <a:pt x="3551737" y="2801923"/>
                          <a:pt x="3538431" y="2746432"/>
                          <a:pt x="3346476" y="2782389"/>
                        </a:cubicBezTo>
                        <a:cubicBezTo>
                          <a:pt x="3154521" y="2818346"/>
                          <a:pt x="3070437" y="2761328"/>
                          <a:pt x="2907594" y="2782389"/>
                        </a:cubicBezTo>
                        <a:cubicBezTo>
                          <a:pt x="2744751" y="2803450"/>
                          <a:pt x="2490407" y="2725710"/>
                          <a:pt x="2249271" y="2782389"/>
                        </a:cubicBezTo>
                        <a:cubicBezTo>
                          <a:pt x="2008135" y="2839068"/>
                          <a:pt x="1912796" y="2750493"/>
                          <a:pt x="1700668" y="2782389"/>
                        </a:cubicBezTo>
                        <a:cubicBezTo>
                          <a:pt x="1488540" y="2814285"/>
                          <a:pt x="1427816" y="2777231"/>
                          <a:pt x="1261786" y="2782389"/>
                        </a:cubicBezTo>
                        <a:cubicBezTo>
                          <a:pt x="1095756" y="2787547"/>
                          <a:pt x="950371" y="2777945"/>
                          <a:pt x="713183" y="2782389"/>
                        </a:cubicBezTo>
                        <a:cubicBezTo>
                          <a:pt x="475995" y="2786833"/>
                          <a:pt x="296537" y="2701744"/>
                          <a:pt x="0" y="2782389"/>
                        </a:cubicBezTo>
                        <a:cubicBezTo>
                          <a:pt x="-28904" y="2668860"/>
                          <a:pt x="45910" y="2493504"/>
                          <a:pt x="0" y="2309383"/>
                        </a:cubicBezTo>
                        <a:cubicBezTo>
                          <a:pt x="-45910" y="2125262"/>
                          <a:pt x="41208" y="1881581"/>
                          <a:pt x="0" y="1725081"/>
                        </a:cubicBezTo>
                        <a:cubicBezTo>
                          <a:pt x="-41208" y="1568581"/>
                          <a:pt x="41461" y="1420692"/>
                          <a:pt x="0" y="1224251"/>
                        </a:cubicBezTo>
                        <a:cubicBezTo>
                          <a:pt x="-41461" y="1027810"/>
                          <a:pt x="49016" y="870853"/>
                          <a:pt x="0" y="612126"/>
                        </a:cubicBezTo>
                        <a:cubicBezTo>
                          <a:pt x="-49016" y="353400"/>
                          <a:pt x="17463" y="251475"/>
                          <a:pt x="0" y="0"/>
                        </a:cubicBezTo>
                        <a:close/>
                      </a:path>
                    </a:pathLst>
                  </a:custGeom>
                  <ask:type>
                    <ask:lineSketchNone/>
                  </ask:type>
                </ask:lineSketchStyleProps>
              </a:ext>
            </a:extLst>
          </a:ln>
        </p:spPr>
        <p:style>
          <a:lnRef idx="3">
            <a:schemeClr val="lt1"/>
          </a:lnRef>
          <a:fillRef idx="1">
            <a:schemeClr val="accent1"/>
          </a:fillRef>
          <a:effectRef idx="1">
            <a:schemeClr val="accent1"/>
          </a:effectRef>
          <a:fontRef idx="minor">
            <a:schemeClr val="lt1"/>
          </a:fontRef>
        </p:style>
        <p:txBody>
          <a:bodyPr rtlCol="0" anchor="t"/>
          <a:lstStyle/>
          <a:p>
            <a:pPr algn="ctr"/>
            <a:r>
              <a:rPr lang="en-GB" sz="1200" b="1">
                <a:solidFill>
                  <a:schemeClr val="accent1"/>
                </a:solidFill>
              </a:rPr>
              <a:t>Qlik Talend Cloud</a:t>
            </a:r>
          </a:p>
        </p:txBody>
      </p:sp>
      <p:grpSp>
        <p:nvGrpSpPr>
          <p:cNvPr id="48" name="Group 47">
            <a:extLst>
              <a:ext uri="{FF2B5EF4-FFF2-40B4-BE49-F238E27FC236}">
                <a16:creationId xmlns:a16="http://schemas.microsoft.com/office/drawing/2014/main" id="{4B1D051E-B2D6-9D85-031F-734E9163514E}"/>
              </a:ext>
            </a:extLst>
          </p:cNvPr>
          <p:cNvGrpSpPr/>
          <p:nvPr/>
        </p:nvGrpSpPr>
        <p:grpSpPr>
          <a:xfrm>
            <a:off x="4385289" y="4380695"/>
            <a:ext cx="1234284" cy="1681563"/>
            <a:chOff x="2775784" y="3038794"/>
            <a:chExt cx="1234284" cy="1681563"/>
          </a:xfrm>
        </p:grpSpPr>
        <p:sp>
          <p:nvSpPr>
            <p:cNvPr id="49" name="Content Placeholder 1">
              <a:extLst>
                <a:ext uri="{FF2B5EF4-FFF2-40B4-BE49-F238E27FC236}">
                  <a16:creationId xmlns:a16="http://schemas.microsoft.com/office/drawing/2014/main" id="{8D0721BA-FB5E-24A8-C8F7-F8D1462CE35B}"/>
                </a:ext>
              </a:extLst>
            </p:cNvPr>
            <p:cNvSpPr txBox="1">
              <a:spLocks/>
            </p:cNvSpPr>
            <p:nvPr/>
          </p:nvSpPr>
          <p:spPr>
            <a:xfrm>
              <a:off x="2804525" y="3038794"/>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Integration</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Process Messages</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50" name="Round Same Side Corner Rectangle 132">
              <a:extLst>
                <a:ext uri="{FF2B5EF4-FFF2-40B4-BE49-F238E27FC236}">
                  <a16:creationId xmlns:a16="http://schemas.microsoft.com/office/drawing/2014/main" id="{47647D51-3898-97AF-763E-7E963BC403BD}"/>
                </a:ext>
              </a:extLst>
            </p:cNvPr>
            <p:cNvSpPr/>
            <p:nvPr/>
          </p:nvSpPr>
          <p:spPr>
            <a:xfrm>
              <a:off x="2804525" y="3046499"/>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sp>
          <p:nvSpPr>
            <p:cNvPr id="51" name="Rounded Rectangle 26">
              <a:extLst>
                <a:ext uri="{FF2B5EF4-FFF2-40B4-BE49-F238E27FC236}">
                  <a16:creationId xmlns:a16="http://schemas.microsoft.com/office/drawing/2014/main" id="{FE2FD599-DD0A-FF34-CB39-DE92CBAB0BD4}"/>
                </a:ext>
              </a:extLst>
            </p:cNvPr>
            <p:cNvSpPr/>
            <p:nvPr/>
          </p:nvSpPr>
          <p:spPr>
            <a:xfrm>
              <a:off x="2775784" y="4381938"/>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Consume messages and process it efficiently</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grpSp>
      <p:cxnSp>
        <p:nvCxnSpPr>
          <p:cNvPr id="52" name="Straight Connector 79">
            <a:extLst>
              <a:ext uri="{FF2B5EF4-FFF2-40B4-BE49-F238E27FC236}">
                <a16:creationId xmlns:a16="http://schemas.microsoft.com/office/drawing/2014/main" id="{6E2F18C7-F6D0-EF24-0388-039948E9D6F2}"/>
              </a:ext>
            </a:extLst>
          </p:cNvPr>
          <p:cNvCxnSpPr>
            <a:cxnSpLocks/>
            <a:stCxn id="127" idx="2"/>
            <a:endCxn id="32" idx="3"/>
          </p:cNvCxnSpPr>
          <p:nvPr/>
        </p:nvCxnSpPr>
        <p:spPr>
          <a:xfrm flipH="1">
            <a:off x="3314453" y="3867010"/>
            <a:ext cx="3314" cy="521390"/>
          </a:xfrm>
          <a:prstGeom prst="line">
            <a:avLst/>
          </a:prstGeom>
          <a:noFill/>
          <a:ln w="12700" cap="flat" cmpd="sng" algn="ctr">
            <a:solidFill>
              <a:srgbClr val="006580"/>
            </a:solidFill>
            <a:prstDash val="solid"/>
            <a:miter lim="800000"/>
            <a:headEnd type="none" w="med" len="med"/>
            <a:tailEnd type="triangle" w="med" len="med"/>
          </a:ln>
          <a:effectLst/>
        </p:spPr>
      </p:cxnSp>
      <p:pic>
        <p:nvPicPr>
          <p:cNvPr id="57" name="Picture 56">
            <a:extLst>
              <a:ext uri="{FF2B5EF4-FFF2-40B4-BE49-F238E27FC236}">
                <a16:creationId xmlns:a16="http://schemas.microsoft.com/office/drawing/2014/main" id="{38757291-DDA0-AFFA-396D-38D94E06BE05}"/>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rot="16200000">
            <a:off x="4689916" y="4954601"/>
            <a:ext cx="514911" cy="514911"/>
          </a:xfrm>
          <a:prstGeom prst="rect">
            <a:avLst/>
          </a:prstGeom>
        </p:spPr>
      </p:pic>
      <p:grpSp>
        <p:nvGrpSpPr>
          <p:cNvPr id="26" name="Group 25">
            <a:extLst>
              <a:ext uri="{FF2B5EF4-FFF2-40B4-BE49-F238E27FC236}">
                <a16:creationId xmlns:a16="http://schemas.microsoft.com/office/drawing/2014/main" id="{439273D9-1725-8EAD-ED66-E3B55D94EC59}"/>
              </a:ext>
            </a:extLst>
          </p:cNvPr>
          <p:cNvGrpSpPr/>
          <p:nvPr/>
        </p:nvGrpSpPr>
        <p:grpSpPr>
          <a:xfrm>
            <a:off x="8205449" y="4338384"/>
            <a:ext cx="1234284" cy="1681563"/>
            <a:chOff x="6254212" y="4380695"/>
            <a:chExt cx="1234284" cy="1681563"/>
          </a:xfrm>
        </p:grpSpPr>
        <p:grpSp>
          <p:nvGrpSpPr>
            <p:cNvPr id="58" name="Group 57">
              <a:extLst>
                <a:ext uri="{FF2B5EF4-FFF2-40B4-BE49-F238E27FC236}">
                  <a16:creationId xmlns:a16="http://schemas.microsoft.com/office/drawing/2014/main" id="{81E51219-C2B1-B4B9-A215-C365F6D2F77B}"/>
                </a:ext>
              </a:extLst>
            </p:cNvPr>
            <p:cNvGrpSpPr/>
            <p:nvPr/>
          </p:nvGrpSpPr>
          <p:grpSpPr>
            <a:xfrm>
              <a:off x="6254212" y="4380695"/>
              <a:ext cx="1234284" cy="1681563"/>
              <a:chOff x="2775784" y="3038794"/>
              <a:chExt cx="1234284" cy="1681563"/>
            </a:xfrm>
          </p:grpSpPr>
          <p:sp>
            <p:nvSpPr>
              <p:cNvPr id="59" name="Content Placeholder 1">
                <a:extLst>
                  <a:ext uri="{FF2B5EF4-FFF2-40B4-BE49-F238E27FC236}">
                    <a16:creationId xmlns:a16="http://schemas.microsoft.com/office/drawing/2014/main" id="{F4622DC2-D85B-0FE6-900B-9206B699E22A}"/>
                  </a:ext>
                </a:extLst>
              </p:cNvPr>
              <p:cNvSpPr txBox="1">
                <a:spLocks/>
              </p:cNvSpPr>
              <p:nvPr/>
            </p:nvSpPr>
            <p:spPr>
              <a:xfrm>
                <a:off x="2804525" y="3038794"/>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Notification</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Email </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60" name="Round Same Side Corner Rectangle 132">
                <a:extLst>
                  <a:ext uri="{FF2B5EF4-FFF2-40B4-BE49-F238E27FC236}">
                    <a16:creationId xmlns:a16="http://schemas.microsoft.com/office/drawing/2014/main" id="{D2160661-C928-CA61-79CD-016824DB02F3}"/>
                  </a:ext>
                </a:extLst>
              </p:cNvPr>
              <p:cNvSpPr/>
              <p:nvPr/>
            </p:nvSpPr>
            <p:spPr>
              <a:xfrm>
                <a:off x="2804525" y="3046499"/>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sp>
            <p:nvSpPr>
              <p:cNvPr id="61" name="Rounded Rectangle 26">
                <a:extLst>
                  <a:ext uri="{FF2B5EF4-FFF2-40B4-BE49-F238E27FC236}">
                    <a16:creationId xmlns:a16="http://schemas.microsoft.com/office/drawing/2014/main" id="{8FBD41B0-61D2-59FD-FDC4-416603283539}"/>
                  </a:ext>
                </a:extLst>
              </p:cNvPr>
              <p:cNvSpPr/>
              <p:nvPr/>
            </p:nvSpPr>
            <p:spPr>
              <a:xfrm>
                <a:off x="2775784" y="4381938"/>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4D4D4D"/>
                    </a:solidFill>
                    <a:effectLst/>
                    <a:uLnTx/>
                    <a:uFillTx/>
                    <a:ea typeface="Calibri" panose="020F0502020204030204" pitchFamily="34" charset="0"/>
                    <a:cs typeface="Calibri" panose="020F0502020204030204" pitchFamily="34" charset="0"/>
                  </a:rPr>
                  <a:t>Integrate with notification systems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grpSp>
        <p:pic>
          <p:nvPicPr>
            <p:cNvPr id="62" name="Picture 61">
              <a:extLst>
                <a:ext uri="{FF2B5EF4-FFF2-40B4-BE49-F238E27FC236}">
                  <a16:creationId xmlns:a16="http://schemas.microsoft.com/office/drawing/2014/main" id="{05888361-6214-EB99-C2B0-6A07BCA19A0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599013" y="4948998"/>
              <a:ext cx="444644" cy="444644"/>
            </a:xfrm>
            <a:prstGeom prst="rect">
              <a:avLst/>
            </a:prstGeom>
          </p:spPr>
        </p:pic>
      </p:grpSp>
      <p:grpSp>
        <p:nvGrpSpPr>
          <p:cNvPr id="24" name="Group 23">
            <a:extLst>
              <a:ext uri="{FF2B5EF4-FFF2-40B4-BE49-F238E27FC236}">
                <a16:creationId xmlns:a16="http://schemas.microsoft.com/office/drawing/2014/main" id="{EE2A3231-60F4-2468-2A69-FDFEBFB37C3D}"/>
              </a:ext>
            </a:extLst>
          </p:cNvPr>
          <p:cNvGrpSpPr/>
          <p:nvPr/>
        </p:nvGrpSpPr>
        <p:grpSpPr>
          <a:xfrm>
            <a:off x="6322051" y="4380694"/>
            <a:ext cx="1268651" cy="1707678"/>
            <a:chOff x="8169865" y="4436040"/>
            <a:chExt cx="1268651" cy="1707678"/>
          </a:xfrm>
        </p:grpSpPr>
        <p:grpSp>
          <p:nvGrpSpPr>
            <p:cNvPr id="64" name="Group 63">
              <a:extLst>
                <a:ext uri="{FF2B5EF4-FFF2-40B4-BE49-F238E27FC236}">
                  <a16:creationId xmlns:a16="http://schemas.microsoft.com/office/drawing/2014/main" id="{A0E7CA57-F52F-3490-5A0F-057CBDB533CE}"/>
                </a:ext>
              </a:extLst>
            </p:cNvPr>
            <p:cNvGrpSpPr/>
            <p:nvPr/>
          </p:nvGrpSpPr>
          <p:grpSpPr>
            <a:xfrm>
              <a:off x="8169865" y="4436040"/>
              <a:ext cx="1268651" cy="1707678"/>
              <a:chOff x="2740159" y="3094139"/>
              <a:chExt cx="1268651" cy="1707678"/>
            </a:xfrm>
          </p:grpSpPr>
          <p:sp>
            <p:nvSpPr>
              <p:cNvPr id="66" name="Content Placeholder 1">
                <a:extLst>
                  <a:ext uri="{FF2B5EF4-FFF2-40B4-BE49-F238E27FC236}">
                    <a16:creationId xmlns:a16="http://schemas.microsoft.com/office/drawing/2014/main" id="{6767B329-683E-A9D4-5582-F73213CFB329}"/>
                  </a:ext>
                </a:extLst>
              </p:cNvPr>
              <p:cNvSpPr txBox="1">
                <a:spLocks/>
              </p:cNvSpPr>
              <p:nvPr/>
            </p:nvSpPr>
            <p:spPr>
              <a:xfrm>
                <a:off x="2740159" y="3094139"/>
                <a:ext cx="1124454" cy="1331860"/>
              </a:xfrm>
              <a:prstGeom prst="roundRect">
                <a:avLst>
                  <a:gd name="adj" fmla="val 7624"/>
                </a:avLst>
              </a:prstGeom>
              <a:solidFill>
                <a:srgbClr val="F9F8F6"/>
              </a:solidFill>
              <a:ln w="9525" cap="flat" cmpd="sng" algn="ctr">
                <a:solidFill>
                  <a:srgbClr val="006580"/>
                </a:solidFill>
                <a:prstDash val="solid"/>
                <a:miter lim="800000"/>
              </a:ln>
              <a:effectLst/>
            </p:spPr>
            <p:txBody>
              <a:bodyPr vert="horz" lIns="0" tIns="0" rIns="0" bIns="0" rtlCol="0" anchor="t" anchorCtr="0">
                <a:noAutofit/>
              </a:bodyPr>
              <a:lstStyle>
                <a:lvl1pPr marL="171450" indent="-171450" algn="l" defTabSz="685800" rtl="0" eaLnBrk="1" fontAlgn="base" hangingPunct="1">
                  <a:lnSpc>
                    <a:spcPct val="90000"/>
                  </a:lnSpc>
                  <a:spcBef>
                    <a:spcPts val="750"/>
                  </a:spcBef>
                  <a:spcAft>
                    <a:spcPct val="0"/>
                  </a:spcAft>
                  <a:buClr>
                    <a:schemeClr val="accent5"/>
                  </a:buClr>
                  <a:buFont typeface="Arial" charset="0"/>
                  <a:buChar char="•"/>
                  <a:defRPr sz="2100" b="0" i="0" kern="1200">
                    <a:solidFill>
                      <a:schemeClr val="lt1"/>
                    </a:solidFill>
                    <a:latin typeface="+mn-lt"/>
                    <a:ea typeface="+mn-ea"/>
                    <a:cs typeface="+mn-cs"/>
                  </a:defRPr>
                </a:lvl1pPr>
                <a:lvl2pPr marL="514350" indent="-171450" algn="l" defTabSz="685800" rtl="0" eaLnBrk="1" fontAlgn="base" hangingPunct="1">
                  <a:lnSpc>
                    <a:spcPct val="90000"/>
                  </a:lnSpc>
                  <a:spcBef>
                    <a:spcPts val="375"/>
                  </a:spcBef>
                  <a:spcAft>
                    <a:spcPct val="0"/>
                  </a:spcAft>
                  <a:buClr>
                    <a:schemeClr val="accent5"/>
                  </a:buClr>
                  <a:buFont typeface="Arial" charset="0"/>
                  <a:buChar char="•"/>
                  <a:defRPr b="0" i="0" kern="1200">
                    <a:solidFill>
                      <a:schemeClr val="lt1"/>
                    </a:solidFill>
                    <a:latin typeface="+mn-lt"/>
                    <a:ea typeface="+mn-ea"/>
                    <a:cs typeface="+mn-cs"/>
                  </a:defRPr>
                </a:lvl2pPr>
                <a:lvl3pPr marL="857250" indent="-171450" algn="l" defTabSz="685800" rtl="0" eaLnBrk="1" fontAlgn="base" hangingPunct="1">
                  <a:lnSpc>
                    <a:spcPct val="90000"/>
                  </a:lnSpc>
                  <a:spcBef>
                    <a:spcPts val="375"/>
                  </a:spcBef>
                  <a:spcAft>
                    <a:spcPct val="0"/>
                  </a:spcAft>
                  <a:buClr>
                    <a:schemeClr val="accent5"/>
                  </a:buClr>
                  <a:buFont typeface="Arial" charset="0"/>
                  <a:buChar char="•"/>
                  <a:defRPr sz="1500" b="0" i="0" kern="1200">
                    <a:solidFill>
                      <a:schemeClr val="lt1"/>
                    </a:solidFill>
                    <a:latin typeface="+mn-lt"/>
                    <a:ea typeface="+mn-ea"/>
                    <a:cs typeface="+mn-cs"/>
                  </a:defRPr>
                </a:lvl3pPr>
                <a:lvl4pPr marL="12001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4pPr>
                <a:lvl5pPr marL="1543050" indent="-171450" algn="l" defTabSz="685800" rtl="0" eaLnBrk="1" fontAlgn="base" hangingPunct="1">
                  <a:lnSpc>
                    <a:spcPct val="90000"/>
                  </a:lnSpc>
                  <a:spcBef>
                    <a:spcPts val="375"/>
                  </a:spcBef>
                  <a:spcAft>
                    <a:spcPct val="0"/>
                  </a:spcAft>
                  <a:buClr>
                    <a:schemeClr val="accent5"/>
                  </a:buClr>
                  <a:buFont typeface="Arial" charset="0"/>
                  <a:buChar char="•"/>
                  <a:defRPr sz="130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rPr>
                  <a:t>Distribution</a:t>
                </a: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endParaRPr lang="en-US" sz="1000" b="1" kern="100">
                  <a:solidFill>
                    <a:sysClr val="windowText" lastClr="000000"/>
                  </a:solidFill>
                  <a:ea typeface="Calibri" panose="020F0502020204030204" pitchFamily="34" charset="0"/>
                  <a:cs typeface="Calibri" panose="020F0502020204030204" pitchFamily="34" charset="0"/>
                </a:endParaRPr>
              </a:p>
              <a:p>
                <a:pPr marL="0" marR="0" lvl="0" indent="0" algn="ctr" defTabSz="914354" rtl="0" eaLnBrk="1" fontAlgn="base" latinLnBrk="0" hangingPunct="1">
                  <a:lnSpc>
                    <a:spcPct val="90000"/>
                  </a:lnSpc>
                  <a:spcBef>
                    <a:spcPts val="0"/>
                  </a:spcBef>
                  <a:spcAft>
                    <a:spcPct val="0"/>
                  </a:spcAft>
                  <a:buClr>
                    <a:srgbClr val="009845"/>
                  </a:buClr>
                  <a:buSzTx/>
                  <a:buFont typeface="Arial" charset="0"/>
                  <a:buNone/>
                  <a:tabLst/>
                  <a:defRPr/>
                </a:pPr>
                <a:r>
                  <a:rPr lang="en-US" sz="1000" b="1" kern="100">
                    <a:solidFill>
                      <a:sysClr val="windowText" lastClr="000000"/>
                    </a:solidFill>
                    <a:ea typeface="Calibri" panose="020F0502020204030204" pitchFamily="34" charset="0"/>
                    <a:cs typeface="Calibri" panose="020F0502020204030204" pitchFamily="34" charset="0"/>
                  </a:rPr>
                  <a:t>Call REST APIs</a:t>
                </a:r>
                <a:endParaRPr kumimoji="0" lang="en-US" sz="1000" b="1" i="0" u="none" strike="noStrike" kern="100" cap="none" spc="0" normalizeH="0" baseline="0" noProof="0">
                  <a:ln>
                    <a:noFill/>
                  </a:ln>
                  <a:solidFill>
                    <a:sysClr val="windowText" lastClr="000000"/>
                  </a:solidFill>
                  <a:effectLst/>
                  <a:uLnTx/>
                  <a:uFillTx/>
                  <a:ea typeface="Calibri" panose="020F0502020204030204" pitchFamily="34" charset="0"/>
                  <a:cs typeface="Calibri" panose="020F0502020204030204" pitchFamily="34" charset="0"/>
                </a:endParaRPr>
              </a:p>
            </p:txBody>
          </p:sp>
          <p:sp>
            <p:nvSpPr>
              <p:cNvPr id="67" name="Round Same Side Corner Rectangle 132">
                <a:extLst>
                  <a:ext uri="{FF2B5EF4-FFF2-40B4-BE49-F238E27FC236}">
                    <a16:creationId xmlns:a16="http://schemas.microsoft.com/office/drawing/2014/main" id="{1B9F3305-1047-F3FE-C6E9-DB2A396C31CB}"/>
                  </a:ext>
                </a:extLst>
              </p:cNvPr>
              <p:cNvSpPr/>
              <p:nvPr/>
            </p:nvSpPr>
            <p:spPr>
              <a:xfrm>
                <a:off x="2740159" y="3101844"/>
                <a:ext cx="1124454" cy="169931"/>
              </a:xfrm>
              <a:prstGeom prst="round2SameRect">
                <a:avLst>
                  <a:gd name="adj1" fmla="val 50000"/>
                  <a:gd name="adj2" fmla="val 0"/>
                </a:avLst>
              </a:prstGeom>
              <a:solidFill>
                <a:srgbClr val="006580">
                  <a:alpha val="29000"/>
                </a:srgbClr>
              </a:solidFill>
              <a:ln w="9525" cap="flat" cmpd="sng" algn="ctr">
                <a:solidFill>
                  <a:srgbClr val="006580"/>
                </a:solidFill>
                <a:prstDash val="solid"/>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0000"/>
                  </a:solidFill>
                  <a:effectLst/>
                  <a:uLnTx/>
                  <a:uFillTx/>
                  <a:ea typeface="Calibri" panose="020F0502020204030204" pitchFamily="34" charset="0"/>
                  <a:cs typeface="Calibri" panose="020F0502020204030204" pitchFamily="34" charset="0"/>
                </a:endParaRPr>
              </a:p>
            </p:txBody>
          </p:sp>
          <p:sp>
            <p:nvSpPr>
              <p:cNvPr id="68" name="Rounded Rectangle 26">
                <a:extLst>
                  <a:ext uri="{FF2B5EF4-FFF2-40B4-BE49-F238E27FC236}">
                    <a16:creationId xmlns:a16="http://schemas.microsoft.com/office/drawing/2014/main" id="{4C2A1AC7-BAFE-650A-53DC-9C4D60174DA7}"/>
                  </a:ext>
                </a:extLst>
              </p:cNvPr>
              <p:cNvSpPr/>
              <p:nvPr/>
            </p:nvSpPr>
            <p:spPr>
              <a:xfrm>
                <a:off x="2774526" y="4463398"/>
                <a:ext cx="1234284" cy="338419"/>
              </a:xfrm>
              <a:prstGeom prst="rect">
                <a:avLst/>
              </a:prstGeom>
              <a:noFill/>
              <a:ln w="6350" cap="flat" cmpd="sng" algn="ctr">
                <a:noFill/>
                <a:prstDash val="solid"/>
                <a:miter lim="800000"/>
              </a:ln>
              <a:effectLst/>
            </p:spPr>
            <p:txBody>
              <a:bodyPr lIns="0" tIns="45720" rIns="0" bIns="0"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lang="en-US" sz="700" kern="0">
                    <a:solidFill>
                      <a:srgbClr val="4D4D4D"/>
                    </a:solidFill>
                    <a:ea typeface="Calibri" panose="020F0502020204030204" pitchFamily="34" charset="0"/>
                    <a:cs typeface="Calibri" panose="020F0502020204030204" pitchFamily="34" charset="0"/>
                  </a:rPr>
                  <a:t>Push data to POS systems.</a:t>
                </a:r>
                <a:endParaRPr kumimoji="0" lang="en-US" sz="700" b="0" i="0" u="none" strike="noStrike" kern="0" cap="none" spc="0" normalizeH="0" baseline="0" noProof="0">
                  <a:ln>
                    <a:noFill/>
                  </a:ln>
                  <a:solidFill>
                    <a:srgbClr val="FFFFFF"/>
                  </a:solidFill>
                  <a:effectLst/>
                  <a:uLnTx/>
                  <a:uFillTx/>
                  <a:ea typeface="Calibri" panose="020F0502020204030204" pitchFamily="34" charset="0"/>
                  <a:cs typeface="Calibri" panose="020F0502020204030204" pitchFamily="34" charset="0"/>
                </a:endParaRPr>
              </a:p>
            </p:txBody>
          </p:sp>
        </p:grpSp>
        <p:pic>
          <p:nvPicPr>
            <p:cNvPr id="69" name="Picture 68">
              <a:extLst>
                <a:ext uri="{FF2B5EF4-FFF2-40B4-BE49-F238E27FC236}">
                  <a16:creationId xmlns:a16="http://schemas.microsoft.com/office/drawing/2014/main" id="{1521D677-3393-688F-5B91-A0B98032A7F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596824" y="4948998"/>
              <a:ext cx="392639" cy="392639"/>
            </a:xfrm>
            <a:prstGeom prst="rect">
              <a:avLst/>
            </a:prstGeom>
          </p:spPr>
        </p:pic>
      </p:grpSp>
      <p:cxnSp>
        <p:nvCxnSpPr>
          <p:cNvPr id="70" name="Straight Connector 79">
            <a:extLst>
              <a:ext uri="{FF2B5EF4-FFF2-40B4-BE49-F238E27FC236}">
                <a16:creationId xmlns:a16="http://schemas.microsoft.com/office/drawing/2014/main" id="{86BF370B-7571-6515-15CA-9C698D791F6F}"/>
              </a:ext>
            </a:extLst>
          </p:cNvPr>
          <p:cNvCxnSpPr>
            <a:cxnSpLocks/>
          </p:cNvCxnSpPr>
          <p:nvPr/>
        </p:nvCxnSpPr>
        <p:spPr>
          <a:xfrm>
            <a:off x="3880884" y="5170402"/>
            <a:ext cx="528451" cy="0"/>
          </a:xfrm>
          <a:prstGeom prst="line">
            <a:avLst/>
          </a:prstGeom>
          <a:noFill/>
          <a:ln w="12700" cap="flat" cmpd="sng" algn="ctr">
            <a:solidFill>
              <a:srgbClr val="006580"/>
            </a:solidFill>
            <a:prstDash val="solid"/>
            <a:miter lim="800000"/>
            <a:headEnd type="none" w="med" len="med"/>
            <a:tailEnd type="triangle" w="med" len="med"/>
          </a:ln>
          <a:effectLst/>
        </p:spPr>
      </p:cxnSp>
      <p:cxnSp>
        <p:nvCxnSpPr>
          <p:cNvPr id="72" name="Straight Connector 79">
            <a:extLst>
              <a:ext uri="{FF2B5EF4-FFF2-40B4-BE49-F238E27FC236}">
                <a16:creationId xmlns:a16="http://schemas.microsoft.com/office/drawing/2014/main" id="{4833175D-2FBC-612B-C886-0A299B3D3B8A}"/>
              </a:ext>
            </a:extLst>
          </p:cNvPr>
          <p:cNvCxnSpPr>
            <a:cxnSpLocks/>
          </p:cNvCxnSpPr>
          <p:nvPr/>
        </p:nvCxnSpPr>
        <p:spPr>
          <a:xfrm>
            <a:off x="5538484" y="5170402"/>
            <a:ext cx="773083" cy="0"/>
          </a:xfrm>
          <a:prstGeom prst="line">
            <a:avLst/>
          </a:prstGeom>
          <a:noFill/>
          <a:ln w="12700" cap="flat" cmpd="sng" algn="ctr">
            <a:solidFill>
              <a:srgbClr val="006580"/>
            </a:solidFill>
            <a:prstDash val="solid"/>
            <a:miter lim="800000"/>
            <a:headEnd type="none" w="med" len="med"/>
            <a:tailEnd type="triangle" w="med" len="med"/>
          </a:ln>
          <a:effectLst/>
        </p:spPr>
      </p:cxnSp>
      <p:cxnSp>
        <p:nvCxnSpPr>
          <p:cNvPr id="73" name="Straight Connector 79">
            <a:extLst>
              <a:ext uri="{FF2B5EF4-FFF2-40B4-BE49-F238E27FC236}">
                <a16:creationId xmlns:a16="http://schemas.microsoft.com/office/drawing/2014/main" id="{6D37C819-4218-D552-1FBF-AAA60956618F}"/>
              </a:ext>
            </a:extLst>
          </p:cNvPr>
          <p:cNvCxnSpPr>
            <a:cxnSpLocks/>
          </p:cNvCxnSpPr>
          <p:nvPr/>
        </p:nvCxnSpPr>
        <p:spPr>
          <a:xfrm>
            <a:off x="7421470" y="5170402"/>
            <a:ext cx="773083" cy="0"/>
          </a:xfrm>
          <a:prstGeom prst="line">
            <a:avLst/>
          </a:prstGeom>
          <a:noFill/>
          <a:ln w="12700" cap="flat" cmpd="sng" algn="ctr">
            <a:solidFill>
              <a:srgbClr val="006580"/>
            </a:solidFill>
            <a:prstDash val="solid"/>
            <a:miter lim="800000"/>
            <a:headEnd type="none" w="med" len="med"/>
            <a:tailEnd type="triangle" w="med" len="med"/>
          </a:ln>
          <a:effectLst/>
        </p:spPr>
      </p:cxnSp>
      <p:cxnSp>
        <p:nvCxnSpPr>
          <p:cNvPr id="19" name="Straight Connector 79">
            <a:extLst>
              <a:ext uri="{FF2B5EF4-FFF2-40B4-BE49-F238E27FC236}">
                <a16:creationId xmlns:a16="http://schemas.microsoft.com/office/drawing/2014/main" id="{73E4066A-E53C-BEC3-A000-5B3F82E6B229}"/>
              </a:ext>
            </a:extLst>
          </p:cNvPr>
          <p:cNvCxnSpPr>
            <a:cxnSpLocks/>
          </p:cNvCxnSpPr>
          <p:nvPr/>
        </p:nvCxnSpPr>
        <p:spPr>
          <a:xfrm>
            <a:off x="1513396" y="2976444"/>
            <a:ext cx="1188260" cy="0"/>
          </a:xfrm>
          <a:prstGeom prst="line">
            <a:avLst/>
          </a:prstGeom>
          <a:noFill/>
          <a:ln w="12700" cap="flat" cmpd="sng" algn="ctr">
            <a:solidFill>
              <a:srgbClr val="006580"/>
            </a:solidFill>
            <a:prstDash val="solid"/>
            <a:miter lim="800000"/>
            <a:headEnd type="none" w="med" len="med"/>
            <a:tailEnd type="triangle" w="med" len="med"/>
          </a:ln>
          <a:effectLst/>
        </p:spPr>
      </p:cxnSp>
      <p:cxnSp>
        <p:nvCxnSpPr>
          <p:cNvPr id="9" name="Connector: Elbow 8">
            <a:extLst>
              <a:ext uri="{FF2B5EF4-FFF2-40B4-BE49-F238E27FC236}">
                <a16:creationId xmlns:a16="http://schemas.microsoft.com/office/drawing/2014/main" id="{B01243F5-0FBF-AC00-E74B-C8F57DBD5A92}"/>
              </a:ext>
            </a:extLst>
          </p:cNvPr>
          <p:cNvCxnSpPr>
            <a:cxnSpLocks/>
            <a:stCxn id="69" idx="2"/>
            <a:endCxn id="7" idx="2"/>
          </p:cNvCxnSpPr>
          <p:nvPr/>
        </p:nvCxnSpPr>
        <p:spPr>
          <a:xfrm rot="5400000">
            <a:off x="3824336" y="2684979"/>
            <a:ext cx="519682" cy="5722306"/>
          </a:xfrm>
          <a:prstGeom prst="bentConnector3">
            <a:avLst>
              <a:gd name="adj1" fmla="val 172141"/>
            </a:avLst>
          </a:prstGeom>
          <a:noFill/>
          <a:ln w="12700" cap="flat" cmpd="sng" algn="ctr">
            <a:solidFill>
              <a:srgbClr val="006580"/>
            </a:solidFill>
            <a:prstDash val="solid"/>
            <a:miter lim="800000"/>
            <a:headEnd type="none" w="med" len="med"/>
            <a:tailEnd type="triangle" w="med" len="med"/>
          </a:ln>
          <a:effectLst/>
        </p:spPr>
      </p:cxnSp>
    </p:spTree>
    <p:extLst>
      <p:ext uri="{BB962C8B-B14F-4D97-AF65-F5344CB8AC3E}">
        <p14:creationId xmlns:p14="http://schemas.microsoft.com/office/powerpoint/2010/main" val="911426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36E416-8200-F92D-F779-0CDD81695CD2}"/>
              </a:ext>
            </a:extLst>
          </p:cNvPr>
          <p:cNvSpPr>
            <a:spLocks noGrp="1"/>
          </p:cNvSpPr>
          <p:nvPr>
            <p:ph type="sldNum" sz="quarter" idx="17"/>
          </p:nvPr>
        </p:nvSpPr>
        <p:spPr/>
        <p:txBody>
          <a:bodyPr/>
          <a:lstStyle/>
          <a:p>
            <a:fld id="{93BFCDF7-B76A-EE4A-9647-B0AB61850522}" type="slidenum">
              <a:rPr lang="en-US" smtClean="0"/>
              <a:pPr/>
              <a:t>22</a:t>
            </a:fld>
            <a:endParaRPr lang="en-US"/>
          </a:p>
        </p:txBody>
      </p:sp>
      <p:sp>
        <p:nvSpPr>
          <p:cNvPr id="4" name="Title 3">
            <a:extLst>
              <a:ext uri="{FF2B5EF4-FFF2-40B4-BE49-F238E27FC236}">
                <a16:creationId xmlns:a16="http://schemas.microsoft.com/office/drawing/2014/main" id="{AD920CB7-2131-A33F-26F2-65C877343636}"/>
              </a:ext>
            </a:extLst>
          </p:cNvPr>
          <p:cNvSpPr>
            <a:spLocks noGrp="1"/>
          </p:cNvSpPr>
          <p:nvPr>
            <p:ph type="title"/>
          </p:nvPr>
        </p:nvSpPr>
        <p:spPr/>
        <p:txBody>
          <a:bodyPr/>
          <a:lstStyle/>
          <a:p>
            <a:r>
              <a:rPr lang="en-GB">
                <a:latin typeface="Inter SemiBold"/>
              </a:rPr>
              <a:t>API Designer</a:t>
            </a:r>
            <a:endParaRPr lang="en-GB"/>
          </a:p>
        </p:txBody>
      </p:sp>
      <p:sp>
        <p:nvSpPr>
          <p:cNvPr id="5" name="Subtitle 4">
            <a:extLst>
              <a:ext uri="{FF2B5EF4-FFF2-40B4-BE49-F238E27FC236}">
                <a16:creationId xmlns:a16="http://schemas.microsoft.com/office/drawing/2014/main" id="{52737B39-F6E8-1B5B-22E7-8250C6F403D8}"/>
              </a:ext>
            </a:extLst>
          </p:cNvPr>
          <p:cNvSpPr>
            <a:spLocks noGrp="1"/>
          </p:cNvSpPr>
          <p:nvPr>
            <p:ph type="subTitle" idx="14"/>
          </p:nvPr>
        </p:nvSpPr>
        <p:spPr/>
        <p:txBody>
          <a:bodyPr/>
          <a:lstStyle/>
          <a:p>
            <a:r>
              <a:rPr lang="en-GB" sz="1400">
                <a:solidFill>
                  <a:schemeClr val="tx1"/>
                </a:solidFill>
                <a:latin typeface="Inter Light"/>
              </a:rPr>
              <a:t>Define API contract to Ecommerce application</a:t>
            </a:r>
            <a:endParaRPr lang="en-GB" sz="1400">
              <a:solidFill>
                <a:schemeClr val="tx1"/>
              </a:solidFill>
            </a:endParaRPr>
          </a:p>
        </p:txBody>
      </p:sp>
      <p:sp>
        <p:nvSpPr>
          <p:cNvPr id="6" name="Text Placeholder 5">
            <a:extLst>
              <a:ext uri="{FF2B5EF4-FFF2-40B4-BE49-F238E27FC236}">
                <a16:creationId xmlns:a16="http://schemas.microsoft.com/office/drawing/2014/main" id="{3B82B6FC-C035-7CCC-26A7-FCE2F1A7303C}"/>
              </a:ext>
            </a:extLst>
          </p:cNvPr>
          <p:cNvSpPr>
            <a:spLocks noGrp="1"/>
          </p:cNvSpPr>
          <p:nvPr>
            <p:ph type="body" sz="quarter" idx="18"/>
          </p:nvPr>
        </p:nvSpPr>
        <p:spPr/>
        <p:txBody>
          <a:bodyPr/>
          <a:lstStyle/>
          <a:p>
            <a:endParaRPr lang="en-GB"/>
          </a:p>
        </p:txBody>
      </p:sp>
      <p:pic>
        <p:nvPicPr>
          <p:cNvPr id="7" name="Picture 6" descr="A screenshot of a computer&#10;&#10;AI-generated content may be incorrect.">
            <a:extLst>
              <a:ext uri="{FF2B5EF4-FFF2-40B4-BE49-F238E27FC236}">
                <a16:creationId xmlns:a16="http://schemas.microsoft.com/office/drawing/2014/main" id="{E41B9D23-9413-3551-9E7F-553BD64D5B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321" y="1505389"/>
            <a:ext cx="6136689" cy="5153026"/>
          </a:xfrm>
          <a:prstGeom prst="rect">
            <a:avLst/>
          </a:prstGeom>
        </p:spPr>
      </p:pic>
    </p:spTree>
    <p:extLst>
      <p:ext uri="{BB962C8B-B14F-4D97-AF65-F5344CB8AC3E}">
        <p14:creationId xmlns:p14="http://schemas.microsoft.com/office/powerpoint/2010/main" val="2324390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1AC16-AB89-B3D9-94FA-05993E4DC1F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034832-1B6C-ABB1-BB37-208F04170BA8}"/>
              </a:ext>
            </a:extLst>
          </p:cNvPr>
          <p:cNvSpPr>
            <a:spLocks noGrp="1"/>
          </p:cNvSpPr>
          <p:nvPr>
            <p:ph type="sldNum" sz="quarter" idx="17"/>
          </p:nvPr>
        </p:nvSpPr>
        <p:spPr/>
        <p:txBody>
          <a:bodyPr/>
          <a:lstStyle/>
          <a:p>
            <a:fld id="{93BFCDF7-B76A-EE4A-9647-B0AB61850522}" type="slidenum">
              <a:rPr lang="en-US" smtClean="0"/>
              <a:pPr/>
              <a:t>23</a:t>
            </a:fld>
            <a:endParaRPr lang="en-US"/>
          </a:p>
        </p:txBody>
      </p:sp>
      <p:sp>
        <p:nvSpPr>
          <p:cNvPr id="4" name="Title 3">
            <a:extLst>
              <a:ext uri="{FF2B5EF4-FFF2-40B4-BE49-F238E27FC236}">
                <a16:creationId xmlns:a16="http://schemas.microsoft.com/office/drawing/2014/main" id="{AFE25323-753C-F71F-4838-0A44406DB478}"/>
              </a:ext>
            </a:extLst>
          </p:cNvPr>
          <p:cNvSpPr>
            <a:spLocks noGrp="1"/>
          </p:cNvSpPr>
          <p:nvPr>
            <p:ph type="title"/>
          </p:nvPr>
        </p:nvSpPr>
        <p:spPr/>
        <p:txBody>
          <a:bodyPr/>
          <a:lstStyle/>
          <a:p>
            <a:r>
              <a:rPr lang="en-GB">
                <a:latin typeface="Inter SemiBold"/>
              </a:rPr>
              <a:t>API Implementation</a:t>
            </a:r>
            <a:endParaRPr lang="en-GB"/>
          </a:p>
        </p:txBody>
      </p:sp>
      <p:sp>
        <p:nvSpPr>
          <p:cNvPr id="5" name="Subtitle 4">
            <a:extLst>
              <a:ext uri="{FF2B5EF4-FFF2-40B4-BE49-F238E27FC236}">
                <a16:creationId xmlns:a16="http://schemas.microsoft.com/office/drawing/2014/main" id="{90E8A9D0-F9AE-54A2-D329-7734DD53BE63}"/>
              </a:ext>
            </a:extLst>
          </p:cNvPr>
          <p:cNvSpPr>
            <a:spLocks noGrp="1"/>
          </p:cNvSpPr>
          <p:nvPr>
            <p:ph type="subTitle" idx="14"/>
          </p:nvPr>
        </p:nvSpPr>
        <p:spPr/>
        <p:txBody>
          <a:bodyPr/>
          <a:lstStyle/>
          <a:p>
            <a:r>
              <a:rPr lang="en-GB" sz="1400">
                <a:solidFill>
                  <a:schemeClr val="tx1"/>
                </a:solidFill>
                <a:latin typeface="Inter Light"/>
              </a:rPr>
              <a:t>Define data &amp; transformation flow for API</a:t>
            </a:r>
            <a:endParaRPr lang="en-GB" sz="1400">
              <a:solidFill>
                <a:schemeClr val="tx1"/>
              </a:solidFill>
            </a:endParaRPr>
          </a:p>
        </p:txBody>
      </p:sp>
      <p:sp>
        <p:nvSpPr>
          <p:cNvPr id="6" name="Text Placeholder 5">
            <a:extLst>
              <a:ext uri="{FF2B5EF4-FFF2-40B4-BE49-F238E27FC236}">
                <a16:creationId xmlns:a16="http://schemas.microsoft.com/office/drawing/2014/main" id="{6B4E484C-0D68-350E-3963-920341A3BE18}"/>
              </a:ext>
            </a:extLst>
          </p:cNvPr>
          <p:cNvSpPr>
            <a:spLocks noGrp="1"/>
          </p:cNvSpPr>
          <p:nvPr>
            <p:ph type="body" sz="quarter" idx="18"/>
          </p:nvPr>
        </p:nvSpPr>
        <p:spPr/>
        <p:txBody>
          <a:bodyPr/>
          <a:lstStyle/>
          <a:p>
            <a:endParaRPr lang="en-GB"/>
          </a:p>
        </p:txBody>
      </p:sp>
      <p:pic>
        <p:nvPicPr>
          <p:cNvPr id="7" name="Picture 6" descr="A screenshot of a computer&#10;&#10;AI-generated content may be incorrect.">
            <a:extLst>
              <a:ext uri="{FF2B5EF4-FFF2-40B4-BE49-F238E27FC236}">
                <a16:creationId xmlns:a16="http://schemas.microsoft.com/office/drawing/2014/main" id="{9CD3E70E-0B78-DF72-F8DB-0242B788D4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7230" y="1571824"/>
            <a:ext cx="8500996" cy="5163893"/>
          </a:xfrm>
          <a:prstGeom prst="rect">
            <a:avLst/>
          </a:prstGeom>
        </p:spPr>
      </p:pic>
    </p:spTree>
    <p:extLst>
      <p:ext uri="{BB962C8B-B14F-4D97-AF65-F5344CB8AC3E}">
        <p14:creationId xmlns:p14="http://schemas.microsoft.com/office/powerpoint/2010/main" val="153533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49F16-7878-9362-A78D-8546C604245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AE8508-0558-4B49-8FFF-BE427C5A458D}"/>
              </a:ext>
            </a:extLst>
          </p:cNvPr>
          <p:cNvSpPr>
            <a:spLocks noGrp="1"/>
          </p:cNvSpPr>
          <p:nvPr>
            <p:ph type="sldNum" sz="quarter" idx="17"/>
          </p:nvPr>
        </p:nvSpPr>
        <p:spPr/>
        <p:txBody>
          <a:bodyPr/>
          <a:lstStyle/>
          <a:p>
            <a:fld id="{93BFCDF7-B76A-EE4A-9647-B0AB61850522}" type="slidenum">
              <a:rPr lang="en-US" smtClean="0"/>
              <a:pPr/>
              <a:t>24</a:t>
            </a:fld>
            <a:endParaRPr lang="en-US"/>
          </a:p>
        </p:txBody>
      </p:sp>
      <p:sp>
        <p:nvSpPr>
          <p:cNvPr id="4" name="Title 3">
            <a:extLst>
              <a:ext uri="{FF2B5EF4-FFF2-40B4-BE49-F238E27FC236}">
                <a16:creationId xmlns:a16="http://schemas.microsoft.com/office/drawing/2014/main" id="{9E27C003-65D8-8F01-0F56-004C7841B6D4}"/>
              </a:ext>
            </a:extLst>
          </p:cNvPr>
          <p:cNvSpPr>
            <a:spLocks noGrp="1"/>
          </p:cNvSpPr>
          <p:nvPr>
            <p:ph type="title"/>
          </p:nvPr>
        </p:nvSpPr>
        <p:spPr>
          <a:xfrm>
            <a:off x="373490" y="331036"/>
            <a:ext cx="11291736" cy="577716"/>
          </a:xfrm>
        </p:spPr>
        <p:txBody>
          <a:bodyPr/>
          <a:lstStyle/>
          <a:p>
            <a:r>
              <a:rPr lang="en-GB">
                <a:latin typeface="Inter SemiBold"/>
              </a:rPr>
              <a:t>API Tester</a:t>
            </a:r>
            <a:endParaRPr lang="en-GB"/>
          </a:p>
        </p:txBody>
      </p:sp>
      <p:sp>
        <p:nvSpPr>
          <p:cNvPr id="5" name="Subtitle 4">
            <a:extLst>
              <a:ext uri="{FF2B5EF4-FFF2-40B4-BE49-F238E27FC236}">
                <a16:creationId xmlns:a16="http://schemas.microsoft.com/office/drawing/2014/main" id="{F64B27EA-6992-AE93-B5B2-81FB929DE015}"/>
              </a:ext>
            </a:extLst>
          </p:cNvPr>
          <p:cNvSpPr>
            <a:spLocks noGrp="1"/>
          </p:cNvSpPr>
          <p:nvPr>
            <p:ph type="subTitle" idx="14"/>
          </p:nvPr>
        </p:nvSpPr>
        <p:spPr>
          <a:xfrm>
            <a:off x="373490" y="908753"/>
            <a:ext cx="11291736" cy="429208"/>
          </a:xfrm>
        </p:spPr>
        <p:txBody>
          <a:bodyPr/>
          <a:lstStyle/>
          <a:p>
            <a:r>
              <a:rPr lang="en-GB" sz="1400">
                <a:solidFill>
                  <a:schemeClr val="tx1"/>
                </a:solidFill>
                <a:latin typeface="Inter Light"/>
              </a:rPr>
              <a:t>Scenario test API</a:t>
            </a:r>
            <a:endParaRPr lang="en-GB" sz="1400">
              <a:solidFill>
                <a:schemeClr val="tx1"/>
              </a:solidFill>
            </a:endParaRPr>
          </a:p>
        </p:txBody>
      </p:sp>
      <p:sp>
        <p:nvSpPr>
          <p:cNvPr id="6" name="Text Placeholder 5">
            <a:extLst>
              <a:ext uri="{FF2B5EF4-FFF2-40B4-BE49-F238E27FC236}">
                <a16:creationId xmlns:a16="http://schemas.microsoft.com/office/drawing/2014/main" id="{760F371C-6A3E-A305-1BC8-45236C1F72C8}"/>
              </a:ext>
            </a:extLst>
          </p:cNvPr>
          <p:cNvSpPr>
            <a:spLocks noGrp="1"/>
          </p:cNvSpPr>
          <p:nvPr>
            <p:ph type="body" sz="quarter" idx="18"/>
          </p:nvPr>
        </p:nvSpPr>
        <p:spPr/>
        <p:txBody>
          <a:bodyPr/>
          <a:lstStyle/>
          <a:p>
            <a:endParaRPr lang="en-GB"/>
          </a:p>
        </p:txBody>
      </p:sp>
      <p:pic>
        <p:nvPicPr>
          <p:cNvPr id="7" name="Picture 6" descr="A screenshot of a computer&#10;&#10;AI-generated content may be incorrect.">
            <a:extLst>
              <a:ext uri="{FF2B5EF4-FFF2-40B4-BE49-F238E27FC236}">
                <a16:creationId xmlns:a16="http://schemas.microsoft.com/office/drawing/2014/main" id="{227E2A8C-DD73-2697-5CDD-DCD8E71D8A6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9690" y="1415263"/>
            <a:ext cx="11340311" cy="5320454"/>
          </a:xfrm>
          <a:prstGeom prst="rect">
            <a:avLst/>
          </a:prstGeom>
        </p:spPr>
      </p:pic>
    </p:spTree>
    <p:extLst>
      <p:ext uri="{BB962C8B-B14F-4D97-AF65-F5344CB8AC3E}">
        <p14:creationId xmlns:p14="http://schemas.microsoft.com/office/powerpoint/2010/main" val="2597081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F6DC5-4BCD-4724-3DB7-C66724651FC5}"/>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07F210AA-865F-FD4E-5951-7879BD6A33F0}"/>
              </a:ext>
            </a:extLst>
          </p:cNvPr>
          <p:cNvSpPr>
            <a:spLocks noGrp="1"/>
          </p:cNvSpPr>
          <p:nvPr>
            <p:ph type="ctrTitle"/>
          </p:nvPr>
        </p:nvSpPr>
        <p:spPr>
          <a:xfrm>
            <a:off x="450570" y="2584918"/>
            <a:ext cx="10617479" cy="1463664"/>
          </a:xfrm>
        </p:spPr>
        <p:txBody>
          <a:bodyPr/>
          <a:lstStyle/>
          <a:p>
            <a:r>
              <a:rPr lang="fr-FR" err="1"/>
              <a:t>Demonstration</a:t>
            </a:r>
            <a:br>
              <a:rPr lang="fr-FR"/>
            </a:br>
            <a:r>
              <a:rPr lang="en-US" sz="3200" b="1" i="1">
                <a:solidFill>
                  <a:schemeClr val="accent1"/>
                </a:solidFill>
                <a:latin typeface="+mj-lt"/>
                <a:cs typeface="Arial"/>
              </a:rPr>
              <a:t>Use-case 2 execution steps</a:t>
            </a:r>
            <a:endParaRPr lang="fr-FR" i="1">
              <a:solidFill>
                <a:schemeClr val="accent1"/>
              </a:solidFill>
            </a:endParaRPr>
          </a:p>
        </p:txBody>
      </p:sp>
    </p:spTree>
    <p:extLst>
      <p:ext uri="{BB962C8B-B14F-4D97-AF65-F5344CB8AC3E}">
        <p14:creationId xmlns:p14="http://schemas.microsoft.com/office/powerpoint/2010/main" val="157425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C45E8-FA52-A47D-17FE-3AE9D2A3A6D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7273FD3-3CE9-5EF3-4A1D-F09908197CF1}"/>
              </a:ext>
            </a:extLst>
          </p:cNvPr>
          <p:cNvSpPr>
            <a:spLocks noGrp="1"/>
          </p:cNvSpPr>
          <p:nvPr>
            <p:ph type="body" sz="quarter" idx="13"/>
          </p:nvPr>
        </p:nvSpPr>
        <p:spPr/>
        <p:txBody>
          <a:bodyPr/>
          <a:lstStyle/>
          <a:p>
            <a:pPr marL="457200" indent="-457200">
              <a:buFont typeface="+mj-lt"/>
              <a:buAutoNum type="arabicPeriod"/>
            </a:pPr>
            <a:r>
              <a:rPr lang="en-US"/>
              <a:t>API</a:t>
            </a:r>
          </a:p>
          <a:p>
            <a:pPr lvl="1">
              <a:buFont typeface="Wingdings" pitchFamily="2" charset="2"/>
              <a:buChar char="ü"/>
            </a:pPr>
            <a:r>
              <a:rPr lang="en-US"/>
              <a:t>Insert or update a master item e.g. product.</a:t>
            </a:r>
          </a:p>
          <a:p>
            <a:pPr marL="457200" indent="-457200">
              <a:buFont typeface="+mj-lt"/>
              <a:buAutoNum type="arabicPeriod"/>
            </a:pPr>
            <a:r>
              <a:rPr lang="en-US"/>
              <a:t>QTC</a:t>
            </a:r>
          </a:p>
          <a:p>
            <a:pPr lvl="1">
              <a:buFont typeface="Wingdings" pitchFamily="2" charset="2"/>
              <a:buChar char="ü"/>
            </a:pPr>
            <a:r>
              <a:rPr lang="en-US"/>
              <a:t>Real time streaming pipeline to Kafka</a:t>
            </a:r>
          </a:p>
          <a:p>
            <a:pPr marL="457200" indent="-457200">
              <a:buFont typeface="+mj-lt"/>
              <a:buAutoNum type="arabicPeriod"/>
            </a:pPr>
            <a:r>
              <a:rPr lang="en-US"/>
              <a:t>Studio</a:t>
            </a:r>
          </a:p>
          <a:p>
            <a:pPr lvl="1">
              <a:buFont typeface="Wingdings" pitchFamily="2" charset="2"/>
              <a:buChar char="ü"/>
            </a:pPr>
            <a:r>
              <a:rPr lang="en-US"/>
              <a:t>Show distribution route</a:t>
            </a:r>
          </a:p>
          <a:p>
            <a:pPr lvl="1">
              <a:buFont typeface="Wingdings" pitchFamily="2" charset="2"/>
              <a:buChar char="ü"/>
            </a:pPr>
            <a:endParaRPr lang="en-US"/>
          </a:p>
        </p:txBody>
      </p:sp>
      <p:sp>
        <p:nvSpPr>
          <p:cNvPr id="3" name="Slide Number Placeholder 2">
            <a:extLst>
              <a:ext uri="{FF2B5EF4-FFF2-40B4-BE49-F238E27FC236}">
                <a16:creationId xmlns:a16="http://schemas.microsoft.com/office/drawing/2014/main" id="{B30BA94E-AAB0-4406-2948-D93E25595CF1}"/>
              </a:ext>
            </a:extLst>
          </p:cNvPr>
          <p:cNvSpPr>
            <a:spLocks noGrp="1"/>
          </p:cNvSpPr>
          <p:nvPr>
            <p:ph type="sldNum" sz="quarter" idx="17"/>
          </p:nvPr>
        </p:nvSpPr>
        <p:spPr/>
        <p:txBody>
          <a:bodyPr/>
          <a:lstStyle/>
          <a:p>
            <a:fld id="{93BFCDF7-B76A-EE4A-9647-B0AB61850522}" type="slidenum">
              <a:rPr lang="en-US" smtClean="0"/>
              <a:pPr/>
              <a:t>26</a:t>
            </a:fld>
            <a:endParaRPr lang="en-US"/>
          </a:p>
        </p:txBody>
      </p:sp>
      <p:sp>
        <p:nvSpPr>
          <p:cNvPr id="4" name="Title 3">
            <a:extLst>
              <a:ext uri="{FF2B5EF4-FFF2-40B4-BE49-F238E27FC236}">
                <a16:creationId xmlns:a16="http://schemas.microsoft.com/office/drawing/2014/main" id="{C2E53B5C-5D2E-535D-650F-9653BC1DE10B}"/>
              </a:ext>
            </a:extLst>
          </p:cNvPr>
          <p:cNvSpPr>
            <a:spLocks noGrp="1"/>
          </p:cNvSpPr>
          <p:nvPr>
            <p:ph type="title"/>
          </p:nvPr>
        </p:nvSpPr>
        <p:spPr>
          <a:xfrm>
            <a:off x="449690" y="485666"/>
            <a:ext cx="11291736" cy="577716"/>
          </a:xfrm>
        </p:spPr>
        <p:txBody>
          <a:bodyPr/>
          <a:lstStyle/>
          <a:p>
            <a:r>
              <a:rPr lang="en-US">
                <a:latin typeface="Inter SemiBold"/>
              </a:rPr>
              <a:t>Demonstration steps for use-case 2(see video)</a:t>
            </a:r>
          </a:p>
        </p:txBody>
      </p:sp>
      <p:sp>
        <p:nvSpPr>
          <p:cNvPr id="5" name="Subtitle 4">
            <a:extLst>
              <a:ext uri="{FF2B5EF4-FFF2-40B4-BE49-F238E27FC236}">
                <a16:creationId xmlns:a16="http://schemas.microsoft.com/office/drawing/2014/main" id="{FA401D30-E99D-54A0-F5F3-7678DD7ABC93}"/>
              </a:ext>
            </a:extLst>
          </p:cNvPr>
          <p:cNvSpPr>
            <a:spLocks noGrp="1"/>
          </p:cNvSpPr>
          <p:nvPr>
            <p:ph type="subTitle" idx="14"/>
          </p:nvPr>
        </p:nvSpPr>
        <p:spPr/>
        <p:txBody>
          <a:bodyPr/>
          <a:lstStyle/>
          <a:p>
            <a:r>
              <a:rPr lang="en-US"/>
              <a:t>Show the implementation</a:t>
            </a:r>
          </a:p>
        </p:txBody>
      </p:sp>
      <p:sp>
        <p:nvSpPr>
          <p:cNvPr id="6" name="Text Placeholder 5">
            <a:extLst>
              <a:ext uri="{FF2B5EF4-FFF2-40B4-BE49-F238E27FC236}">
                <a16:creationId xmlns:a16="http://schemas.microsoft.com/office/drawing/2014/main" id="{3E746C3B-BDAB-C9E7-35D4-7FA1314C4407}"/>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50672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57827D9F-4361-1A75-71A7-F137AEF74E7B}"/>
              </a:ext>
            </a:extLst>
          </p:cNvPr>
          <p:cNvSpPr>
            <a:spLocks noGrp="1"/>
          </p:cNvSpPr>
          <p:nvPr>
            <p:ph type="subTitle" idx="14"/>
          </p:nvPr>
        </p:nvSpPr>
        <p:spPr>
          <a:xfrm>
            <a:off x="3221952" y="1320591"/>
            <a:ext cx="2361296" cy="895732"/>
          </a:xfrm>
          <a:solidFill>
            <a:schemeClr val="accent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r>
              <a:rPr lang="en-GB" sz="1800" b="1">
                <a:solidFill>
                  <a:schemeClr val="bg1"/>
                </a:solidFill>
                <a:latin typeface="+mn-lt"/>
              </a:rPr>
              <a:t>Real-time application integration</a:t>
            </a:r>
          </a:p>
        </p:txBody>
      </p:sp>
      <p:sp>
        <p:nvSpPr>
          <p:cNvPr id="11" name="Text Placeholder 10">
            <a:extLst>
              <a:ext uri="{FF2B5EF4-FFF2-40B4-BE49-F238E27FC236}">
                <a16:creationId xmlns:a16="http://schemas.microsoft.com/office/drawing/2014/main" id="{8DF9809C-5095-522F-2895-8E06B2E4F5BE}"/>
              </a:ext>
            </a:extLst>
          </p:cNvPr>
          <p:cNvSpPr>
            <a:spLocks noGrp="1"/>
          </p:cNvSpPr>
          <p:nvPr>
            <p:ph type="body" sz="quarter" idx="19"/>
          </p:nvPr>
        </p:nvSpPr>
        <p:spPr>
          <a:xfrm>
            <a:off x="485275" y="1325268"/>
            <a:ext cx="2361296" cy="894082"/>
          </a:xfrm>
          <a:solidFill>
            <a:schemeClr val="accent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r>
              <a:rPr lang="en-GB" sz="1800" b="1">
                <a:solidFill>
                  <a:schemeClr val="bg1"/>
                </a:solidFill>
                <a:latin typeface="+mn-lt"/>
              </a:rPr>
              <a:t>Business process orchestration</a:t>
            </a:r>
          </a:p>
        </p:txBody>
      </p:sp>
      <p:sp>
        <p:nvSpPr>
          <p:cNvPr id="8" name="Text Placeholder 7">
            <a:extLst>
              <a:ext uri="{FF2B5EF4-FFF2-40B4-BE49-F238E27FC236}">
                <a16:creationId xmlns:a16="http://schemas.microsoft.com/office/drawing/2014/main" id="{5B26DC17-24AE-484B-67B0-4CC5D0DABD1B}"/>
              </a:ext>
            </a:extLst>
          </p:cNvPr>
          <p:cNvSpPr>
            <a:spLocks noGrp="1"/>
          </p:cNvSpPr>
          <p:nvPr>
            <p:ph type="body" sz="quarter" idx="13"/>
          </p:nvPr>
        </p:nvSpPr>
        <p:spPr>
          <a:xfrm>
            <a:off x="3221955" y="2462229"/>
            <a:ext cx="2361295" cy="2490467"/>
          </a:xfrm>
        </p:spPr>
        <p:txBody>
          <a:bodyPr anchor="t">
            <a:normAutofit/>
          </a:bodyPr>
          <a:lstStyle/>
          <a:p>
            <a:r>
              <a:rPr lang="en-US" sz="1600">
                <a:latin typeface="+mn-lt"/>
                <a:ea typeface="Lato Light"/>
                <a:cs typeface="Lato Light"/>
              </a:rPr>
              <a:t>Talend acts as the integration layer – consuming, processing and distributing events.</a:t>
            </a:r>
          </a:p>
          <a:p>
            <a:r>
              <a:rPr lang="en-US" sz="1600">
                <a:latin typeface="+mn-lt"/>
                <a:ea typeface="Lato Light"/>
                <a:cs typeface="Lato Light"/>
              </a:rPr>
              <a:t>Talend provides the ability to build and consume APIs.</a:t>
            </a:r>
            <a:endParaRPr lang="en-GB" sz="1600">
              <a:latin typeface="+mn-lt"/>
            </a:endParaRPr>
          </a:p>
        </p:txBody>
      </p:sp>
      <p:sp>
        <p:nvSpPr>
          <p:cNvPr id="10" name="Text Placeholder 9">
            <a:extLst>
              <a:ext uri="{FF2B5EF4-FFF2-40B4-BE49-F238E27FC236}">
                <a16:creationId xmlns:a16="http://schemas.microsoft.com/office/drawing/2014/main" id="{E484BC8C-C316-A64B-B3A8-C3F35F64505F}"/>
              </a:ext>
            </a:extLst>
          </p:cNvPr>
          <p:cNvSpPr>
            <a:spLocks noGrp="1"/>
          </p:cNvSpPr>
          <p:nvPr>
            <p:ph type="body" sz="quarter" idx="18"/>
          </p:nvPr>
        </p:nvSpPr>
        <p:spPr>
          <a:xfrm>
            <a:off x="485275" y="2462229"/>
            <a:ext cx="2361295" cy="2366946"/>
          </a:xfrm>
        </p:spPr>
        <p:txBody>
          <a:bodyPr anchor="t">
            <a:normAutofit/>
          </a:bodyPr>
          <a:lstStyle/>
          <a:p>
            <a:pPr>
              <a:lnSpc>
                <a:spcPts val="1750"/>
              </a:lnSpc>
            </a:pPr>
            <a:r>
              <a:rPr lang="en-US" sz="1600">
                <a:latin typeface="+mn-lt"/>
                <a:ea typeface="Lato Light"/>
                <a:cs typeface="Lato Light"/>
              </a:rPr>
              <a:t>Automate and integrate core business processes to deliver more real-time value.</a:t>
            </a:r>
          </a:p>
          <a:p>
            <a:pPr marL="0" indent="0">
              <a:lnSpc>
                <a:spcPts val="1750"/>
              </a:lnSpc>
              <a:buNone/>
            </a:pPr>
            <a:endParaRPr lang="en-US" sz="1600">
              <a:latin typeface="+mn-lt"/>
              <a:ea typeface="Lato Light"/>
              <a:cs typeface="Lato Light"/>
            </a:endParaRPr>
          </a:p>
        </p:txBody>
      </p:sp>
      <p:sp>
        <p:nvSpPr>
          <p:cNvPr id="12" name="Text Placeholder 11">
            <a:extLst>
              <a:ext uri="{FF2B5EF4-FFF2-40B4-BE49-F238E27FC236}">
                <a16:creationId xmlns:a16="http://schemas.microsoft.com/office/drawing/2014/main" id="{16C45E4B-E2C6-ED96-1927-3FA43B4308A8}"/>
              </a:ext>
            </a:extLst>
          </p:cNvPr>
          <p:cNvSpPr>
            <a:spLocks noGrp="1"/>
          </p:cNvSpPr>
          <p:nvPr>
            <p:ph type="body" sz="quarter" idx="20"/>
          </p:nvPr>
        </p:nvSpPr>
        <p:spPr>
          <a:xfrm>
            <a:off x="5959517" y="1325268"/>
            <a:ext cx="2361296" cy="894082"/>
          </a:xfrm>
          <a:solidFill>
            <a:schemeClr val="accent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r>
              <a:rPr lang="en-GB" sz="1800" b="1">
                <a:solidFill>
                  <a:schemeClr val="bg1"/>
                </a:solidFill>
                <a:latin typeface="+mn-lt"/>
              </a:rPr>
              <a:t>De-coupled systems</a:t>
            </a:r>
          </a:p>
        </p:txBody>
      </p:sp>
      <p:sp>
        <p:nvSpPr>
          <p:cNvPr id="13" name="Text Placeholder 12">
            <a:extLst>
              <a:ext uri="{FF2B5EF4-FFF2-40B4-BE49-F238E27FC236}">
                <a16:creationId xmlns:a16="http://schemas.microsoft.com/office/drawing/2014/main" id="{48943E94-D743-A797-1534-C5B5B05FED4D}"/>
              </a:ext>
            </a:extLst>
          </p:cNvPr>
          <p:cNvSpPr>
            <a:spLocks noGrp="1"/>
          </p:cNvSpPr>
          <p:nvPr>
            <p:ph type="body" sz="quarter" idx="21"/>
          </p:nvPr>
        </p:nvSpPr>
        <p:spPr>
          <a:xfrm>
            <a:off x="5960403" y="2462229"/>
            <a:ext cx="2361295" cy="2444801"/>
          </a:xfrm>
        </p:spPr>
        <p:txBody>
          <a:bodyPr anchor="t">
            <a:normAutofit/>
          </a:bodyPr>
          <a:lstStyle/>
          <a:p>
            <a:pPr>
              <a:lnSpc>
                <a:spcPts val="1750"/>
              </a:lnSpc>
            </a:pPr>
            <a:r>
              <a:rPr lang="en-US" sz="1600">
                <a:latin typeface="+mn-lt"/>
                <a:ea typeface="Lato Light"/>
                <a:cs typeface="Lato Light"/>
              </a:rPr>
              <a:t>Using an event-driven architecture allows for scalable, high-volume event driven workloads.</a:t>
            </a:r>
          </a:p>
          <a:p>
            <a:pPr>
              <a:lnSpc>
                <a:spcPts val="1750"/>
              </a:lnSpc>
            </a:pPr>
            <a:r>
              <a:rPr lang="en-US" sz="1600">
                <a:latin typeface="+mn-lt"/>
                <a:ea typeface="Lato Light"/>
                <a:cs typeface="Lato Light"/>
              </a:rPr>
              <a:t>Increased responsiveness due to asynchronous event processing.</a:t>
            </a:r>
          </a:p>
        </p:txBody>
      </p:sp>
      <p:sp>
        <p:nvSpPr>
          <p:cNvPr id="7" name="Title 6">
            <a:extLst>
              <a:ext uri="{FF2B5EF4-FFF2-40B4-BE49-F238E27FC236}">
                <a16:creationId xmlns:a16="http://schemas.microsoft.com/office/drawing/2014/main" id="{F4A0FCD7-0D6B-7DA3-8618-CAF552D366F8}"/>
              </a:ext>
            </a:extLst>
          </p:cNvPr>
          <p:cNvSpPr>
            <a:spLocks noGrp="1"/>
          </p:cNvSpPr>
          <p:nvPr>
            <p:ph type="title"/>
          </p:nvPr>
        </p:nvSpPr>
        <p:spPr/>
        <p:txBody>
          <a:bodyPr/>
          <a:lstStyle/>
          <a:p>
            <a:r>
              <a:rPr lang="en-GB"/>
              <a:t>Key Takeaways – Use case 2</a:t>
            </a:r>
          </a:p>
        </p:txBody>
      </p:sp>
      <p:sp>
        <p:nvSpPr>
          <p:cNvPr id="3" name="Slide Number Placeholder 2">
            <a:extLst>
              <a:ext uri="{FF2B5EF4-FFF2-40B4-BE49-F238E27FC236}">
                <a16:creationId xmlns:a16="http://schemas.microsoft.com/office/drawing/2014/main" id="{8BEF33F2-71A0-ACD9-52CF-083BE602F075}"/>
              </a:ext>
            </a:extLst>
          </p:cNvPr>
          <p:cNvSpPr>
            <a:spLocks noGrp="1"/>
          </p:cNvSpPr>
          <p:nvPr>
            <p:ph type="sldNum" sz="quarter" idx="17"/>
          </p:nvPr>
        </p:nvSpPr>
        <p:spPr/>
        <p:txBody>
          <a:bodyPr/>
          <a:lstStyle/>
          <a:p>
            <a:fld id="{93BFCDF7-B76A-EE4A-9647-B0AB61850522}" type="slidenum">
              <a:rPr lang="en-US" smtClean="0">
                <a:latin typeface="+mn-lt"/>
              </a:rPr>
              <a:pPr/>
              <a:t>27</a:t>
            </a:fld>
            <a:endParaRPr lang="en-US">
              <a:latin typeface="+mn-lt"/>
            </a:endParaRPr>
          </a:p>
        </p:txBody>
      </p:sp>
      <p:sp>
        <p:nvSpPr>
          <p:cNvPr id="14" name="Text Placeholder 11">
            <a:extLst>
              <a:ext uri="{FF2B5EF4-FFF2-40B4-BE49-F238E27FC236}">
                <a16:creationId xmlns:a16="http://schemas.microsoft.com/office/drawing/2014/main" id="{88619A9C-B496-7C07-BB4B-8744F2834AC9}"/>
              </a:ext>
            </a:extLst>
          </p:cNvPr>
          <p:cNvSpPr txBox="1">
            <a:spLocks/>
          </p:cNvSpPr>
          <p:nvPr/>
        </p:nvSpPr>
        <p:spPr>
          <a:xfrm>
            <a:off x="8888009" y="1291855"/>
            <a:ext cx="2361296" cy="894082"/>
          </a:xfrm>
          <a:prstGeom prst="rect">
            <a:avLst/>
          </a:prstGeom>
          <a:solidFill>
            <a:schemeClr val="accent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accent1"/>
                </a:solidFill>
                <a:latin typeface="Inter Light" panose="02000503000000020004" pitchFamily="2" charset="0"/>
                <a:ea typeface="Inter Light" panose="02000503000000020004" pitchFamily="2" charset="0"/>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sz="2000" kern="1200">
                <a:solidFill>
                  <a:schemeClr val="tx1"/>
                </a:solidFill>
                <a:latin typeface="Inter" panose="02000503000000020004" pitchFamily="2" charset="0"/>
                <a:ea typeface="Inter" panose="02000503000000020004" pitchFamily="2" charset="0"/>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Clr>
                <a:schemeClr val="accent1"/>
              </a:buClr>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Font typeface="Arial" panose="020B0604020202020204" pitchFamily="34" charset="0"/>
              <a:buChar char="•"/>
              <a:defRPr sz="1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800" b="1">
                <a:solidFill>
                  <a:schemeClr val="bg1"/>
                </a:solidFill>
                <a:latin typeface="+mn-lt"/>
              </a:rPr>
              <a:t>Single data-platform</a:t>
            </a:r>
          </a:p>
        </p:txBody>
      </p:sp>
      <p:sp>
        <p:nvSpPr>
          <p:cNvPr id="15" name="Text Placeholder 12">
            <a:extLst>
              <a:ext uri="{FF2B5EF4-FFF2-40B4-BE49-F238E27FC236}">
                <a16:creationId xmlns:a16="http://schemas.microsoft.com/office/drawing/2014/main" id="{0878D4E2-E6A3-655A-5097-F8CAEFC50EDD}"/>
              </a:ext>
            </a:extLst>
          </p:cNvPr>
          <p:cNvSpPr txBox="1">
            <a:spLocks/>
          </p:cNvSpPr>
          <p:nvPr/>
        </p:nvSpPr>
        <p:spPr>
          <a:xfrm>
            <a:off x="8888895" y="2428816"/>
            <a:ext cx="2361295" cy="24904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lang="en-US" sz="2200" kern="1200">
                <a:solidFill>
                  <a:schemeClr val="tx1"/>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lang="en-US" sz="2000" kern="1200">
                <a:solidFill>
                  <a:schemeClr val="tx1"/>
                </a:solidFill>
                <a:latin typeface="Inter" panose="02000503000000020004" pitchFamily="2" charset="0"/>
                <a:ea typeface="Inter" panose="02000503000000020004" pitchFamily="2" charset="0"/>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lang="en-US" sz="18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lang="en-US" sz="16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lang="en-US" sz="1400" kern="1200" dirty="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Clr>
                <a:schemeClr val="accent1"/>
              </a:buClr>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Font typeface="Arial" panose="020B0604020202020204" pitchFamily="34" charset="0"/>
              <a:buChar char="•"/>
              <a:defRPr sz="1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mn-lt"/>
                <a:ea typeface="Lato Light"/>
                <a:cs typeface="Lato Light"/>
              </a:rPr>
              <a:t>Qlik provides the best tools for every integration pattern – ETL, ELT, CDC, API and EDA</a:t>
            </a:r>
            <a:endParaRPr lang="en-GB" sz="1600">
              <a:latin typeface="+mn-lt"/>
            </a:endParaRPr>
          </a:p>
        </p:txBody>
      </p:sp>
      <p:sp>
        <p:nvSpPr>
          <p:cNvPr id="2" name="Subtitle 8">
            <a:extLst>
              <a:ext uri="{FF2B5EF4-FFF2-40B4-BE49-F238E27FC236}">
                <a16:creationId xmlns:a16="http://schemas.microsoft.com/office/drawing/2014/main" id="{BB038890-D897-9539-DEEA-E377F37DF922}"/>
              </a:ext>
            </a:extLst>
          </p:cNvPr>
          <p:cNvSpPr txBox="1">
            <a:spLocks/>
          </p:cNvSpPr>
          <p:nvPr/>
        </p:nvSpPr>
        <p:spPr>
          <a:xfrm>
            <a:off x="485275" y="5198602"/>
            <a:ext cx="10729331" cy="534032"/>
          </a:xfrm>
          <a:prstGeom prst="rect">
            <a:avLst/>
          </a:prstGeom>
          <a:solidFill>
            <a:schemeClr val="accent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Autofit/>
          </a:bodyPr>
          <a:lstStyle>
            <a:lvl1pPr indent="0" algn="ctr">
              <a:lnSpc>
                <a:spcPct val="100000"/>
              </a:lnSpc>
              <a:spcBef>
                <a:spcPts val="1000"/>
              </a:spcBef>
              <a:buClr>
                <a:schemeClr val="accent1"/>
              </a:buClr>
              <a:buFont typeface="Arial" panose="020B0604020202020204" pitchFamily="34" charset="0"/>
              <a:buNone/>
              <a:defRPr b="1" i="0">
                <a:solidFill>
                  <a:schemeClr val="bg1"/>
                </a:solidFill>
                <a:ea typeface="Inter Light" panose="02000503000000020004" pitchFamily="2" charset="0"/>
              </a:defRPr>
            </a:lvl1pPr>
            <a:lvl2pPr indent="0" algn="ctr">
              <a:lnSpc>
                <a:spcPct val="90000"/>
              </a:lnSpc>
              <a:spcBef>
                <a:spcPts val="500"/>
              </a:spcBef>
              <a:buClr>
                <a:schemeClr val="accent1"/>
              </a:buClr>
              <a:buFont typeface="Courier New" panose="02070309020205020404" pitchFamily="49" charset="0"/>
              <a:buNone/>
              <a:defRPr sz="2000"/>
            </a:lvl2pPr>
            <a:lvl3pPr indent="0" algn="ctr">
              <a:lnSpc>
                <a:spcPct val="90000"/>
              </a:lnSpc>
              <a:spcBef>
                <a:spcPts val="500"/>
              </a:spcBef>
              <a:buClr>
                <a:schemeClr val="accent1"/>
              </a:buClr>
              <a:buFont typeface="Arial" panose="020B0604020202020204" pitchFamily="34" charset="0"/>
              <a:buNone/>
            </a:lvl3pPr>
            <a:lvl4pPr indent="0" algn="ctr">
              <a:lnSpc>
                <a:spcPct val="90000"/>
              </a:lnSpc>
              <a:spcBef>
                <a:spcPts val="500"/>
              </a:spcBef>
              <a:buClr>
                <a:schemeClr val="accent1"/>
              </a:buClr>
              <a:buFont typeface="Courier New" panose="02070309020205020404" pitchFamily="49" charset="0"/>
              <a:buNone/>
              <a:defRPr sz="1600"/>
            </a:lvl4pPr>
            <a:lvl5pPr indent="0" algn="ctr">
              <a:lnSpc>
                <a:spcPct val="90000"/>
              </a:lnSpc>
              <a:spcBef>
                <a:spcPts val="500"/>
              </a:spcBef>
              <a:buClr>
                <a:schemeClr val="accent1"/>
              </a:buClr>
              <a:buFont typeface="Arial" panose="020B0604020202020204" pitchFamily="34" charset="0"/>
              <a:buNone/>
              <a:defRPr sz="1600"/>
            </a:lvl5pPr>
            <a:lvl6pPr indent="0" algn="ctr">
              <a:lnSpc>
                <a:spcPct val="90000"/>
              </a:lnSpc>
              <a:spcBef>
                <a:spcPts val="500"/>
              </a:spcBef>
              <a:buClr>
                <a:schemeClr val="accent1"/>
              </a:buClr>
              <a:buFont typeface="Courier New" panose="02070309020205020404" pitchFamily="49" charset="0"/>
              <a:buNone/>
              <a:defRPr sz="1600"/>
            </a:lvl6pPr>
            <a:lvl7pPr indent="0" algn="ctr">
              <a:lnSpc>
                <a:spcPct val="90000"/>
              </a:lnSpc>
              <a:spcBef>
                <a:spcPts val="500"/>
              </a:spcBef>
              <a:buClr>
                <a:schemeClr val="accent1"/>
              </a:buClr>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GB"/>
              <a:t>Build a trusted data foundation</a:t>
            </a:r>
          </a:p>
        </p:txBody>
      </p:sp>
    </p:spTree>
    <p:extLst>
      <p:ext uri="{BB962C8B-B14F-4D97-AF65-F5344CB8AC3E}">
        <p14:creationId xmlns:p14="http://schemas.microsoft.com/office/powerpoint/2010/main" val="3299575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1091D-827D-3DD7-A993-3468E7261244}"/>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1964C42C-6A87-918D-3629-28F700C6563D}"/>
              </a:ext>
            </a:extLst>
          </p:cNvPr>
          <p:cNvSpPr>
            <a:spLocks noGrp="1"/>
          </p:cNvSpPr>
          <p:nvPr>
            <p:ph type="ctrTitle"/>
          </p:nvPr>
        </p:nvSpPr>
        <p:spPr>
          <a:xfrm>
            <a:off x="450570" y="2584918"/>
            <a:ext cx="10617479" cy="1463664"/>
          </a:xfrm>
        </p:spPr>
        <p:txBody>
          <a:bodyPr/>
          <a:lstStyle/>
          <a:p>
            <a:r>
              <a:rPr lang="fr-FR" err="1">
                <a:solidFill>
                  <a:srgbClr val="009844"/>
                </a:solidFill>
              </a:rPr>
              <a:t>Demo</a:t>
            </a:r>
            <a:r>
              <a:rPr lang="fr-FR">
                <a:solidFill>
                  <a:srgbClr val="009844"/>
                </a:solidFill>
              </a:rPr>
              <a:t>-package</a:t>
            </a:r>
            <a:br>
              <a:rPr lang="fr-FR">
                <a:solidFill>
                  <a:srgbClr val="009844"/>
                </a:solidFill>
              </a:rPr>
            </a:br>
            <a:r>
              <a:rPr lang="en-US" sz="4400" b="1">
                <a:latin typeface="+mj-lt"/>
                <a:cs typeface="Arial"/>
              </a:rPr>
              <a:t>Technical overview</a:t>
            </a:r>
            <a:endParaRPr lang="fr-FR"/>
          </a:p>
        </p:txBody>
      </p:sp>
    </p:spTree>
    <p:extLst>
      <p:ext uri="{BB962C8B-B14F-4D97-AF65-F5344CB8AC3E}">
        <p14:creationId xmlns:p14="http://schemas.microsoft.com/office/powerpoint/2010/main" val="397818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6CF3A9-89F5-7981-652D-CEBF86F9D146}"/>
              </a:ext>
            </a:extLst>
          </p:cNvPr>
          <p:cNvSpPr>
            <a:spLocks noGrp="1"/>
          </p:cNvSpPr>
          <p:nvPr>
            <p:ph type="sldNum" sz="quarter" idx="17"/>
          </p:nvPr>
        </p:nvSpPr>
        <p:spPr/>
        <p:txBody>
          <a:bodyPr/>
          <a:lstStyle/>
          <a:p>
            <a:fld id="{93BFCDF7-B76A-EE4A-9647-B0AB61850522}" type="slidenum">
              <a:rPr lang="en-US" smtClean="0"/>
              <a:pPr/>
              <a:t>29</a:t>
            </a:fld>
            <a:endParaRPr lang="en-US"/>
          </a:p>
        </p:txBody>
      </p:sp>
      <p:sp>
        <p:nvSpPr>
          <p:cNvPr id="4" name="Titre 6">
            <a:extLst>
              <a:ext uri="{FF2B5EF4-FFF2-40B4-BE49-F238E27FC236}">
                <a16:creationId xmlns:a16="http://schemas.microsoft.com/office/drawing/2014/main" id="{3D91455C-76EE-A641-0BE5-B4FF66C92467}"/>
              </a:ext>
            </a:extLst>
          </p:cNvPr>
          <p:cNvSpPr txBox="1">
            <a:spLocks/>
          </p:cNvSpPr>
          <p:nvPr/>
        </p:nvSpPr>
        <p:spPr>
          <a:xfrm>
            <a:off x="449690" y="479915"/>
            <a:ext cx="11291736" cy="577716"/>
          </a:xfrm>
          <a:prstGeom prst="rect">
            <a:avLst/>
          </a:prstGeom>
        </p:spPr>
        <p:txBody>
          <a:bodyPr lIns="91440" tIns="45720" rIns="91440" bIns="45720" anchor="t"/>
          <a:lstStyle>
            <a:lvl1pPr algn="l" defTabSz="914400" rtl="0" eaLnBrk="1" latinLnBrk="0" hangingPunct="1">
              <a:lnSpc>
                <a:spcPct val="90000"/>
              </a:lnSpc>
              <a:spcBef>
                <a:spcPct val="0"/>
              </a:spcBef>
              <a:buNone/>
              <a:defRPr sz="4000" b="1" i="0" kern="1200">
                <a:solidFill>
                  <a:schemeClr val="tx1"/>
                </a:solidFill>
                <a:latin typeface="Inter SemiBold" panose="02000503000000020004" pitchFamily="2" charset="0"/>
                <a:ea typeface="Inter SemiBold" panose="02000503000000020004" pitchFamily="2" charset="0"/>
                <a:cs typeface="+mj-cs"/>
              </a:defRPr>
            </a:lvl1pPr>
          </a:lstStyle>
          <a:p>
            <a:r>
              <a:rPr lang="en-US">
                <a:latin typeface="Inter SemiBold"/>
              </a:rPr>
              <a:t>Data Model</a:t>
            </a:r>
            <a:br>
              <a:rPr lang="en-US">
                <a:latin typeface="Inter SemiBold"/>
              </a:rPr>
            </a:br>
            <a:r>
              <a:rPr lang="en-US" sz="2800" i="1">
                <a:latin typeface="Inter SemiBold"/>
              </a:rPr>
              <a:t>ECommerce</a:t>
            </a:r>
            <a:endParaRPr lang="en-US" i="1"/>
          </a:p>
        </p:txBody>
      </p:sp>
      <p:pic>
        <p:nvPicPr>
          <p:cNvPr id="3" name="Picture 2">
            <a:extLst>
              <a:ext uri="{FF2B5EF4-FFF2-40B4-BE49-F238E27FC236}">
                <a16:creationId xmlns:a16="http://schemas.microsoft.com/office/drawing/2014/main" id="{1393DF17-875F-2871-43A5-769D681A4C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28256" y="1220894"/>
            <a:ext cx="7184571" cy="5525922"/>
          </a:xfrm>
          <a:prstGeom prst="rect">
            <a:avLst/>
          </a:prstGeom>
        </p:spPr>
      </p:pic>
      <p:pic>
        <p:nvPicPr>
          <p:cNvPr id="5" name="Picture 6" descr="MySQL — Wikipédia">
            <a:extLst>
              <a:ext uri="{FF2B5EF4-FFF2-40B4-BE49-F238E27FC236}">
                <a16:creationId xmlns:a16="http://schemas.microsoft.com/office/drawing/2014/main" id="{E2464CF8-239E-236F-6CD7-CAEA45CE75C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46292" y="651725"/>
            <a:ext cx="869783" cy="40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299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08148-ADE3-DBDA-7F11-2CE08D18A4EA}"/>
            </a:ext>
          </a:extLst>
        </p:cNvPr>
        <p:cNvGrpSpPr/>
        <p:nvPr/>
      </p:nvGrpSpPr>
      <p:grpSpPr>
        <a:xfrm>
          <a:off x="0" y="0"/>
          <a:ext cx="0" cy="0"/>
          <a:chOff x="0" y="0"/>
          <a:chExt cx="0" cy="0"/>
        </a:xfrm>
      </p:grpSpPr>
      <p:sp>
        <p:nvSpPr>
          <p:cNvPr id="15" name="Title 180">
            <a:extLst>
              <a:ext uri="{FF2B5EF4-FFF2-40B4-BE49-F238E27FC236}">
                <a16:creationId xmlns:a16="http://schemas.microsoft.com/office/drawing/2014/main" id="{83F5DC6A-9FC5-00CD-8CAF-3D38C2CB5C8C}"/>
              </a:ext>
            </a:extLst>
          </p:cNvPr>
          <p:cNvSpPr txBox="1">
            <a:spLocks/>
          </p:cNvSpPr>
          <p:nvPr/>
        </p:nvSpPr>
        <p:spPr>
          <a:xfrm>
            <a:off x="287892" y="275766"/>
            <a:ext cx="10808407" cy="52184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000" b="1" i="0" kern="1200">
                <a:solidFill>
                  <a:schemeClr val="tx1"/>
                </a:solidFill>
                <a:latin typeface="Inter SemiBold" panose="02000503000000020004" pitchFamily="2" charset="0"/>
                <a:ea typeface="Inter SemiBold" panose="02000503000000020004" pitchFamily="2" charset="0"/>
                <a:cs typeface="+mj-cs"/>
              </a:defRPr>
            </a:lvl1pPr>
          </a:lstStyle>
          <a:p>
            <a:r>
              <a:rPr lang="en-US" sz="3200" b="0">
                <a:latin typeface="Inter SemiBold"/>
              </a:rPr>
              <a:t>Demo-package roadmap</a:t>
            </a:r>
            <a:endParaRPr lang="en-US" sz="3200" b="0"/>
          </a:p>
        </p:txBody>
      </p:sp>
      <p:graphicFrame>
        <p:nvGraphicFramePr>
          <p:cNvPr id="5" name="Table 4">
            <a:extLst>
              <a:ext uri="{FF2B5EF4-FFF2-40B4-BE49-F238E27FC236}">
                <a16:creationId xmlns:a16="http://schemas.microsoft.com/office/drawing/2014/main" id="{141B42BD-9303-B24D-69DA-6EDA0013E5AE}"/>
              </a:ext>
            </a:extLst>
          </p:cNvPr>
          <p:cNvGraphicFramePr>
            <a:graphicFrameLocks noGrp="1"/>
          </p:cNvGraphicFramePr>
          <p:nvPr>
            <p:extLst>
              <p:ext uri="{D42A27DB-BD31-4B8C-83A1-F6EECF244321}">
                <p14:modId xmlns:p14="http://schemas.microsoft.com/office/powerpoint/2010/main" val="2065855542"/>
              </p:ext>
            </p:extLst>
          </p:nvPr>
        </p:nvGraphicFramePr>
        <p:xfrm>
          <a:off x="410501" y="1235539"/>
          <a:ext cx="11143598" cy="3917723"/>
        </p:xfrm>
        <a:graphic>
          <a:graphicData uri="http://schemas.openxmlformats.org/drawingml/2006/table">
            <a:tbl>
              <a:tblPr bandRow="1">
                <a:tableStyleId>{F5AB1C69-6EDB-4FF4-983F-18BD219EF322}</a:tableStyleId>
              </a:tblPr>
              <a:tblGrid>
                <a:gridCol w="370149">
                  <a:extLst>
                    <a:ext uri="{9D8B030D-6E8A-4147-A177-3AD203B41FA5}">
                      <a16:colId xmlns:a16="http://schemas.microsoft.com/office/drawing/2014/main" val="1404594065"/>
                    </a:ext>
                  </a:extLst>
                </a:gridCol>
                <a:gridCol w="370149">
                  <a:extLst>
                    <a:ext uri="{9D8B030D-6E8A-4147-A177-3AD203B41FA5}">
                      <a16:colId xmlns:a16="http://schemas.microsoft.com/office/drawing/2014/main" val="365995516"/>
                    </a:ext>
                  </a:extLst>
                </a:gridCol>
                <a:gridCol w="1586830">
                  <a:extLst>
                    <a:ext uri="{9D8B030D-6E8A-4147-A177-3AD203B41FA5}">
                      <a16:colId xmlns:a16="http://schemas.microsoft.com/office/drawing/2014/main" val="3288988346"/>
                    </a:ext>
                  </a:extLst>
                </a:gridCol>
                <a:gridCol w="3291301">
                  <a:extLst>
                    <a:ext uri="{9D8B030D-6E8A-4147-A177-3AD203B41FA5}">
                      <a16:colId xmlns:a16="http://schemas.microsoft.com/office/drawing/2014/main" val="3201409095"/>
                    </a:ext>
                  </a:extLst>
                </a:gridCol>
                <a:gridCol w="4066524">
                  <a:extLst>
                    <a:ext uri="{9D8B030D-6E8A-4147-A177-3AD203B41FA5}">
                      <a16:colId xmlns:a16="http://schemas.microsoft.com/office/drawing/2014/main" val="4215705250"/>
                    </a:ext>
                  </a:extLst>
                </a:gridCol>
                <a:gridCol w="1458645">
                  <a:extLst>
                    <a:ext uri="{9D8B030D-6E8A-4147-A177-3AD203B41FA5}">
                      <a16:colId xmlns:a16="http://schemas.microsoft.com/office/drawing/2014/main" val="2325369919"/>
                    </a:ext>
                  </a:extLst>
                </a:gridCol>
              </a:tblGrid>
              <a:tr h="708933">
                <a:tc>
                  <a:txBody>
                    <a:bodyPr/>
                    <a:lstStyle/>
                    <a:p>
                      <a:pPr algn="ctr"/>
                      <a:endParaRPr lang="en-US" sz="1400" b="1">
                        <a:solidFill>
                          <a:schemeClr val="accent4"/>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400" b="1">
                          <a:solidFill>
                            <a:schemeClr val="accent4"/>
                          </a:solidFill>
                        </a:rPr>
                        <a:t>#</a:t>
                      </a:r>
                    </a:p>
                  </a:txBody>
                  <a:tcPr anchor="ctr">
                    <a:solidFill>
                      <a:schemeClr val="accent3"/>
                    </a:solidFill>
                  </a:tcPr>
                </a:tc>
                <a:tc>
                  <a:txBody>
                    <a:bodyPr/>
                    <a:lstStyle/>
                    <a:p>
                      <a:r>
                        <a:rPr lang="en-US" sz="1400" b="1">
                          <a:solidFill>
                            <a:schemeClr val="bg1"/>
                          </a:solidFill>
                        </a:rPr>
                        <a:t>Theme</a:t>
                      </a:r>
                    </a:p>
                  </a:txBody>
                  <a:tcPr anchor="ctr">
                    <a:solidFill>
                      <a:schemeClr val="accent3"/>
                    </a:solidFill>
                  </a:tcPr>
                </a:tc>
                <a:tc>
                  <a:txBody>
                    <a:bodyPr/>
                    <a:lstStyle/>
                    <a:p>
                      <a:r>
                        <a:rPr lang="en-US" sz="1400" b="1">
                          <a:solidFill>
                            <a:schemeClr val="bg1"/>
                          </a:solidFill>
                        </a:rPr>
                        <a:t>Use-case</a:t>
                      </a:r>
                    </a:p>
                  </a:txBody>
                  <a:tcPr anchor="ctr">
                    <a:solidFill>
                      <a:schemeClr val="accent3"/>
                    </a:solidFill>
                  </a:tcPr>
                </a:tc>
                <a:tc>
                  <a:txBody>
                    <a:bodyPr/>
                    <a:lstStyle/>
                    <a:p>
                      <a:r>
                        <a:rPr lang="en-US" sz="1400" b="1">
                          <a:solidFill>
                            <a:schemeClr val="bg1"/>
                          </a:solidFill>
                        </a:rPr>
                        <a:t>Showcase</a:t>
                      </a:r>
                    </a:p>
                  </a:txBody>
                  <a:tcPr anchor="ctr">
                    <a:solidFill>
                      <a:schemeClr val="accent3"/>
                    </a:solidFill>
                  </a:tcPr>
                </a:tc>
                <a:tc>
                  <a:txBody>
                    <a:bodyPr/>
                    <a:lstStyle/>
                    <a:p>
                      <a:r>
                        <a:rPr lang="en-US" sz="1400" b="1">
                          <a:solidFill>
                            <a:schemeClr val="bg1"/>
                          </a:solidFill>
                        </a:rPr>
                        <a:t>Products</a:t>
                      </a:r>
                    </a:p>
                  </a:txBody>
                  <a:tcPr anchor="ctr">
                    <a:solidFill>
                      <a:schemeClr val="accent3"/>
                    </a:solidFill>
                  </a:tcPr>
                </a:tc>
                <a:extLst>
                  <a:ext uri="{0D108BD9-81ED-4DB2-BD59-A6C34878D82A}">
                    <a16:rowId xmlns:a16="http://schemas.microsoft.com/office/drawing/2014/main" val="2867114656"/>
                  </a:ext>
                </a:extLst>
              </a:tr>
              <a:tr h="876395">
                <a:tc rowSpan="2">
                  <a:txBody>
                    <a:bodyPr/>
                    <a:lstStyle/>
                    <a:p>
                      <a:pPr algn="ctr"/>
                      <a:r>
                        <a:rPr lang="en-US" sz="1400" b="1">
                          <a:solidFill>
                            <a:schemeClr val="tx1"/>
                          </a:solidFill>
                        </a:rPr>
                        <a:t>Included</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solidFill>
                            <a:schemeClr val="accent4"/>
                          </a:solidFill>
                        </a:rPr>
                        <a:t>1</a:t>
                      </a:r>
                    </a:p>
                  </a:txBody>
                  <a:tcPr anchor="ctr">
                    <a:lnL w="12700" cap="flat" cmpd="sng" algn="ctr">
                      <a:solidFill>
                        <a:schemeClr val="tx1"/>
                      </a:solidFill>
                      <a:prstDash val="solid"/>
                      <a:round/>
                      <a:headEnd type="none" w="med" len="med"/>
                      <a:tailEnd type="none" w="med" len="med"/>
                    </a:lnL>
                    <a:solidFill>
                      <a:schemeClr val="accent3"/>
                    </a:solidFill>
                  </a:tcPr>
                </a:tc>
                <a:tc>
                  <a:txBody>
                    <a:bodyPr/>
                    <a:lstStyle/>
                    <a:p>
                      <a:r>
                        <a:rPr lang="en-US" sz="1400">
                          <a:solidFill>
                            <a:schemeClr val="bg1"/>
                          </a:solidFill>
                        </a:rPr>
                        <a:t>Data warehouse Automation</a:t>
                      </a:r>
                    </a:p>
                  </a:txBody>
                  <a:tcPr anchor="ctr">
                    <a:solidFill>
                      <a:schemeClr val="accent3"/>
                    </a:solidFill>
                  </a:tcPr>
                </a:tc>
                <a:tc>
                  <a:txBody>
                    <a:bodyPr/>
                    <a:lstStyle/>
                    <a:p>
                      <a:pPr marL="0" indent="0">
                        <a:buFont typeface="Arial" panose="020B0604020202020204" pitchFamily="34" charset="0"/>
                        <a:buNone/>
                      </a:pPr>
                      <a:r>
                        <a:rPr lang="en-US" sz="1200">
                          <a:solidFill>
                            <a:schemeClr val="bg1"/>
                          </a:solidFill>
                        </a:rPr>
                        <a:t>Real-time Data ingestion – using CDC</a:t>
                      </a:r>
                    </a:p>
                  </a:txBody>
                  <a:tcPr anchor="ctr">
                    <a:solidFill>
                      <a:schemeClr val="accent3"/>
                    </a:solidFill>
                  </a:tcPr>
                </a:tc>
                <a:tc>
                  <a:txBody>
                    <a:bodyPr/>
                    <a:lstStyle/>
                    <a:p>
                      <a:pPr marL="0" indent="0">
                        <a:buFont typeface="Arial" panose="020B0604020202020204" pitchFamily="34" charset="0"/>
                        <a:buNone/>
                      </a:pPr>
                      <a:r>
                        <a:rPr lang="en-US" sz="1200">
                          <a:solidFill>
                            <a:schemeClr val="bg1"/>
                          </a:solidFill>
                        </a:rPr>
                        <a:t>Sourcing data from multiple sources, data transformation, creation of data mart, data product and analytics dashboard.</a:t>
                      </a:r>
                    </a:p>
                  </a:txBody>
                  <a:tcPr anchor="ctr">
                    <a:solidFill>
                      <a:schemeClr val="accent3"/>
                    </a:solidFill>
                  </a:tcPr>
                </a:tc>
                <a:tc>
                  <a:txBody>
                    <a:bodyPr/>
                    <a:lstStyle/>
                    <a:p>
                      <a:pPr marL="0" indent="0">
                        <a:buFont typeface="Arial" panose="020B0604020202020204" pitchFamily="34" charset="0"/>
                        <a:buNone/>
                      </a:pPr>
                      <a:r>
                        <a:rPr lang="en-US" sz="1200">
                          <a:solidFill>
                            <a:schemeClr val="bg1"/>
                          </a:solidFill>
                        </a:rPr>
                        <a:t>Qlik Talend Cloud</a:t>
                      </a:r>
                    </a:p>
                    <a:p>
                      <a:pPr marL="0" indent="0">
                        <a:buFont typeface="Arial" panose="020B0604020202020204" pitchFamily="34" charset="0"/>
                        <a:buNone/>
                      </a:pPr>
                      <a:r>
                        <a:rPr lang="en-US" sz="1200">
                          <a:solidFill>
                            <a:schemeClr val="bg1"/>
                          </a:solidFill>
                        </a:rPr>
                        <a:t>Snowflake</a:t>
                      </a:r>
                    </a:p>
                  </a:txBody>
                  <a:tcPr anchor="ctr">
                    <a:solidFill>
                      <a:schemeClr val="accent3"/>
                    </a:solidFill>
                  </a:tcPr>
                </a:tc>
                <a:extLst>
                  <a:ext uri="{0D108BD9-81ED-4DB2-BD59-A6C34878D82A}">
                    <a16:rowId xmlns:a16="http://schemas.microsoft.com/office/drawing/2014/main" val="786333881"/>
                  </a:ext>
                </a:extLst>
              </a:tr>
              <a:tr h="777465">
                <a:tc vMerge="1">
                  <a:txBody>
                    <a:bodyPr/>
                    <a:lstStyle/>
                    <a:p>
                      <a:pPr algn="ctr"/>
                      <a:endParaRPr lang="en-US" sz="1400" b="1">
                        <a:solidFill>
                          <a:schemeClr val="accent4"/>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400" b="1">
                          <a:solidFill>
                            <a:schemeClr val="accent4"/>
                          </a:solidFill>
                        </a:rPr>
                        <a:t>2</a:t>
                      </a:r>
                    </a:p>
                  </a:txBody>
                  <a:tcPr anchor="ctr">
                    <a:lnL w="12700" cap="flat" cmpd="sng" algn="ctr">
                      <a:solidFill>
                        <a:schemeClr val="tx1"/>
                      </a:solidFill>
                      <a:prstDash val="solid"/>
                      <a:round/>
                      <a:headEnd type="none" w="med" len="med"/>
                      <a:tailEnd type="none" w="med" len="med"/>
                    </a:lnL>
                    <a:solidFill>
                      <a:schemeClr val="accent3"/>
                    </a:solidFill>
                  </a:tcPr>
                </a:tc>
                <a:tc>
                  <a:txBody>
                    <a:bodyPr/>
                    <a:lstStyle/>
                    <a:p>
                      <a:r>
                        <a:rPr lang="en-US" sz="1400">
                          <a:solidFill>
                            <a:schemeClr val="bg1"/>
                          </a:solidFill>
                        </a:rPr>
                        <a:t>Application Integration</a:t>
                      </a:r>
                    </a:p>
                  </a:txBody>
                  <a:tcPr anchor="ctr">
                    <a:solidFill>
                      <a:schemeClr val="accent3"/>
                    </a:solidFill>
                  </a:tcPr>
                </a:tc>
                <a:tc>
                  <a:txBody>
                    <a:bodyPr/>
                    <a:lstStyle/>
                    <a:p>
                      <a:r>
                        <a:rPr lang="en-US" sz="1200">
                          <a:solidFill>
                            <a:schemeClr val="bg1"/>
                          </a:solidFill>
                        </a:rPr>
                        <a:t>Application Integration using messaging</a:t>
                      </a:r>
                    </a:p>
                  </a:txBody>
                  <a:tcPr anchor="ctr">
                    <a:solidFill>
                      <a:schemeClr val="accent3"/>
                    </a:solidFill>
                  </a:tcPr>
                </a:tc>
                <a:tc>
                  <a:txBody>
                    <a:bodyPr/>
                    <a:lstStyle/>
                    <a:p>
                      <a:r>
                        <a:rPr lang="en-US" sz="1200">
                          <a:solidFill>
                            <a:schemeClr val="bg1"/>
                          </a:solidFill>
                        </a:rPr>
                        <a:t>Reading REST APIs, Pub-Sub messaging using Kafka</a:t>
                      </a:r>
                    </a:p>
                  </a:txBody>
                  <a:tcPr anchor="ctr">
                    <a:solidFill>
                      <a:schemeClr val="accent3"/>
                    </a:solidFill>
                  </a:tcPr>
                </a:tc>
                <a:tc>
                  <a:txBody>
                    <a:bodyPr/>
                    <a:lstStyle/>
                    <a:p>
                      <a:r>
                        <a:rPr lang="en-US" sz="1200">
                          <a:solidFill>
                            <a:schemeClr val="bg1"/>
                          </a:solidFill>
                        </a:rPr>
                        <a:t>Talend Studio, </a:t>
                      </a:r>
                    </a:p>
                    <a:p>
                      <a:r>
                        <a:rPr lang="en-US" sz="1200">
                          <a:solidFill>
                            <a:schemeClr val="bg1"/>
                          </a:solidFill>
                        </a:rPr>
                        <a:t>API Designer / Tester, Kafka</a:t>
                      </a:r>
                    </a:p>
                  </a:txBody>
                  <a:tcPr anchor="ctr">
                    <a:solidFill>
                      <a:schemeClr val="accent3"/>
                    </a:solidFill>
                  </a:tcPr>
                </a:tc>
                <a:extLst>
                  <a:ext uri="{0D108BD9-81ED-4DB2-BD59-A6C34878D82A}">
                    <a16:rowId xmlns:a16="http://schemas.microsoft.com/office/drawing/2014/main" val="743509723"/>
                  </a:ext>
                </a:extLst>
              </a:tr>
              <a:tr h="777465">
                <a:tc rowSpan="2">
                  <a:txBody>
                    <a:bodyPr/>
                    <a:lstStyle/>
                    <a:p>
                      <a:pPr algn="ctr"/>
                      <a:r>
                        <a:rPr lang="en-US" sz="1400" b="1">
                          <a:solidFill>
                            <a:schemeClr val="tx1"/>
                          </a:solidFill>
                        </a:rPr>
                        <a:t>Coming soon</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solidFill>
                            <a:schemeClr val="accent4"/>
                          </a:solidFill>
                        </a:rPr>
                        <a:t>3</a:t>
                      </a:r>
                    </a:p>
                  </a:txBody>
                  <a:tcPr anchor="ctr">
                    <a:lnL w="12700" cap="flat" cmpd="sng" algn="ctr">
                      <a:solidFill>
                        <a:schemeClr val="tx1"/>
                      </a:solidFill>
                      <a:prstDash val="solid"/>
                      <a:round/>
                      <a:headEnd type="none" w="med" len="med"/>
                      <a:tailEnd type="none" w="med" len="med"/>
                    </a:lnL>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rPr>
                        <a:t>AI-ready pipelines</a:t>
                      </a:r>
                    </a:p>
                  </a:txBody>
                  <a:tcPr anchor="ctr">
                    <a:solidFill>
                      <a:schemeClr val="accent3"/>
                    </a:solidFill>
                  </a:tcPr>
                </a:tc>
                <a:tc>
                  <a:txBody>
                    <a:bodyPr/>
                    <a:lstStyle/>
                    <a:p>
                      <a:r>
                        <a:rPr lang="en-US" sz="1200">
                          <a:solidFill>
                            <a:schemeClr val="bg1"/>
                          </a:solidFill>
                        </a:rPr>
                        <a:t>Sentiment analysis (cortex or OpenAI)?</a:t>
                      </a:r>
                    </a:p>
                  </a:txBody>
                  <a:tcPr anchor="ctr">
                    <a:solidFill>
                      <a:schemeClr val="accent3"/>
                    </a:solidFill>
                  </a:tcPr>
                </a:tc>
                <a:tc>
                  <a:txBody>
                    <a:bodyPr/>
                    <a:lstStyle/>
                    <a:p>
                      <a:r>
                        <a:rPr lang="en-US" sz="1200">
                          <a:solidFill>
                            <a:schemeClr val="bg1"/>
                          </a:solidFill>
                        </a:rPr>
                        <a:t>Working with vector databases and Large Language models.?</a:t>
                      </a:r>
                    </a:p>
                  </a:txBody>
                  <a:tcPr anchor="ctr">
                    <a:solidFill>
                      <a:schemeClr val="accent3"/>
                    </a:solidFill>
                  </a:tcPr>
                </a:tc>
                <a:tc>
                  <a:txBody>
                    <a:bodyPr/>
                    <a:lstStyle/>
                    <a:p>
                      <a:r>
                        <a:rPr lang="en-US" sz="1200">
                          <a:solidFill>
                            <a:schemeClr val="bg1"/>
                          </a:solidFill>
                        </a:rPr>
                        <a:t>Talend Studio – with Pinecone and Cortex?</a:t>
                      </a:r>
                    </a:p>
                  </a:txBody>
                  <a:tcPr anchor="ctr">
                    <a:solidFill>
                      <a:schemeClr val="accent3"/>
                    </a:solidFill>
                  </a:tcPr>
                </a:tc>
                <a:extLst>
                  <a:ext uri="{0D108BD9-81ED-4DB2-BD59-A6C34878D82A}">
                    <a16:rowId xmlns:a16="http://schemas.microsoft.com/office/drawing/2014/main" val="190983121"/>
                  </a:ext>
                </a:extLst>
              </a:tr>
              <a:tr h="777465">
                <a:tc vMerge="1">
                  <a:txBody>
                    <a:bodyPr/>
                    <a:lstStyle/>
                    <a:p>
                      <a:pPr algn="ctr"/>
                      <a:endParaRPr lang="en-US" sz="1400" b="1">
                        <a:solidFill>
                          <a:schemeClr val="accent4"/>
                        </a:solidFill>
                      </a:endParaRPr>
                    </a:p>
                  </a:txBody>
                  <a:tcPr anchor="ctr">
                    <a:noFill/>
                  </a:tcPr>
                </a:tc>
                <a:tc>
                  <a:txBody>
                    <a:bodyPr/>
                    <a:lstStyle/>
                    <a:p>
                      <a:pPr algn="ctr"/>
                      <a:r>
                        <a:rPr lang="en-US" sz="1400" b="1">
                          <a:solidFill>
                            <a:schemeClr val="accent4"/>
                          </a:solidFill>
                        </a:rPr>
                        <a:t>4</a:t>
                      </a:r>
                    </a:p>
                  </a:txBody>
                  <a:tcPr anchor="ctr">
                    <a:lnL w="12700" cap="flat" cmpd="sng" algn="ctr">
                      <a:solidFill>
                        <a:schemeClr val="tx1"/>
                      </a:solidFill>
                      <a:prstDash val="solid"/>
                      <a:round/>
                      <a:headEnd type="none" w="med" len="med"/>
                      <a:tailEnd type="none" w="med" len="med"/>
                    </a:lnL>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rPr>
                        <a:t>Data Quality</a:t>
                      </a:r>
                    </a:p>
                  </a:txBody>
                  <a:tcPr anchor="ctr">
                    <a:solidFill>
                      <a:schemeClr val="accent3"/>
                    </a:solidFill>
                  </a:tcPr>
                </a:tc>
                <a:tc>
                  <a:txBody>
                    <a:bodyPr/>
                    <a:lstStyle/>
                    <a:p>
                      <a:r>
                        <a:rPr lang="en-US" sz="1200">
                          <a:solidFill>
                            <a:schemeClr val="bg1"/>
                          </a:solidFill>
                        </a:rPr>
                        <a:t>Pro-active and re-active data quality</a:t>
                      </a:r>
                    </a:p>
                  </a:txBody>
                  <a:tcPr anchor="ctr">
                    <a:solidFill>
                      <a:schemeClr val="accent3"/>
                    </a:solidFill>
                  </a:tcPr>
                </a:tc>
                <a:tc>
                  <a:txBody>
                    <a:bodyPr/>
                    <a:lstStyle/>
                    <a:p>
                      <a:r>
                        <a:rPr lang="en-US" sz="1200">
                          <a:solidFill>
                            <a:schemeClr val="bg1"/>
                          </a:solidFill>
                        </a:rPr>
                        <a:t>Customer 360 (including DQ monitoring &amp; Matching)</a:t>
                      </a:r>
                    </a:p>
                  </a:txBody>
                  <a:tcPr anchor="ctr">
                    <a:solidFill>
                      <a:schemeClr val="accent3"/>
                    </a:solidFill>
                  </a:tcPr>
                </a:tc>
                <a:tc>
                  <a:txBody>
                    <a:bodyPr/>
                    <a:lstStyle/>
                    <a:p>
                      <a:r>
                        <a:rPr lang="en-US" sz="1200">
                          <a:solidFill>
                            <a:schemeClr val="bg1"/>
                          </a:solidFill>
                        </a:rPr>
                        <a:t>Data Prep, Steward &amp; </a:t>
                      </a:r>
                    </a:p>
                    <a:p>
                      <a:r>
                        <a:rPr lang="en-US" sz="1200">
                          <a:solidFill>
                            <a:schemeClr val="bg1"/>
                          </a:solidFill>
                        </a:rPr>
                        <a:t>Studio</a:t>
                      </a:r>
                    </a:p>
                  </a:txBody>
                  <a:tcPr anchor="ctr">
                    <a:solidFill>
                      <a:schemeClr val="accent3"/>
                    </a:solidFill>
                  </a:tcPr>
                </a:tc>
                <a:extLst>
                  <a:ext uri="{0D108BD9-81ED-4DB2-BD59-A6C34878D82A}">
                    <a16:rowId xmlns:a16="http://schemas.microsoft.com/office/drawing/2014/main" val="2732221245"/>
                  </a:ext>
                </a:extLst>
              </a:tr>
            </a:tbl>
          </a:graphicData>
        </a:graphic>
      </p:graphicFrame>
      <p:sp>
        <p:nvSpPr>
          <p:cNvPr id="2" name="TextBox 1">
            <a:extLst>
              <a:ext uri="{FF2B5EF4-FFF2-40B4-BE49-F238E27FC236}">
                <a16:creationId xmlns:a16="http://schemas.microsoft.com/office/drawing/2014/main" id="{C2C2CE48-48C3-E4F6-EB59-A87D057B83FC}"/>
              </a:ext>
            </a:extLst>
          </p:cNvPr>
          <p:cNvSpPr txBox="1"/>
          <p:nvPr/>
        </p:nvSpPr>
        <p:spPr>
          <a:xfrm>
            <a:off x="287892" y="5329585"/>
            <a:ext cx="10043299" cy="261610"/>
          </a:xfrm>
          <a:prstGeom prst="rect">
            <a:avLst/>
          </a:prstGeom>
          <a:noFill/>
        </p:spPr>
        <p:txBody>
          <a:bodyPr wrap="square" rtlCol="0">
            <a:spAutoFit/>
          </a:bodyPr>
          <a:lstStyle/>
          <a:p>
            <a:r>
              <a:rPr lang="en-GB" sz="1100"/>
              <a:t>There will also be a Qlik dashboard available with each version.</a:t>
            </a:r>
          </a:p>
        </p:txBody>
      </p:sp>
    </p:spTree>
    <p:extLst>
      <p:ext uri="{BB962C8B-B14F-4D97-AF65-F5344CB8AC3E}">
        <p14:creationId xmlns:p14="http://schemas.microsoft.com/office/powerpoint/2010/main" val="31508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5CC5B-CB9B-0A41-98E1-730E9FA8F10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126E1E-220F-7C04-99E4-3CBCB91D2A89}"/>
              </a:ext>
            </a:extLst>
          </p:cNvPr>
          <p:cNvSpPr>
            <a:spLocks noGrp="1"/>
          </p:cNvSpPr>
          <p:nvPr>
            <p:ph type="sldNum" sz="quarter" idx="17"/>
          </p:nvPr>
        </p:nvSpPr>
        <p:spPr/>
        <p:txBody>
          <a:bodyPr/>
          <a:lstStyle/>
          <a:p>
            <a:fld id="{93BFCDF7-B76A-EE4A-9647-B0AB61850522}" type="slidenum">
              <a:rPr lang="en-US" smtClean="0"/>
              <a:pPr/>
              <a:t>30</a:t>
            </a:fld>
            <a:endParaRPr lang="en-US"/>
          </a:p>
        </p:txBody>
      </p:sp>
      <p:sp>
        <p:nvSpPr>
          <p:cNvPr id="4" name="Titre 6">
            <a:extLst>
              <a:ext uri="{FF2B5EF4-FFF2-40B4-BE49-F238E27FC236}">
                <a16:creationId xmlns:a16="http://schemas.microsoft.com/office/drawing/2014/main" id="{37939B42-0EA0-1DAB-4026-27DE571C3079}"/>
              </a:ext>
            </a:extLst>
          </p:cNvPr>
          <p:cNvSpPr txBox="1">
            <a:spLocks/>
          </p:cNvSpPr>
          <p:nvPr/>
        </p:nvSpPr>
        <p:spPr>
          <a:xfrm>
            <a:off x="449690" y="479915"/>
            <a:ext cx="11291736" cy="577716"/>
          </a:xfrm>
          <a:prstGeom prst="rect">
            <a:avLst/>
          </a:prstGeom>
        </p:spPr>
        <p:txBody>
          <a:bodyPr lIns="91440" tIns="45720" rIns="91440" bIns="45720" anchor="t"/>
          <a:lstStyle>
            <a:lvl1pPr algn="l" defTabSz="914400" rtl="0" eaLnBrk="1" latinLnBrk="0" hangingPunct="1">
              <a:lnSpc>
                <a:spcPct val="90000"/>
              </a:lnSpc>
              <a:spcBef>
                <a:spcPct val="0"/>
              </a:spcBef>
              <a:buNone/>
              <a:defRPr sz="4000" b="1" i="0" kern="1200">
                <a:solidFill>
                  <a:schemeClr val="tx1"/>
                </a:solidFill>
                <a:latin typeface="Inter SemiBold" panose="02000503000000020004" pitchFamily="2" charset="0"/>
                <a:ea typeface="Inter SemiBold" panose="02000503000000020004" pitchFamily="2" charset="0"/>
                <a:cs typeface="+mj-cs"/>
              </a:defRPr>
            </a:lvl1pPr>
          </a:lstStyle>
          <a:p>
            <a:r>
              <a:rPr lang="en-US">
                <a:latin typeface="Inter SemiBold"/>
              </a:rPr>
              <a:t>Data Model</a:t>
            </a:r>
            <a:br>
              <a:rPr lang="en-US">
                <a:latin typeface="Inter SemiBold"/>
              </a:rPr>
            </a:br>
            <a:r>
              <a:rPr lang="en-US" sz="2800" i="1">
                <a:latin typeface="Inter SemiBold"/>
              </a:rPr>
              <a:t>POS</a:t>
            </a:r>
            <a:endParaRPr lang="en-US" i="1"/>
          </a:p>
        </p:txBody>
      </p:sp>
      <p:pic>
        <p:nvPicPr>
          <p:cNvPr id="3" name="Picture 2">
            <a:extLst>
              <a:ext uri="{FF2B5EF4-FFF2-40B4-BE49-F238E27FC236}">
                <a16:creationId xmlns:a16="http://schemas.microsoft.com/office/drawing/2014/main" id="{F991A4E3-5058-DC72-8258-0F5619CA35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28256" y="1220894"/>
            <a:ext cx="7184571" cy="5525922"/>
          </a:xfrm>
          <a:prstGeom prst="rect">
            <a:avLst/>
          </a:prstGeom>
        </p:spPr>
      </p:pic>
      <p:pic>
        <p:nvPicPr>
          <p:cNvPr id="5" name="Picture 4" descr="PostgreSQL Elephant Logo">
            <a:extLst>
              <a:ext uri="{FF2B5EF4-FFF2-40B4-BE49-F238E27FC236}">
                <a16:creationId xmlns:a16="http://schemas.microsoft.com/office/drawing/2014/main" id="{CA4E7697-78F5-130D-62EC-3BDD807E17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58572" y="554576"/>
            <a:ext cx="545012" cy="503055"/>
          </a:xfrm>
          <a:prstGeom prst="rect">
            <a:avLst/>
          </a:prstGeom>
        </p:spPr>
      </p:pic>
    </p:spTree>
    <p:extLst>
      <p:ext uri="{BB962C8B-B14F-4D97-AF65-F5344CB8AC3E}">
        <p14:creationId xmlns:p14="http://schemas.microsoft.com/office/powerpoint/2010/main" val="3307658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AB671-ABEC-B0E9-D929-BEA1FD054A4E}"/>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0817D1D3-81CA-153C-2B4F-CC2D87B5318D}"/>
              </a:ext>
            </a:extLst>
          </p:cNvPr>
          <p:cNvSpPr>
            <a:spLocks noGrp="1"/>
          </p:cNvSpPr>
          <p:nvPr>
            <p:ph type="ctrTitle"/>
          </p:nvPr>
        </p:nvSpPr>
        <p:spPr>
          <a:xfrm>
            <a:off x="450570" y="2584918"/>
            <a:ext cx="10617479" cy="1463664"/>
          </a:xfrm>
        </p:spPr>
        <p:txBody>
          <a:bodyPr/>
          <a:lstStyle/>
          <a:p>
            <a:r>
              <a:rPr lang="fr-FR" err="1">
                <a:solidFill>
                  <a:srgbClr val="009844"/>
                </a:solidFill>
              </a:rPr>
              <a:t>Demo</a:t>
            </a:r>
            <a:r>
              <a:rPr lang="fr-FR">
                <a:solidFill>
                  <a:srgbClr val="009844"/>
                </a:solidFill>
              </a:rPr>
              <a:t>-package</a:t>
            </a:r>
            <a:br>
              <a:rPr lang="fr-FR">
                <a:solidFill>
                  <a:srgbClr val="009844"/>
                </a:solidFill>
              </a:rPr>
            </a:br>
            <a:r>
              <a:rPr lang="en-US" sz="4400" b="1">
                <a:latin typeface="+mj-lt"/>
                <a:cs typeface="Arial"/>
              </a:rPr>
              <a:t>Installation steps</a:t>
            </a:r>
            <a:endParaRPr lang="fr-FR"/>
          </a:p>
        </p:txBody>
      </p:sp>
    </p:spTree>
    <p:extLst>
      <p:ext uri="{BB962C8B-B14F-4D97-AF65-F5344CB8AC3E}">
        <p14:creationId xmlns:p14="http://schemas.microsoft.com/office/powerpoint/2010/main" val="121612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2BCA429-32A8-F95A-BABF-A95EF2BAF817}"/>
              </a:ext>
            </a:extLst>
          </p:cNvPr>
          <p:cNvSpPr>
            <a:spLocks noGrp="1"/>
          </p:cNvSpPr>
          <p:nvPr>
            <p:ph type="body" sz="quarter" idx="13"/>
          </p:nvPr>
        </p:nvSpPr>
        <p:spPr/>
        <p:txBody>
          <a:bodyPr vert="horz" lIns="91440" tIns="45720" rIns="91440" bIns="45720" rtlCol="0" anchor="t">
            <a:normAutofit/>
          </a:bodyPr>
          <a:lstStyle/>
          <a:p>
            <a:r>
              <a:rPr lang="en-US" sz="2000">
                <a:latin typeface="Inter"/>
              </a:rPr>
              <a:t>GitHub desktop - </a:t>
            </a:r>
            <a:r>
              <a:rPr lang="en-US" sz="2000">
                <a:latin typeface="Inter"/>
                <a:hlinkClick r:id="rId3"/>
              </a:rPr>
              <a:t>https://github.com/apps/desktop</a:t>
            </a:r>
            <a:endParaRPr lang="en-US" sz="2000">
              <a:latin typeface="Inter"/>
            </a:endParaRPr>
          </a:p>
          <a:p>
            <a:pPr lvl="1"/>
            <a:r>
              <a:rPr lang="en-US" sz="1800">
                <a:latin typeface="Inter"/>
              </a:rPr>
              <a:t>Download &amp; install</a:t>
            </a:r>
          </a:p>
          <a:p>
            <a:pPr lvl="1"/>
            <a:r>
              <a:rPr lang="en-US" sz="1800">
                <a:latin typeface="Inter"/>
              </a:rPr>
              <a:t>Clone repository </a:t>
            </a:r>
            <a:r>
              <a:rPr lang="en-US" sz="1800">
                <a:latin typeface="Inter"/>
                <a:hlinkClick r:id="rId4"/>
              </a:rPr>
              <a:t>https://github.com/Volle72/PartnerRepository</a:t>
            </a:r>
            <a:endParaRPr lang="en-US" sz="1800">
              <a:latin typeface="Inter"/>
            </a:endParaRPr>
          </a:p>
          <a:p>
            <a:r>
              <a:rPr lang="en-US" sz="2000">
                <a:latin typeface="Inter"/>
              </a:rPr>
              <a:t>Qlik Talend NFR - </a:t>
            </a:r>
            <a:r>
              <a:rPr lang="en-US" sz="2000">
                <a:latin typeface="Inter"/>
                <a:hlinkClick r:id="rId5"/>
              </a:rPr>
              <a:t>https://login.qlik.com</a:t>
            </a:r>
            <a:endParaRPr lang="en-US" sz="2000">
              <a:latin typeface="Inter"/>
            </a:endParaRPr>
          </a:p>
          <a:p>
            <a:pPr lvl="1"/>
            <a:r>
              <a:rPr lang="en-US" sz="1800">
                <a:latin typeface="Inter"/>
              </a:rPr>
              <a:t>Check your tenant has the right license/product access</a:t>
            </a:r>
          </a:p>
          <a:p>
            <a:pPr lvl="1"/>
            <a:r>
              <a:rPr lang="en-US" sz="1800">
                <a:latin typeface="Inter"/>
              </a:rPr>
              <a:t>Install and configure a Data Movement Gateway on RedHat compatible distribution except for Docker option 1</a:t>
            </a:r>
            <a:endParaRPr lang="en-US" sz="1800"/>
          </a:p>
          <a:p>
            <a:r>
              <a:rPr lang="en-US" sz="2000">
                <a:latin typeface="Inter"/>
              </a:rPr>
              <a:t>Databases &amp; Engines (MySQL, Postgres, Kafka, Qlik Gateway, Talend remote Engine)</a:t>
            </a:r>
            <a:br>
              <a:rPr lang="en-US" sz="2000">
                <a:latin typeface="Inter"/>
              </a:rPr>
            </a:br>
            <a:r>
              <a:rPr lang="en-US" sz="2000">
                <a:latin typeface="Inter"/>
              </a:rPr>
              <a:t>Pick any one option from below (arranged from easy to difficult)</a:t>
            </a:r>
          </a:p>
          <a:p>
            <a:pPr lvl="1"/>
            <a:r>
              <a:rPr lang="en-US" sz="1800">
                <a:latin typeface="Inter"/>
              </a:rPr>
              <a:t>Option 1 – Docker Desktop</a:t>
            </a:r>
          </a:p>
          <a:p>
            <a:pPr lvl="1"/>
            <a:r>
              <a:rPr lang="en-US" sz="1800">
                <a:latin typeface="Inter"/>
              </a:rPr>
              <a:t>Option 2 - AWS or Azure hosted</a:t>
            </a:r>
          </a:p>
          <a:p>
            <a:pPr lvl="1"/>
            <a:r>
              <a:rPr lang="en-US" sz="1800">
                <a:latin typeface="Inter"/>
              </a:rPr>
              <a:t>Option 3 – VirtualBox (Ubuntu server)</a:t>
            </a:r>
          </a:p>
          <a:p>
            <a:r>
              <a:rPr lang="en-US" sz="2000">
                <a:latin typeface="Inter"/>
              </a:rPr>
              <a:t>Target (Cloud Database) - Snowflake</a:t>
            </a:r>
          </a:p>
          <a:p>
            <a:endParaRPr lang="en-US" sz="2000"/>
          </a:p>
        </p:txBody>
      </p:sp>
      <p:sp>
        <p:nvSpPr>
          <p:cNvPr id="9" name="Slide Number Placeholder 8">
            <a:extLst>
              <a:ext uri="{FF2B5EF4-FFF2-40B4-BE49-F238E27FC236}">
                <a16:creationId xmlns:a16="http://schemas.microsoft.com/office/drawing/2014/main" id="{74FB7AF4-E36C-3ED3-B351-063E10C1B6D4}"/>
              </a:ext>
            </a:extLst>
          </p:cNvPr>
          <p:cNvSpPr>
            <a:spLocks noGrp="1"/>
          </p:cNvSpPr>
          <p:nvPr>
            <p:ph type="sldNum" sz="quarter" idx="17"/>
          </p:nvPr>
        </p:nvSpPr>
        <p:spPr/>
        <p:txBody>
          <a:bodyPr/>
          <a:lstStyle/>
          <a:p>
            <a:fld id="{93BFCDF7-B76A-EE4A-9647-B0AB61850522}" type="slidenum">
              <a:rPr lang="en-US" smtClean="0"/>
              <a:pPr/>
              <a:t>32</a:t>
            </a:fld>
            <a:endParaRPr lang="en-US"/>
          </a:p>
        </p:txBody>
      </p:sp>
      <p:sp>
        <p:nvSpPr>
          <p:cNvPr id="10" name="Title 9">
            <a:extLst>
              <a:ext uri="{FF2B5EF4-FFF2-40B4-BE49-F238E27FC236}">
                <a16:creationId xmlns:a16="http://schemas.microsoft.com/office/drawing/2014/main" id="{3DE55314-71CC-8C46-DB03-0547C2ADB9F6}"/>
              </a:ext>
            </a:extLst>
          </p:cNvPr>
          <p:cNvSpPr>
            <a:spLocks noGrp="1"/>
          </p:cNvSpPr>
          <p:nvPr>
            <p:ph type="title"/>
          </p:nvPr>
        </p:nvSpPr>
        <p:spPr/>
        <p:txBody>
          <a:bodyPr/>
          <a:lstStyle/>
          <a:p>
            <a:r>
              <a:rPr lang="en-US"/>
              <a:t>Installation &amp; Configuration</a:t>
            </a:r>
          </a:p>
        </p:txBody>
      </p:sp>
      <p:sp>
        <p:nvSpPr>
          <p:cNvPr id="12" name="Text Placeholder 11">
            <a:extLst>
              <a:ext uri="{FF2B5EF4-FFF2-40B4-BE49-F238E27FC236}">
                <a16:creationId xmlns:a16="http://schemas.microsoft.com/office/drawing/2014/main" id="{472ABEF5-F113-C231-139A-87A4F8D11A58}"/>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808402349"/>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BFF0B4-E53D-F87C-446A-AF8CBB8A4C83}"/>
              </a:ext>
            </a:extLst>
          </p:cNvPr>
          <p:cNvSpPr>
            <a:spLocks noGrp="1"/>
          </p:cNvSpPr>
          <p:nvPr>
            <p:ph type="body" sz="quarter" idx="13"/>
          </p:nvPr>
        </p:nvSpPr>
        <p:spPr>
          <a:xfrm>
            <a:off x="449689" y="1437766"/>
            <a:ext cx="11291736" cy="589469"/>
          </a:xfrm>
        </p:spPr>
        <p:txBody>
          <a:bodyPr vert="horz" lIns="91440" tIns="45720" rIns="91440" bIns="45720" rtlCol="0" anchor="t">
            <a:normAutofit/>
          </a:bodyPr>
          <a:lstStyle/>
          <a:p>
            <a:pPr marL="0" indent="0">
              <a:buNone/>
            </a:pPr>
            <a:r>
              <a:rPr lang="en-US">
                <a:latin typeface="Inter"/>
              </a:rPr>
              <a:t>GitHub Desktop</a:t>
            </a:r>
            <a:endParaRPr lang="en-US"/>
          </a:p>
        </p:txBody>
      </p:sp>
      <p:sp>
        <p:nvSpPr>
          <p:cNvPr id="3" name="Slide Number Placeholder 2">
            <a:extLst>
              <a:ext uri="{FF2B5EF4-FFF2-40B4-BE49-F238E27FC236}">
                <a16:creationId xmlns:a16="http://schemas.microsoft.com/office/drawing/2014/main" id="{C40DFB7E-280A-261D-73F0-773A604FADE2}"/>
              </a:ext>
            </a:extLst>
          </p:cNvPr>
          <p:cNvSpPr>
            <a:spLocks noGrp="1"/>
          </p:cNvSpPr>
          <p:nvPr>
            <p:ph type="sldNum" sz="quarter" idx="17"/>
          </p:nvPr>
        </p:nvSpPr>
        <p:spPr/>
        <p:txBody>
          <a:bodyPr/>
          <a:lstStyle/>
          <a:p>
            <a:fld id="{93BFCDF7-B76A-EE4A-9647-B0AB61850522}" type="slidenum">
              <a:rPr lang="en-US" smtClean="0"/>
              <a:pPr/>
              <a:t>33</a:t>
            </a:fld>
            <a:endParaRPr lang="en-US"/>
          </a:p>
        </p:txBody>
      </p:sp>
      <p:sp>
        <p:nvSpPr>
          <p:cNvPr id="4" name="Title 3">
            <a:extLst>
              <a:ext uri="{FF2B5EF4-FFF2-40B4-BE49-F238E27FC236}">
                <a16:creationId xmlns:a16="http://schemas.microsoft.com/office/drawing/2014/main" id="{5D23BCAB-C4B1-BCA1-19E4-A30D167A9D4C}"/>
              </a:ext>
            </a:extLst>
          </p:cNvPr>
          <p:cNvSpPr>
            <a:spLocks noGrp="1"/>
          </p:cNvSpPr>
          <p:nvPr>
            <p:ph type="title"/>
          </p:nvPr>
        </p:nvSpPr>
        <p:spPr/>
        <p:txBody>
          <a:bodyPr/>
          <a:lstStyle/>
          <a:p>
            <a:r>
              <a:rPr lang="en-US">
                <a:latin typeface="Inter SemiBold"/>
              </a:rPr>
              <a:t>GitHub </a:t>
            </a:r>
            <a:br>
              <a:rPr lang="en-US">
                <a:latin typeface="Inter SemiBold"/>
              </a:rPr>
            </a:br>
            <a:r>
              <a:rPr lang="en-US" sz="2400" i="1">
                <a:latin typeface="Inter SemiBold"/>
              </a:rPr>
              <a:t>Use </a:t>
            </a:r>
            <a:r>
              <a:rPr lang="en-US" sz="2400" i="1" err="1">
                <a:latin typeface="Inter SemiBold"/>
              </a:rPr>
              <a:t>GITHub</a:t>
            </a:r>
            <a:r>
              <a:rPr lang="en-US" sz="2400" i="1">
                <a:latin typeface="Inter SemiBold"/>
              </a:rPr>
              <a:t> desktop or CLI to download all demo assets</a:t>
            </a:r>
            <a:endParaRPr lang="en-US" sz="2400" i="1"/>
          </a:p>
        </p:txBody>
      </p:sp>
      <p:sp>
        <p:nvSpPr>
          <p:cNvPr id="5" name="Text Placeholder 4">
            <a:extLst>
              <a:ext uri="{FF2B5EF4-FFF2-40B4-BE49-F238E27FC236}">
                <a16:creationId xmlns:a16="http://schemas.microsoft.com/office/drawing/2014/main" id="{61B76FAD-CDEA-3EFB-B170-04AA54588A70}"/>
              </a:ext>
            </a:extLst>
          </p:cNvPr>
          <p:cNvSpPr>
            <a:spLocks noGrp="1"/>
          </p:cNvSpPr>
          <p:nvPr>
            <p:ph type="body" sz="quarter" idx="18"/>
          </p:nvPr>
        </p:nvSpPr>
        <p:spPr/>
        <p:txBody>
          <a:bodyPr/>
          <a:lstStyle/>
          <a:p>
            <a:endParaRPr lang="en-US"/>
          </a:p>
        </p:txBody>
      </p:sp>
      <p:pic>
        <p:nvPicPr>
          <p:cNvPr id="7" name="Picture 6">
            <a:extLst>
              <a:ext uri="{FF2B5EF4-FFF2-40B4-BE49-F238E27FC236}">
                <a16:creationId xmlns:a16="http://schemas.microsoft.com/office/drawing/2014/main" id="{9DB7FB73-84BF-AF5B-D9DA-972A26F5D4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712" y="1792298"/>
            <a:ext cx="7772400" cy="1859002"/>
          </a:xfrm>
          <a:prstGeom prst="rect">
            <a:avLst/>
          </a:prstGeom>
        </p:spPr>
      </p:pic>
      <p:pic>
        <p:nvPicPr>
          <p:cNvPr id="6" name="Picture 5">
            <a:extLst>
              <a:ext uri="{FF2B5EF4-FFF2-40B4-BE49-F238E27FC236}">
                <a16:creationId xmlns:a16="http://schemas.microsoft.com/office/drawing/2014/main" id="{747F6974-F324-672C-2DF5-271E079A053A}"/>
              </a:ext>
            </a:extLst>
          </p:cNvPr>
          <p:cNvPicPr>
            <a:picLocks noChangeAspect="1"/>
          </p:cNvPicPr>
          <p:nvPr/>
        </p:nvPicPr>
        <p:blipFill>
          <a:blip r:embed="rId3"/>
          <a:stretch>
            <a:fillRect/>
          </a:stretch>
        </p:blipFill>
        <p:spPr>
          <a:xfrm>
            <a:off x="7637103" y="2430434"/>
            <a:ext cx="4102100" cy="2654300"/>
          </a:xfrm>
          <a:prstGeom prst="rect">
            <a:avLst/>
          </a:prstGeom>
        </p:spPr>
      </p:pic>
      <p:sp>
        <p:nvSpPr>
          <p:cNvPr id="9" name="Text Placeholder 1">
            <a:extLst>
              <a:ext uri="{FF2B5EF4-FFF2-40B4-BE49-F238E27FC236}">
                <a16:creationId xmlns:a16="http://schemas.microsoft.com/office/drawing/2014/main" id="{418332E1-0AC3-58DF-2ADB-E842928333EA}"/>
              </a:ext>
            </a:extLst>
          </p:cNvPr>
          <p:cNvSpPr txBox="1">
            <a:spLocks/>
          </p:cNvSpPr>
          <p:nvPr/>
        </p:nvSpPr>
        <p:spPr>
          <a:xfrm>
            <a:off x="449689" y="3898172"/>
            <a:ext cx="11291736" cy="229740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lang="en-US" sz="2200" kern="1200" dirty="0">
                <a:solidFill>
                  <a:schemeClr val="tx1"/>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lang="en-US" sz="2000" kern="1200" dirty="0">
                <a:solidFill>
                  <a:schemeClr val="tx1"/>
                </a:solidFill>
                <a:latin typeface="Inter" panose="02000503000000020004" pitchFamily="2" charset="0"/>
                <a:ea typeface="Inter" panose="02000503000000020004" pitchFamily="2" charset="0"/>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lang="en-US" sz="1800" kern="1200" dirty="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lang="en-US" sz="1600" kern="1200" dirty="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lang="en-US" sz="1400" kern="1200" dirty="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Clr>
                <a:schemeClr val="accent1"/>
              </a:buClr>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Font typeface="Arial" panose="020B0604020202020204" pitchFamily="34" charset="0"/>
              <a:buChar char="•"/>
              <a:defRPr sz="1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atin typeface="Inter"/>
              </a:rPr>
              <a:t>Pull </a:t>
            </a:r>
            <a:r>
              <a:rPr lang="en-GB" err="1">
                <a:latin typeface="Inter"/>
              </a:rPr>
              <a:t>GITHub</a:t>
            </a:r>
            <a:r>
              <a:rPr lang="en-GB">
                <a:latin typeface="Inter"/>
              </a:rPr>
              <a:t> Image with CLI</a:t>
            </a:r>
            <a:endParaRPr lang="en-GB"/>
          </a:p>
          <a:p>
            <a:r>
              <a:rPr lang="en-GB">
                <a:latin typeface="Inter"/>
              </a:rPr>
              <a:t>Initialize</a:t>
            </a:r>
            <a:endParaRPr lang="en-GB"/>
          </a:p>
          <a:p>
            <a:pPr lvl="1">
              <a:buFont typeface="Courier New" panose="020B0604020202020204" pitchFamily="34" charset="0"/>
              <a:buChar char="o"/>
            </a:pPr>
            <a:r>
              <a:rPr lang="en-GB" err="1">
                <a:latin typeface="Inter"/>
              </a:rPr>
              <a:t>mkdir</a:t>
            </a:r>
            <a:r>
              <a:rPr lang="en-GB">
                <a:latin typeface="Inter"/>
              </a:rPr>
              <a:t> /</a:t>
            </a:r>
            <a:r>
              <a:rPr lang="en-GB" err="1">
                <a:latin typeface="Inter"/>
              </a:rPr>
              <a:t>GITHub</a:t>
            </a:r>
            <a:r>
              <a:rPr lang="en-GB">
                <a:latin typeface="Inter"/>
              </a:rPr>
              <a:t>/</a:t>
            </a:r>
            <a:r>
              <a:rPr lang="en-GB" err="1">
                <a:latin typeface="Inter"/>
              </a:rPr>
              <a:t>PartnerRepository</a:t>
            </a:r>
            <a:endParaRPr lang="en-GB">
              <a:latin typeface="Inter"/>
            </a:endParaRPr>
          </a:p>
          <a:p>
            <a:pPr lvl="1">
              <a:buFont typeface="Courier New" panose="020B0604020202020204" pitchFamily="34" charset="0"/>
              <a:buChar char="o"/>
            </a:pPr>
            <a:r>
              <a:rPr lang="en-GB">
                <a:latin typeface="Inter"/>
              </a:rPr>
              <a:t>git </a:t>
            </a:r>
            <a:r>
              <a:rPr lang="en-GB" err="1">
                <a:latin typeface="Inter"/>
              </a:rPr>
              <a:t>init</a:t>
            </a:r>
            <a:endParaRPr lang="en-GB" err="1"/>
          </a:p>
          <a:p>
            <a:r>
              <a:rPr lang="en-GB">
                <a:latin typeface="Inter"/>
              </a:rPr>
              <a:t>Pull image</a:t>
            </a:r>
            <a:endParaRPr lang="en-GB"/>
          </a:p>
          <a:p>
            <a:pPr lvl="1"/>
            <a:r>
              <a:rPr lang="en-GB">
                <a:latin typeface="Consolas"/>
              </a:rPr>
              <a:t>git pull REMOTE-NAME BRANCH-NAME</a:t>
            </a:r>
            <a:br>
              <a:rPr lang="en-GB">
                <a:latin typeface="Consolas"/>
              </a:rPr>
            </a:br>
            <a:r>
              <a:rPr lang="en-GB" sz="1600">
                <a:latin typeface="Consolas"/>
              </a:rPr>
              <a:t># Grabs online updates and merges them with your local work</a:t>
            </a:r>
            <a:br>
              <a:rPr lang="en-GB" sz="1600">
                <a:latin typeface="Consolas"/>
              </a:rPr>
            </a:br>
            <a:r>
              <a:rPr lang="en-GB" sz="1600">
                <a:latin typeface="Inter"/>
              </a:rPr>
              <a:t>git pull </a:t>
            </a:r>
            <a:r>
              <a:rPr lang="en-GB" sz="1600">
                <a:latin typeface="Inter"/>
                <a:hlinkClick r:id="rId4"/>
              </a:rPr>
              <a:t>https://ghp_xToken@github.com/Volle72/PartnerRepository</a:t>
            </a:r>
            <a:r>
              <a:rPr lang="en-GB" sz="1600">
                <a:latin typeface="Consolas"/>
              </a:rPr>
              <a:t> main</a:t>
            </a:r>
          </a:p>
          <a:p>
            <a:pPr lvl="1"/>
            <a:endParaRPr lang="en-GB" sz="1600">
              <a:latin typeface="Consolas"/>
            </a:endParaRPr>
          </a:p>
        </p:txBody>
      </p:sp>
    </p:spTree>
    <p:extLst>
      <p:ext uri="{BB962C8B-B14F-4D97-AF65-F5344CB8AC3E}">
        <p14:creationId xmlns:p14="http://schemas.microsoft.com/office/powerpoint/2010/main" val="2598234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82F2A1-4A54-FA9C-48FD-5B0A46E81818}"/>
              </a:ext>
            </a:extLst>
          </p:cNvPr>
          <p:cNvSpPr>
            <a:spLocks noGrp="1"/>
          </p:cNvSpPr>
          <p:nvPr>
            <p:ph type="body" sz="quarter" idx="13"/>
          </p:nvPr>
        </p:nvSpPr>
        <p:spPr/>
        <p:txBody>
          <a:bodyPr/>
          <a:lstStyle/>
          <a:p>
            <a:endParaRPr lang="en-US"/>
          </a:p>
        </p:txBody>
      </p:sp>
      <p:sp>
        <p:nvSpPr>
          <p:cNvPr id="3" name="Slide Number Placeholder 2">
            <a:extLst>
              <a:ext uri="{FF2B5EF4-FFF2-40B4-BE49-F238E27FC236}">
                <a16:creationId xmlns:a16="http://schemas.microsoft.com/office/drawing/2014/main" id="{0CCBCD4F-F68C-7C00-0D87-5CC11AE97FE2}"/>
              </a:ext>
            </a:extLst>
          </p:cNvPr>
          <p:cNvSpPr>
            <a:spLocks noGrp="1"/>
          </p:cNvSpPr>
          <p:nvPr>
            <p:ph type="sldNum" sz="quarter" idx="17"/>
          </p:nvPr>
        </p:nvSpPr>
        <p:spPr/>
        <p:txBody>
          <a:bodyPr/>
          <a:lstStyle/>
          <a:p>
            <a:fld id="{93BFCDF7-B76A-EE4A-9647-B0AB61850522}" type="slidenum">
              <a:rPr lang="en-US" smtClean="0"/>
              <a:pPr/>
              <a:t>34</a:t>
            </a:fld>
            <a:endParaRPr lang="en-US"/>
          </a:p>
        </p:txBody>
      </p:sp>
      <p:sp>
        <p:nvSpPr>
          <p:cNvPr id="4" name="Title 3">
            <a:extLst>
              <a:ext uri="{FF2B5EF4-FFF2-40B4-BE49-F238E27FC236}">
                <a16:creationId xmlns:a16="http://schemas.microsoft.com/office/drawing/2014/main" id="{D409FD80-BF8A-3605-71BE-5C4BF5A4F811}"/>
              </a:ext>
            </a:extLst>
          </p:cNvPr>
          <p:cNvSpPr>
            <a:spLocks noGrp="1"/>
          </p:cNvSpPr>
          <p:nvPr>
            <p:ph type="title"/>
          </p:nvPr>
        </p:nvSpPr>
        <p:spPr/>
        <p:txBody>
          <a:bodyPr/>
          <a:lstStyle/>
          <a:p>
            <a:r>
              <a:rPr lang="en-US"/>
              <a:t>Qlik Talend NFR</a:t>
            </a:r>
          </a:p>
        </p:txBody>
      </p:sp>
      <p:sp>
        <p:nvSpPr>
          <p:cNvPr id="5" name="Text Placeholder 4">
            <a:extLst>
              <a:ext uri="{FF2B5EF4-FFF2-40B4-BE49-F238E27FC236}">
                <a16:creationId xmlns:a16="http://schemas.microsoft.com/office/drawing/2014/main" id="{582BCAA6-EE81-11B0-3B2F-4FA2D0926C16}"/>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372874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6F1900-24D5-C5FD-6B3F-11478A3EC0F6}"/>
              </a:ext>
            </a:extLst>
          </p:cNvPr>
          <p:cNvSpPr>
            <a:spLocks noGrp="1"/>
          </p:cNvSpPr>
          <p:nvPr>
            <p:ph type="body" sz="quarter" idx="13"/>
          </p:nvPr>
        </p:nvSpPr>
        <p:spPr>
          <a:xfrm>
            <a:off x="449689" y="1306387"/>
            <a:ext cx="11291736" cy="4625441"/>
          </a:xfrm>
        </p:spPr>
        <p:txBody>
          <a:bodyPr vert="horz" lIns="91440" tIns="45720" rIns="91440" bIns="45720" rtlCol="0" anchor="t">
            <a:normAutofit/>
          </a:bodyPr>
          <a:lstStyle/>
          <a:p>
            <a:r>
              <a:rPr lang="en-US">
                <a:latin typeface="Inter"/>
              </a:rPr>
              <a:t>Download and install Docker desktop</a:t>
            </a:r>
            <a:br>
              <a:rPr lang="en-US"/>
            </a:br>
            <a:r>
              <a:rPr lang="en-US">
                <a:latin typeface="Inter"/>
                <a:hlinkClick r:id="rId2"/>
              </a:rPr>
              <a:t>https://docs.docker.com/desktop/</a:t>
            </a:r>
            <a:endParaRPr lang="en-US">
              <a:latin typeface="Inter"/>
            </a:endParaRPr>
          </a:p>
          <a:p>
            <a:r>
              <a:rPr lang="en-US">
                <a:latin typeface="Inter"/>
              </a:rPr>
              <a:t>Run Docker-Compose command</a:t>
            </a:r>
          </a:p>
          <a:p>
            <a:pPr lvl="1">
              <a:buFont typeface="Courier New" panose="020B0604020202020204" pitchFamily="34" charset="0"/>
              <a:buChar char="o"/>
            </a:pPr>
            <a:r>
              <a:rPr lang="en-US">
                <a:solidFill>
                  <a:srgbClr val="FF0000"/>
                </a:solidFill>
                <a:latin typeface="Inter"/>
              </a:rPr>
              <a:t>Change the entry to your NFR in file docker-compose.yml</a:t>
            </a:r>
            <a:br>
              <a:rPr lang="en-US"/>
            </a:br>
            <a:r>
              <a:rPr lang="en-US">
                <a:latin typeface="Inter"/>
              </a:rPr>
              <a:t>- TENANT_NAMEREGION=yourNFRtenant.region e.g. yk72iv0ghhetdyrml.eu</a:t>
            </a:r>
          </a:p>
          <a:p>
            <a:pPr lvl="1"/>
            <a:r>
              <a:rPr lang="en-US">
                <a:latin typeface="Inter"/>
              </a:rPr>
              <a:t>Go to directory "../manel/Docker" and execute</a:t>
            </a:r>
          </a:p>
          <a:p>
            <a:pPr lvl="2"/>
            <a:r>
              <a:rPr lang="en-US">
                <a:latin typeface="Inter"/>
              </a:rPr>
              <a:t>Docker-compose up –d (Creates all containers)</a:t>
            </a:r>
            <a:endParaRPr lang="en-US"/>
          </a:p>
          <a:p>
            <a:pPr lvl="2"/>
            <a:r>
              <a:rPr lang="en-US">
                <a:latin typeface="Inter"/>
              </a:rPr>
              <a:t>Docker-compose </a:t>
            </a:r>
            <a:r>
              <a:rPr lang="en-US" err="1">
                <a:latin typeface="Inter"/>
              </a:rPr>
              <a:t>start|stop|down</a:t>
            </a:r>
            <a:r>
              <a:rPr lang="en-US">
                <a:latin typeface="Inter"/>
              </a:rPr>
              <a:t> </a:t>
            </a:r>
            <a:br>
              <a:rPr lang="en-US"/>
            </a:br>
            <a:r>
              <a:rPr lang="en-US">
                <a:latin typeface="Inter"/>
              </a:rPr>
              <a:t>(</a:t>
            </a:r>
            <a:r>
              <a:rPr lang="en-US" err="1">
                <a:latin typeface="Inter"/>
              </a:rPr>
              <a:t>down:to</a:t>
            </a:r>
            <a:r>
              <a:rPr lang="en-US">
                <a:latin typeface="Inter"/>
              </a:rPr>
              <a:t> destroy the containers, start: starts containers, stop: stops container)</a:t>
            </a:r>
          </a:p>
          <a:p>
            <a:pPr lvl="1"/>
            <a:r>
              <a:rPr lang="en-US" u="sng">
                <a:latin typeface="Inter"/>
              </a:rPr>
              <a:t>This will setup Postgres, MySQL, Kafka and Qlik Data Management Gateway</a:t>
            </a:r>
            <a:endParaRPr lang="en-US">
              <a:latin typeface="Inter"/>
            </a:endParaRPr>
          </a:p>
          <a:p>
            <a:pPr lvl="2"/>
            <a:endParaRPr lang="en-US"/>
          </a:p>
          <a:p>
            <a:pPr lvl="1"/>
            <a:endParaRPr lang="en-US"/>
          </a:p>
        </p:txBody>
      </p:sp>
      <p:sp>
        <p:nvSpPr>
          <p:cNvPr id="3" name="Slide Number Placeholder 2">
            <a:extLst>
              <a:ext uri="{FF2B5EF4-FFF2-40B4-BE49-F238E27FC236}">
                <a16:creationId xmlns:a16="http://schemas.microsoft.com/office/drawing/2014/main" id="{C5843BDB-C61E-19AF-D6B7-632E61BD9A06}"/>
              </a:ext>
            </a:extLst>
          </p:cNvPr>
          <p:cNvSpPr>
            <a:spLocks noGrp="1"/>
          </p:cNvSpPr>
          <p:nvPr>
            <p:ph type="sldNum" sz="quarter" idx="17"/>
          </p:nvPr>
        </p:nvSpPr>
        <p:spPr/>
        <p:txBody>
          <a:bodyPr/>
          <a:lstStyle/>
          <a:p>
            <a:fld id="{93BFCDF7-B76A-EE4A-9647-B0AB61850522}" type="slidenum">
              <a:rPr lang="en-US" smtClean="0"/>
              <a:pPr/>
              <a:t>35</a:t>
            </a:fld>
            <a:endParaRPr lang="en-US"/>
          </a:p>
        </p:txBody>
      </p:sp>
      <p:sp>
        <p:nvSpPr>
          <p:cNvPr id="4" name="Title 3">
            <a:extLst>
              <a:ext uri="{FF2B5EF4-FFF2-40B4-BE49-F238E27FC236}">
                <a16:creationId xmlns:a16="http://schemas.microsoft.com/office/drawing/2014/main" id="{D88D01DF-2B71-C62C-AE11-984757E306AB}"/>
              </a:ext>
            </a:extLst>
          </p:cNvPr>
          <p:cNvSpPr>
            <a:spLocks noGrp="1"/>
          </p:cNvSpPr>
          <p:nvPr>
            <p:ph type="title"/>
          </p:nvPr>
        </p:nvSpPr>
        <p:spPr/>
        <p:txBody>
          <a:bodyPr/>
          <a:lstStyle/>
          <a:p>
            <a:r>
              <a:rPr lang="en-US"/>
              <a:t>Docker Environment</a:t>
            </a:r>
          </a:p>
        </p:txBody>
      </p:sp>
      <p:sp>
        <p:nvSpPr>
          <p:cNvPr id="5" name="Text Placeholder 4">
            <a:extLst>
              <a:ext uri="{FF2B5EF4-FFF2-40B4-BE49-F238E27FC236}">
                <a16:creationId xmlns:a16="http://schemas.microsoft.com/office/drawing/2014/main" id="{56992CE4-DC57-843D-CEFC-BDAF2EC2F03D}"/>
              </a:ext>
            </a:extLst>
          </p:cNvPr>
          <p:cNvSpPr>
            <a:spLocks noGrp="1"/>
          </p:cNvSpPr>
          <p:nvPr>
            <p:ph type="body" sz="quarter" idx="18"/>
          </p:nvPr>
        </p:nvSpPr>
        <p:spPr/>
        <p:txBody>
          <a:bodyPr/>
          <a:lstStyle/>
          <a:p>
            <a:endParaRPr lang="en-US"/>
          </a:p>
        </p:txBody>
      </p:sp>
      <p:pic>
        <p:nvPicPr>
          <p:cNvPr id="7" name="Picture 6">
            <a:extLst>
              <a:ext uri="{FF2B5EF4-FFF2-40B4-BE49-F238E27FC236}">
                <a16:creationId xmlns:a16="http://schemas.microsoft.com/office/drawing/2014/main" id="{E80E11FF-539F-6620-7F43-3EF6E8453F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8270" y="5007145"/>
            <a:ext cx="7772400" cy="184923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5C63CDCF-8E8A-1B2C-692A-29C5C60384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0588" y="529167"/>
            <a:ext cx="3714045" cy="1566334"/>
          </a:xfrm>
          <a:prstGeom prst="rect">
            <a:avLst/>
          </a:prstGeom>
        </p:spPr>
      </p:pic>
    </p:spTree>
    <p:extLst>
      <p:ext uri="{BB962C8B-B14F-4D97-AF65-F5344CB8AC3E}">
        <p14:creationId xmlns:p14="http://schemas.microsoft.com/office/powerpoint/2010/main" val="176926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380E9E-D057-A3AC-F0C0-61EE86E41EED}"/>
              </a:ext>
            </a:extLst>
          </p:cNvPr>
          <p:cNvSpPr>
            <a:spLocks noGrp="1"/>
          </p:cNvSpPr>
          <p:nvPr>
            <p:ph type="body" sz="quarter" idx="13"/>
          </p:nvPr>
        </p:nvSpPr>
        <p:spPr/>
        <p:txBody>
          <a:bodyPr vert="horz" lIns="91440" tIns="45720" rIns="91440" bIns="45720" rtlCol="0" anchor="t">
            <a:normAutofit/>
          </a:bodyPr>
          <a:lstStyle/>
          <a:p>
            <a:r>
              <a:rPr lang="en-US">
                <a:latin typeface="Inter"/>
              </a:rPr>
              <a:t>Run script </a:t>
            </a:r>
            <a:r>
              <a:rPr lang="en-US" err="1">
                <a:latin typeface="Inter"/>
              </a:rPr>
              <a:t>Ecommerce.sql</a:t>
            </a:r>
            <a:r>
              <a:rPr lang="en-US">
                <a:latin typeface="Inter"/>
              </a:rPr>
              <a:t> on </a:t>
            </a:r>
            <a:r>
              <a:rPr lang="en-US" err="1">
                <a:latin typeface="Inter"/>
              </a:rPr>
              <a:t>Mysql</a:t>
            </a:r>
            <a:r>
              <a:rPr lang="en-US">
                <a:latin typeface="Inter"/>
              </a:rPr>
              <a:t> database</a:t>
            </a:r>
            <a:endParaRPr lang="en-US"/>
          </a:p>
          <a:p>
            <a:pPr lvl="1"/>
            <a:r>
              <a:rPr lang="en-GB">
                <a:solidFill>
                  <a:srgbClr val="0C0D0E"/>
                </a:solidFill>
                <a:latin typeface="ui-monospace"/>
              </a:rPr>
              <a:t>docker exec -it </a:t>
            </a:r>
            <a:r>
              <a:rPr lang="en-GB" err="1">
                <a:solidFill>
                  <a:srgbClr val="0C0D0E"/>
                </a:solidFill>
                <a:latin typeface="ui-monospace"/>
              </a:rPr>
              <a:t>qlik-mysql</a:t>
            </a:r>
            <a:r>
              <a:rPr lang="en-GB">
                <a:solidFill>
                  <a:srgbClr val="0C0D0E"/>
                </a:solidFill>
                <a:latin typeface="ui-monospace"/>
              </a:rPr>
              <a:t> /bin/bash</a:t>
            </a:r>
          </a:p>
          <a:p>
            <a:pPr lvl="1"/>
            <a:r>
              <a:rPr lang="en-GB" b="0" i="0" err="1">
                <a:solidFill>
                  <a:srgbClr val="0C0D0E"/>
                </a:solidFill>
                <a:effectLst/>
                <a:latin typeface="ui-monospace"/>
              </a:rPr>
              <a:t>mysql</a:t>
            </a:r>
            <a:r>
              <a:rPr lang="en-GB" b="0" i="0">
                <a:solidFill>
                  <a:srgbClr val="0C0D0E"/>
                </a:solidFill>
                <a:effectLst/>
                <a:latin typeface="ui-monospace"/>
              </a:rPr>
              <a:t> -u root -</a:t>
            </a:r>
            <a:r>
              <a:rPr lang="en-GB" b="0" i="0" err="1">
                <a:solidFill>
                  <a:srgbClr val="0C0D0E"/>
                </a:solidFill>
                <a:effectLst/>
                <a:latin typeface="ui-monospace"/>
              </a:rPr>
              <a:t>pmy</a:t>
            </a:r>
            <a:r>
              <a:rPr lang="en-GB" b="0" i="0">
                <a:solidFill>
                  <a:srgbClr val="0C0D0E"/>
                </a:solidFill>
                <a:effectLst/>
                <a:latin typeface="ui-monospace"/>
              </a:rPr>
              <a:t>-secret-pw </a:t>
            </a:r>
          </a:p>
          <a:p>
            <a:pPr lvl="1"/>
            <a:r>
              <a:rPr lang="en-GB">
                <a:solidFill>
                  <a:srgbClr val="0C0D0E"/>
                </a:solidFill>
                <a:latin typeface="ui-monospace"/>
              </a:rPr>
              <a:t>source /opt/qlik/ecommerce.sql</a:t>
            </a:r>
          </a:p>
          <a:p>
            <a:r>
              <a:rPr lang="en-US">
                <a:latin typeface="Inter"/>
              </a:rPr>
              <a:t>Run script </a:t>
            </a:r>
            <a:r>
              <a:rPr lang="en-US" err="1">
                <a:latin typeface="Inter"/>
              </a:rPr>
              <a:t>POS.sql</a:t>
            </a:r>
            <a:r>
              <a:rPr lang="en-US">
                <a:latin typeface="Inter"/>
              </a:rPr>
              <a:t> on </a:t>
            </a:r>
            <a:r>
              <a:rPr lang="en-US" err="1">
                <a:latin typeface="Inter"/>
              </a:rPr>
              <a:t>Postgresql</a:t>
            </a:r>
            <a:r>
              <a:rPr lang="en-US">
                <a:latin typeface="Inter"/>
              </a:rPr>
              <a:t> database</a:t>
            </a:r>
          </a:p>
          <a:p>
            <a:pPr lvl="1"/>
            <a:r>
              <a:rPr lang="en-GB">
                <a:solidFill>
                  <a:srgbClr val="0C0D0E"/>
                </a:solidFill>
                <a:latin typeface="ui-monospace"/>
              </a:rPr>
              <a:t>docker exec -it </a:t>
            </a:r>
            <a:r>
              <a:rPr lang="en-GB" err="1">
                <a:solidFill>
                  <a:srgbClr val="0C0D0E"/>
                </a:solidFill>
                <a:latin typeface="ui-monospace"/>
              </a:rPr>
              <a:t>qlik-postgres</a:t>
            </a:r>
            <a:r>
              <a:rPr lang="en-GB">
                <a:solidFill>
                  <a:srgbClr val="0C0D0E"/>
                </a:solidFill>
                <a:latin typeface="ui-monospace"/>
              </a:rPr>
              <a:t> /bin/bash</a:t>
            </a:r>
          </a:p>
          <a:p>
            <a:pPr lvl="1"/>
            <a:r>
              <a:rPr lang="en-GB" err="1">
                <a:solidFill>
                  <a:srgbClr val="0C0D0E"/>
                </a:solidFill>
                <a:latin typeface="ui-monospace"/>
              </a:rPr>
              <a:t>psql</a:t>
            </a:r>
            <a:r>
              <a:rPr lang="en-GB">
                <a:solidFill>
                  <a:srgbClr val="0C0D0E"/>
                </a:solidFill>
                <a:latin typeface="ui-monospace"/>
              </a:rPr>
              <a:t> -U </a:t>
            </a:r>
            <a:r>
              <a:rPr lang="en-GB" err="1">
                <a:solidFill>
                  <a:srgbClr val="0C0D0E"/>
                </a:solidFill>
                <a:latin typeface="ui-monospace"/>
              </a:rPr>
              <a:t>pos_user</a:t>
            </a:r>
            <a:r>
              <a:rPr lang="en-GB">
                <a:solidFill>
                  <a:srgbClr val="0C0D0E"/>
                </a:solidFill>
                <a:latin typeface="ui-monospace"/>
              </a:rPr>
              <a:t> -d POS -a -f /opt/</a:t>
            </a:r>
            <a:r>
              <a:rPr lang="en-GB" err="1">
                <a:solidFill>
                  <a:srgbClr val="0C0D0E"/>
                </a:solidFill>
                <a:latin typeface="ui-monospace"/>
              </a:rPr>
              <a:t>qlik</a:t>
            </a:r>
            <a:r>
              <a:rPr lang="en-GB">
                <a:solidFill>
                  <a:srgbClr val="0C0D0E"/>
                </a:solidFill>
                <a:latin typeface="ui-monospace"/>
              </a:rPr>
              <a:t>/</a:t>
            </a:r>
            <a:r>
              <a:rPr lang="en-GB" err="1">
                <a:solidFill>
                  <a:srgbClr val="0C0D0E"/>
                </a:solidFill>
                <a:latin typeface="ui-monospace"/>
              </a:rPr>
              <a:t>POS_London.sql</a:t>
            </a:r>
            <a:endParaRPr lang="en-GB">
              <a:solidFill>
                <a:srgbClr val="0C0D0E"/>
              </a:solidFill>
              <a:latin typeface="ui-monospace"/>
            </a:endParaRPr>
          </a:p>
          <a:p>
            <a:pPr lvl="1"/>
            <a:r>
              <a:rPr lang="en-GB" err="1">
                <a:solidFill>
                  <a:srgbClr val="0C0D0E"/>
                </a:solidFill>
                <a:latin typeface="ui-monospace"/>
              </a:rPr>
              <a:t>psql</a:t>
            </a:r>
            <a:r>
              <a:rPr lang="en-GB">
                <a:solidFill>
                  <a:srgbClr val="0C0D0E"/>
                </a:solidFill>
                <a:latin typeface="ui-monospace"/>
              </a:rPr>
              <a:t> -U </a:t>
            </a:r>
            <a:r>
              <a:rPr lang="en-GB" err="1">
                <a:solidFill>
                  <a:srgbClr val="0C0D0E"/>
                </a:solidFill>
                <a:latin typeface="ui-monospace"/>
              </a:rPr>
              <a:t>pos_user</a:t>
            </a:r>
            <a:r>
              <a:rPr lang="en-GB">
                <a:solidFill>
                  <a:srgbClr val="0C0D0E"/>
                </a:solidFill>
                <a:latin typeface="ui-monospace"/>
              </a:rPr>
              <a:t> -d POS -a -f /opt/</a:t>
            </a:r>
            <a:r>
              <a:rPr lang="en-GB" err="1">
                <a:solidFill>
                  <a:srgbClr val="0C0D0E"/>
                </a:solidFill>
                <a:latin typeface="ui-monospace"/>
              </a:rPr>
              <a:t>qlik</a:t>
            </a:r>
            <a:r>
              <a:rPr lang="en-GB">
                <a:solidFill>
                  <a:srgbClr val="0C0D0E"/>
                </a:solidFill>
                <a:latin typeface="ui-monospace"/>
              </a:rPr>
              <a:t>/</a:t>
            </a:r>
            <a:r>
              <a:rPr lang="en-GB" err="1">
                <a:solidFill>
                  <a:srgbClr val="0C0D0E"/>
                </a:solidFill>
                <a:latin typeface="ui-monospace"/>
              </a:rPr>
              <a:t>POS_Paris.sql</a:t>
            </a:r>
            <a:endParaRPr lang="en-GB">
              <a:solidFill>
                <a:srgbClr val="0C0D0E"/>
              </a:solidFill>
              <a:latin typeface="ui-monospace"/>
            </a:endParaRPr>
          </a:p>
          <a:p>
            <a:pPr lvl="1"/>
            <a:r>
              <a:rPr lang="en-GB" err="1">
                <a:solidFill>
                  <a:srgbClr val="0C0D0E"/>
                </a:solidFill>
                <a:latin typeface="ui-monospace"/>
              </a:rPr>
              <a:t>psql</a:t>
            </a:r>
            <a:r>
              <a:rPr lang="en-GB">
                <a:solidFill>
                  <a:srgbClr val="0C0D0E"/>
                </a:solidFill>
                <a:latin typeface="ui-monospace"/>
              </a:rPr>
              <a:t> -U </a:t>
            </a:r>
            <a:r>
              <a:rPr lang="en-GB" err="1">
                <a:solidFill>
                  <a:srgbClr val="0C0D0E"/>
                </a:solidFill>
                <a:latin typeface="ui-monospace"/>
              </a:rPr>
              <a:t>pos_user</a:t>
            </a:r>
            <a:r>
              <a:rPr lang="en-GB">
                <a:solidFill>
                  <a:srgbClr val="0C0D0E"/>
                </a:solidFill>
                <a:latin typeface="ui-monospace"/>
              </a:rPr>
              <a:t> -d POS -a -f /opt/</a:t>
            </a:r>
            <a:r>
              <a:rPr lang="en-GB" err="1">
                <a:solidFill>
                  <a:srgbClr val="0C0D0E"/>
                </a:solidFill>
                <a:latin typeface="ui-monospace"/>
              </a:rPr>
              <a:t>qlik</a:t>
            </a:r>
            <a:r>
              <a:rPr lang="en-GB">
                <a:solidFill>
                  <a:srgbClr val="0C0D0E"/>
                </a:solidFill>
                <a:latin typeface="ui-monospace"/>
              </a:rPr>
              <a:t>/</a:t>
            </a:r>
            <a:r>
              <a:rPr lang="en-GB" err="1">
                <a:solidFill>
                  <a:srgbClr val="0C0D0E"/>
                </a:solidFill>
                <a:latin typeface="ui-monospace"/>
              </a:rPr>
              <a:t>POS_NewYork.sql</a:t>
            </a:r>
            <a:endParaRPr lang="en-GB">
              <a:solidFill>
                <a:srgbClr val="0C0D0E"/>
              </a:solidFill>
              <a:latin typeface="ui-monospace"/>
            </a:endParaRPr>
          </a:p>
          <a:p>
            <a:r>
              <a:rPr lang="en-GB">
                <a:solidFill>
                  <a:srgbClr val="0C0D0E"/>
                </a:solidFill>
                <a:latin typeface="ui-monospace"/>
              </a:rPr>
              <a:t>Get Qlik Data Movement Gateway token</a:t>
            </a:r>
          </a:p>
          <a:p>
            <a:pPr lvl="1"/>
            <a:r>
              <a:rPr lang="en-GB">
                <a:solidFill>
                  <a:srgbClr val="0C0D0E"/>
                </a:solidFill>
                <a:latin typeface="ui-monospace"/>
              </a:rPr>
              <a:t>You can retrieve the Qlik gateway key from container log or the file key.json</a:t>
            </a:r>
          </a:p>
          <a:p>
            <a:pPr lvl="2">
              <a:buFont typeface="Wingdings" panose="02070309020205020404" pitchFamily="49" charset="0"/>
              <a:buChar char="§"/>
            </a:pPr>
            <a:r>
              <a:rPr lang="en-GB">
                <a:solidFill>
                  <a:srgbClr val="0C0D0E"/>
                </a:solidFill>
                <a:latin typeface="ui-monospace"/>
              </a:rPr>
              <a:t>docker exec -it </a:t>
            </a:r>
            <a:r>
              <a:rPr lang="en-GB" err="1">
                <a:solidFill>
                  <a:srgbClr val="0C0D0E"/>
                </a:solidFill>
                <a:latin typeface="ui-monospace"/>
              </a:rPr>
              <a:t>qlik</a:t>
            </a:r>
            <a:r>
              <a:rPr lang="en-GB">
                <a:solidFill>
                  <a:srgbClr val="0C0D0E"/>
                </a:solidFill>
                <a:latin typeface="ui-monospace"/>
              </a:rPr>
              <a:t>-gateway /bin/bash</a:t>
            </a:r>
            <a:endParaRPr lang="en-GB"/>
          </a:p>
          <a:p>
            <a:pPr lvl="2">
              <a:buFont typeface="Wingdings" panose="02070309020205020404" pitchFamily="49" charset="0"/>
              <a:buChar char="§"/>
            </a:pPr>
            <a:r>
              <a:rPr lang="en-GB">
                <a:solidFill>
                  <a:srgbClr val="0C0D0E"/>
                </a:solidFill>
                <a:latin typeface="ui-monospace"/>
              </a:rPr>
              <a:t>cat /app/</a:t>
            </a:r>
            <a:r>
              <a:rPr lang="en-GB" err="1">
                <a:solidFill>
                  <a:srgbClr val="0C0D0E"/>
                </a:solidFill>
                <a:latin typeface="ui-monospace"/>
              </a:rPr>
              <a:t>key.json</a:t>
            </a:r>
            <a:endParaRPr lang="en-GB">
              <a:solidFill>
                <a:srgbClr val="0C0D0E"/>
              </a:solidFill>
              <a:latin typeface="ui-monospace"/>
            </a:endParaRPr>
          </a:p>
          <a:p>
            <a:pPr lvl="1"/>
            <a:endParaRPr lang="en-GB">
              <a:solidFill>
                <a:srgbClr val="0C0D0E"/>
              </a:solidFill>
              <a:latin typeface="ui-monospace"/>
            </a:endParaRPr>
          </a:p>
          <a:p>
            <a:pPr marL="457200" lvl="1" indent="0">
              <a:buNone/>
            </a:pPr>
            <a:endParaRPr lang="en-GB">
              <a:solidFill>
                <a:srgbClr val="0C0D0E"/>
              </a:solidFill>
              <a:latin typeface="ui-monospace"/>
            </a:endParaRPr>
          </a:p>
          <a:p>
            <a:pPr lvl="1"/>
            <a:endParaRPr lang="en-US"/>
          </a:p>
        </p:txBody>
      </p:sp>
      <p:sp>
        <p:nvSpPr>
          <p:cNvPr id="3" name="Slide Number Placeholder 2">
            <a:extLst>
              <a:ext uri="{FF2B5EF4-FFF2-40B4-BE49-F238E27FC236}">
                <a16:creationId xmlns:a16="http://schemas.microsoft.com/office/drawing/2014/main" id="{7E771F78-2B7A-0508-8A4D-CA729C768A53}"/>
              </a:ext>
            </a:extLst>
          </p:cNvPr>
          <p:cNvSpPr>
            <a:spLocks noGrp="1"/>
          </p:cNvSpPr>
          <p:nvPr>
            <p:ph type="sldNum" sz="quarter" idx="17"/>
          </p:nvPr>
        </p:nvSpPr>
        <p:spPr/>
        <p:txBody>
          <a:bodyPr/>
          <a:lstStyle/>
          <a:p>
            <a:fld id="{93BFCDF7-B76A-EE4A-9647-B0AB61850522}" type="slidenum">
              <a:rPr lang="en-US" smtClean="0"/>
              <a:pPr/>
              <a:t>36</a:t>
            </a:fld>
            <a:endParaRPr lang="en-US"/>
          </a:p>
        </p:txBody>
      </p:sp>
      <p:sp>
        <p:nvSpPr>
          <p:cNvPr id="4" name="Title 3">
            <a:extLst>
              <a:ext uri="{FF2B5EF4-FFF2-40B4-BE49-F238E27FC236}">
                <a16:creationId xmlns:a16="http://schemas.microsoft.com/office/drawing/2014/main" id="{4357C973-BEB7-0435-0D1A-A3AF331976F7}"/>
              </a:ext>
            </a:extLst>
          </p:cNvPr>
          <p:cNvSpPr>
            <a:spLocks noGrp="1"/>
          </p:cNvSpPr>
          <p:nvPr>
            <p:ph type="title"/>
          </p:nvPr>
        </p:nvSpPr>
        <p:spPr/>
        <p:txBody>
          <a:bodyPr/>
          <a:lstStyle/>
          <a:p>
            <a:r>
              <a:rPr lang="en-US"/>
              <a:t>Setup databases and gateway</a:t>
            </a:r>
          </a:p>
        </p:txBody>
      </p:sp>
      <p:sp>
        <p:nvSpPr>
          <p:cNvPr id="5" name="Text Placeholder 4">
            <a:extLst>
              <a:ext uri="{FF2B5EF4-FFF2-40B4-BE49-F238E27FC236}">
                <a16:creationId xmlns:a16="http://schemas.microsoft.com/office/drawing/2014/main" id="{EB9CC340-296B-DB99-C9E4-AA8CEA03DEED}"/>
              </a:ext>
            </a:extLst>
          </p:cNvPr>
          <p:cNvSpPr>
            <a:spLocks noGrp="1"/>
          </p:cNvSpPr>
          <p:nvPr>
            <p:ph type="body" sz="quarter" idx="18"/>
          </p:nvPr>
        </p:nvSpPr>
        <p:spPr/>
        <p:txBody>
          <a:bodyPr/>
          <a:lstStyle/>
          <a:p>
            <a:endParaRPr lang="en-US"/>
          </a:p>
        </p:txBody>
      </p:sp>
      <p:pic>
        <p:nvPicPr>
          <p:cNvPr id="7" name="Picture 6" descr="A screenshot of a computer&#10;&#10;AI-generated content may be incorrect.">
            <a:extLst>
              <a:ext uri="{FF2B5EF4-FFF2-40B4-BE49-F238E27FC236}">
                <a16:creationId xmlns:a16="http://schemas.microsoft.com/office/drawing/2014/main" id="{06F34A16-7D36-883C-3692-A0F2016B4D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73399" y="704656"/>
            <a:ext cx="3750807" cy="3099288"/>
          </a:xfrm>
          <a:prstGeom prst="rect">
            <a:avLst/>
          </a:prstGeom>
        </p:spPr>
      </p:pic>
    </p:spTree>
    <p:extLst>
      <p:ext uri="{BB962C8B-B14F-4D97-AF65-F5344CB8AC3E}">
        <p14:creationId xmlns:p14="http://schemas.microsoft.com/office/powerpoint/2010/main" val="2699214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06D865-2D3A-5C93-7F5D-5459D7F3844B}"/>
              </a:ext>
            </a:extLst>
          </p:cNvPr>
          <p:cNvSpPr>
            <a:spLocks noGrp="1"/>
          </p:cNvSpPr>
          <p:nvPr>
            <p:ph type="sldNum" sz="quarter" idx="17"/>
          </p:nvPr>
        </p:nvSpPr>
        <p:spPr/>
        <p:txBody>
          <a:bodyPr/>
          <a:lstStyle/>
          <a:p>
            <a:fld id="{93BFCDF7-B76A-EE4A-9647-B0AB61850522}" type="slidenum">
              <a:rPr lang="en-US" smtClean="0"/>
              <a:pPr/>
              <a:t>37</a:t>
            </a:fld>
            <a:endParaRPr lang="en-US"/>
          </a:p>
        </p:txBody>
      </p:sp>
      <p:sp>
        <p:nvSpPr>
          <p:cNvPr id="4" name="Title 3">
            <a:extLst>
              <a:ext uri="{FF2B5EF4-FFF2-40B4-BE49-F238E27FC236}">
                <a16:creationId xmlns:a16="http://schemas.microsoft.com/office/drawing/2014/main" id="{AA65BC3A-382F-C6DF-0D30-E2BF89F9F6AC}"/>
              </a:ext>
            </a:extLst>
          </p:cNvPr>
          <p:cNvSpPr>
            <a:spLocks noGrp="1"/>
          </p:cNvSpPr>
          <p:nvPr>
            <p:ph type="title"/>
          </p:nvPr>
        </p:nvSpPr>
        <p:spPr/>
        <p:txBody>
          <a:bodyPr/>
          <a:lstStyle/>
          <a:p>
            <a:r>
              <a:rPr lang="en-GB">
                <a:latin typeface="Inter SemiBold"/>
              </a:rPr>
              <a:t>Setup Gateway</a:t>
            </a:r>
            <a:endParaRPr lang="en-GB"/>
          </a:p>
        </p:txBody>
      </p:sp>
      <p:sp>
        <p:nvSpPr>
          <p:cNvPr id="5" name="Text Placeholder 4">
            <a:extLst>
              <a:ext uri="{FF2B5EF4-FFF2-40B4-BE49-F238E27FC236}">
                <a16:creationId xmlns:a16="http://schemas.microsoft.com/office/drawing/2014/main" id="{22C6224C-5F3E-46E6-5BCF-1DB01D2F8E2C}"/>
              </a:ext>
            </a:extLst>
          </p:cNvPr>
          <p:cNvSpPr>
            <a:spLocks noGrp="1"/>
          </p:cNvSpPr>
          <p:nvPr>
            <p:ph type="body" sz="quarter" idx="18"/>
          </p:nvPr>
        </p:nvSpPr>
        <p:spPr/>
        <p:txBody>
          <a:bodyPr/>
          <a:lstStyle/>
          <a:p>
            <a:endParaRPr lang="en-GB"/>
          </a:p>
        </p:txBody>
      </p:sp>
      <p:pic>
        <p:nvPicPr>
          <p:cNvPr id="6" name="Picture 5" descr="A screenshot of a computer&#10;&#10;AI-generated content may be incorrect.">
            <a:extLst>
              <a:ext uri="{FF2B5EF4-FFF2-40B4-BE49-F238E27FC236}">
                <a16:creationId xmlns:a16="http://schemas.microsoft.com/office/drawing/2014/main" id="{DF1FD34C-8431-E6C1-E970-32CA2EBE40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1712" y="963283"/>
            <a:ext cx="1925068" cy="4945812"/>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F3A647E2-E45F-3F28-C3A4-A5CF2B71234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03357" y="1621466"/>
            <a:ext cx="3194291" cy="3023560"/>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8E2A941F-00A4-97F1-8195-0461A4CF53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01699" y="981528"/>
            <a:ext cx="5975770" cy="613914"/>
          </a:xfrm>
          <a:prstGeom prst="rect">
            <a:avLst/>
          </a:prstGeom>
        </p:spPr>
      </p:pic>
      <p:sp>
        <p:nvSpPr>
          <p:cNvPr id="11" name="Rectangle: Rounded Corners 10">
            <a:extLst>
              <a:ext uri="{FF2B5EF4-FFF2-40B4-BE49-F238E27FC236}">
                <a16:creationId xmlns:a16="http://schemas.microsoft.com/office/drawing/2014/main" id="{069924B3-763F-4450-7C95-8E1F3BDFAFB0}"/>
              </a:ext>
            </a:extLst>
          </p:cNvPr>
          <p:cNvSpPr/>
          <p:nvPr/>
        </p:nvSpPr>
        <p:spPr>
          <a:xfrm>
            <a:off x="6602083" y="1171434"/>
            <a:ext cx="914400" cy="339306"/>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3" name="Picture 12" descr="A screenshot of a computer&#10;&#10;AI-generated content may be incorrect.">
            <a:extLst>
              <a:ext uri="{FF2B5EF4-FFF2-40B4-BE49-F238E27FC236}">
                <a16:creationId xmlns:a16="http://schemas.microsoft.com/office/drawing/2014/main" id="{D9F9D7AA-7D67-15E2-3C9A-8E7F3E9EAB9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09218" y="2089064"/>
            <a:ext cx="3932208" cy="4045429"/>
          </a:xfrm>
          <a:prstGeom prst="rect">
            <a:avLst/>
          </a:prstGeom>
        </p:spPr>
      </p:pic>
      <p:pic>
        <p:nvPicPr>
          <p:cNvPr id="14" name="Graphic 13" descr="Badge 4 with solid fill">
            <a:extLst>
              <a:ext uri="{FF2B5EF4-FFF2-40B4-BE49-F238E27FC236}">
                <a16:creationId xmlns:a16="http://schemas.microsoft.com/office/drawing/2014/main" id="{24E8C823-A519-9A2B-446B-287D8C95F6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5426" y="1288485"/>
            <a:ext cx="914400" cy="914400"/>
          </a:xfrm>
          <a:prstGeom prst="rect">
            <a:avLst/>
          </a:prstGeom>
        </p:spPr>
      </p:pic>
      <p:pic>
        <p:nvPicPr>
          <p:cNvPr id="15" name="Graphic 14" descr="Badge 3 with solid fill">
            <a:extLst>
              <a:ext uri="{FF2B5EF4-FFF2-40B4-BE49-F238E27FC236}">
                <a16:creationId xmlns:a16="http://schemas.microsoft.com/office/drawing/2014/main" id="{7F1E09A8-06FD-6D33-79CB-5E901E525D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74648" y="1631864"/>
            <a:ext cx="914400" cy="914400"/>
          </a:xfrm>
          <a:prstGeom prst="rect">
            <a:avLst/>
          </a:prstGeom>
        </p:spPr>
      </p:pic>
      <p:pic>
        <p:nvPicPr>
          <p:cNvPr id="16" name="Graphic 15" descr="Badge with solid fill">
            <a:extLst>
              <a:ext uri="{FF2B5EF4-FFF2-40B4-BE49-F238E27FC236}">
                <a16:creationId xmlns:a16="http://schemas.microsoft.com/office/drawing/2014/main" id="{DAE5A01F-AF8B-9ED5-A594-09FF50B4DA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0793" y="137469"/>
            <a:ext cx="914400" cy="914400"/>
          </a:xfrm>
          <a:prstGeom prst="rect">
            <a:avLst/>
          </a:prstGeom>
        </p:spPr>
      </p:pic>
      <p:pic>
        <p:nvPicPr>
          <p:cNvPr id="17" name="Graphic 16" descr="Badge 1 with solid fill">
            <a:extLst>
              <a:ext uri="{FF2B5EF4-FFF2-40B4-BE49-F238E27FC236}">
                <a16:creationId xmlns:a16="http://schemas.microsoft.com/office/drawing/2014/main" id="{9D1D6B07-5C84-9499-C8BB-44C0637798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358" y="4975911"/>
            <a:ext cx="914400" cy="914400"/>
          </a:xfrm>
          <a:prstGeom prst="rect">
            <a:avLst/>
          </a:prstGeom>
        </p:spPr>
      </p:pic>
    </p:spTree>
    <p:extLst>
      <p:ext uri="{BB962C8B-B14F-4D97-AF65-F5344CB8AC3E}">
        <p14:creationId xmlns:p14="http://schemas.microsoft.com/office/powerpoint/2010/main" val="470657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AC0250-4250-9F7E-212B-F58E50F02BCF}"/>
              </a:ext>
            </a:extLst>
          </p:cNvPr>
          <p:cNvSpPr>
            <a:spLocks noGrp="1"/>
          </p:cNvSpPr>
          <p:nvPr>
            <p:ph type="body" sz="quarter" idx="13"/>
          </p:nvPr>
        </p:nvSpPr>
        <p:spPr/>
        <p:txBody>
          <a:bodyPr vert="horz" lIns="91440" tIns="45720" rIns="91440" bIns="45720" rtlCol="0" anchor="t">
            <a:normAutofit/>
          </a:bodyPr>
          <a:lstStyle/>
          <a:p>
            <a:r>
              <a:rPr lang="en-US">
                <a:latin typeface="Inter"/>
              </a:rPr>
              <a:t>Create 4 Spaces: </a:t>
            </a:r>
          </a:p>
          <a:p>
            <a:pPr lvl="1"/>
            <a:r>
              <a:rPr lang="en-US" err="1">
                <a:latin typeface="Inter"/>
              </a:rPr>
              <a:t>DataSpace_Connections</a:t>
            </a:r>
            <a:r>
              <a:rPr lang="en-US">
                <a:latin typeface="Inter"/>
              </a:rPr>
              <a:t> (Place all connections here)</a:t>
            </a:r>
          </a:p>
          <a:p>
            <a:pPr lvl="1"/>
            <a:r>
              <a:rPr lang="en-US" err="1">
                <a:latin typeface="Inter"/>
              </a:rPr>
              <a:t>DataSpace_Projects</a:t>
            </a:r>
            <a:r>
              <a:rPr lang="en-US">
                <a:latin typeface="Inter"/>
              </a:rPr>
              <a:t> (Place integration pipelines here) </a:t>
            </a:r>
          </a:p>
          <a:p>
            <a:pPr lvl="1"/>
            <a:r>
              <a:rPr lang="en-US" err="1">
                <a:latin typeface="Inter"/>
              </a:rPr>
              <a:t>ManagedSpace</a:t>
            </a:r>
            <a:r>
              <a:rPr lang="en-US">
                <a:latin typeface="Inter"/>
              </a:rPr>
              <a:t> (Governed space for Analytics)</a:t>
            </a:r>
          </a:p>
          <a:p>
            <a:pPr lvl="1"/>
            <a:r>
              <a:rPr lang="en-US" err="1">
                <a:latin typeface="Inter"/>
              </a:rPr>
              <a:t>SharedSpace</a:t>
            </a:r>
            <a:r>
              <a:rPr lang="en-US">
                <a:latin typeface="Inter"/>
              </a:rPr>
              <a:t> (Used to develop apps collaboratively and control access to apps.)</a:t>
            </a:r>
          </a:p>
          <a:p>
            <a:r>
              <a:rPr lang="en-US">
                <a:latin typeface="Inter"/>
              </a:rPr>
              <a:t>Configure Gateway (Data Movement)</a:t>
            </a:r>
          </a:p>
          <a:p>
            <a:r>
              <a:rPr lang="en-US">
                <a:latin typeface="Inter"/>
              </a:rPr>
              <a:t>Create Connections:</a:t>
            </a:r>
          </a:p>
          <a:p>
            <a:pPr lvl="1"/>
            <a:r>
              <a:rPr lang="en-US">
                <a:latin typeface="Inter"/>
              </a:rPr>
              <a:t>Snowflake database (Target)</a:t>
            </a:r>
          </a:p>
          <a:p>
            <a:pPr lvl="1"/>
            <a:r>
              <a:rPr lang="en-US" err="1">
                <a:latin typeface="Inter"/>
              </a:rPr>
              <a:t>Mysql</a:t>
            </a:r>
            <a:r>
              <a:rPr lang="en-US">
                <a:latin typeface="Inter"/>
              </a:rPr>
              <a:t>(Source)</a:t>
            </a:r>
          </a:p>
          <a:p>
            <a:pPr lvl="1"/>
            <a:r>
              <a:rPr lang="en-US">
                <a:latin typeface="Inter"/>
              </a:rPr>
              <a:t>Postgres (Source)</a:t>
            </a:r>
          </a:p>
          <a:p>
            <a:r>
              <a:rPr lang="en-US">
                <a:latin typeface="Inter"/>
              </a:rPr>
              <a:t>Import Projects from provided in GIT into “</a:t>
            </a:r>
            <a:r>
              <a:rPr lang="en-US" err="1">
                <a:latin typeface="Inter"/>
              </a:rPr>
              <a:t>DataSpace_Projects</a:t>
            </a:r>
            <a:r>
              <a:rPr lang="en-US">
                <a:latin typeface="Inter"/>
              </a:rPr>
              <a:t>”</a:t>
            </a:r>
          </a:p>
          <a:p>
            <a:pPr lvl="1"/>
            <a:endParaRPr lang="en-US">
              <a:latin typeface="Inter"/>
            </a:endParaRPr>
          </a:p>
          <a:p>
            <a:pPr marL="457200" lvl="1" indent="0">
              <a:buNone/>
            </a:pPr>
            <a:endParaRPr lang="en-US">
              <a:latin typeface="Inter"/>
            </a:endParaRPr>
          </a:p>
          <a:p>
            <a:pPr lvl="1"/>
            <a:endParaRPr lang="en-US"/>
          </a:p>
          <a:p>
            <a:endParaRPr lang="en-US"/>
          </a:p>
        </p:txBody>
      </p:sp>
      <p:sp>
        <p:nvSpPr>
          <p:cNvPr id="3" name="Slide Number Placeholder 2">
            <a:extLst>
              <a:ext uri="{FF2B5EF4-FFF2-40B4-BE49-F238E27FC236}">
                <a16:creationId xmlns:a16="http://schemas.microsoft.com/office/drawing/2014/main" id="{82B7D54A-3ACA-0E11-FABC-51CD083B00B2}"/>
              </a:ext>
            </a:extLst>
          </p:cNvPr>
          <p:cNvSpPr>
            <a:spLocks noGrp="1"/>
          </p:cNvSpPr>
          <p:nvPr>
            <p:ph type="sldNum" sz="quarter" idx="17"/>
          </p:nvPr>
        </p:nvSpPr>
        <p:spPr/>
        <p:txBody>
          <a:bodyPr/>
          <a:lstStyle/>
          <a:p>
            <a:fld id="{93BFCDF7-B76A-EE4A-9647-B0AB61850522}" type="slidenum">
              <a:rPr lang="en-US" smtClean="0"/>
              <a:pPr/>
              <a:t>38</a:t>
            </a:fld>
            <a:endParaRPr lang="en-US"/>
          </a:p>
        </p:txBody>
      </p:sp>
      <p:sp>
        <p:nvSpPr>
          <p:cNvPr id="4" name="Title 3">
            <a:extLst>
              <a:ext uri="{FF2B5EF4-FFF2-40B4-BE49-F238E27FC236}">
                <a16:creationId xmlns:a16="http://schemas.microsoft.com/office/drawing/2014/main" id="{091C0414-FBA7-E971-E601-BD35D76471A9}"/>
              </a:ext>
            </a:extLst>
          </p:cNvPr>
          <p:cNvSpPr>
            <a:spLocks noGrp="1"/>
          </p:cNvSpPr>
          <p:nvPr>
            <p:ph type="title"/>
          </p:nvPr>
        </p:nvSpPr>
        <p:spPr/>
        <p:txBody>
          <a:bodyPr/>
          <a:lstStyle/>
          <a:p>
            <a:r>
              <a:rPr lang="en-US"/>
              <a:t>Qlik Talend Cloud</a:t>
            </a:r>
          </a:p>
        </p:txBody>
      </p:sp>
      <p:sp>
        <p:nvSpPr>
          <p:cNvPr id="5" name="Text Placeholder 4">
            <a:extLst>
              <a:ext uri="{FF2B5EF4-FFF2-40B4-BE49-F238E27FC236}">
                <a16:creationId xmlns:a16="http://schemas.microsoft.com/office/drawing/2014/main" id="{16B3E695-68C3-FDB6-1BDD-7D9F3FB59918}"/>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204500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51C937-3A29-7252-417C-6C018CC13FE6}"/>
              </a:ext>
            </a:extLst>
          </p:cNvPr>
          <p:cNvSpPr>
            <a:spLocks noGrp="1"/>
          </p:cNvSpPr>
          <p:nvPr>
            <p:ph type="sldNum" sz="quarter" idx="17"/>
          </p:nvPr>
        </p:nvSpPr>
        <p:spPr/>
        <p:txBody>
          <a:bodyPr/>
          <a:lstStyle/>
          <a:p>
            <a:fld id="{93BFCDF7-B76A-EE4A-9647-B0AB61850522}" type="slidenum">
              <a:rPr lang="en-US" smtClean="0"/>
              <a:pPr/>
              <a:t>39</a:t>
            </a:fld>
            <a:endParaRPr lang="en-US"/>
          </a:p>
        </p:txBody>
      </p:sp>
      <p:sp>
        <p:nvSpPr>
          <p:cNvPr id="4" name="Title 3">
            <a:extLst>
              <a:ext uri="{FF2B5EF4-FFF2-40B4-BE49-F238E27FC236}">
                <a16:creationId xmlns:a16="http://schemas.microsoft.com/office/drawing/2014/main" id="{0899943F-B830-8F88-0F30-9399E2B1403C}"/>
              </a:ext>
            </a:extLst>
          </p:cNvPr>
          <p:cNvSpPr>
            <a:spLocks noGrp="1"/>
          </p:cNvSpPr>
          <p:nvPr>
            <p:ph type="title"/>
          </p:nvPr>
        </p:nvSpPr>
        <p:spPr/>
        <p:txBody>
          <a:bodyPr/>
          <a:lstStyle/>
          <a:p>
            <a:r>
              <a:rPr lang="en-US"/>
              <a:t>Talend Cloud</a:t>
            </a:r>
          </a:p>
        </p:txBody>
      </p:sp>
      <p:sp>
        <p:nvSpPr>
          <p:cNvPr id="8" name="Subtitle 7">
            <a:extLst>
              <a:ext uri="{FF2B5EF4-FFF2-40B4-BE49-F238E27FC236}">
                <a16:creationId xmlns:a16="http://schemas.microsoft.com/office/drawing/2014/main" id="{6B526847-6259-A4F7-ED1E-3786886B8035}"/>
              </a:ext>
            </a:extLst>
          </p:cNvPr>
          <p:cNvSpPr>
            <a:spLocks noGrp="1"/>
          </p:cNvSpPr>
          <p:nvPr>
            <p:ph type="subTitle" idx="14"/>
          </p:nvPr>
        </p:nvSpPr>
        <p:spPr/>
        <p:txBody>
          <a:bodyPr/>
          <a:lstStyle/>
          <a:p>
            <a:r>
              <a:rPr lang="en-US"/>
              <a:t>Configuration steps</a:t>
            </a:r>
          </a:p>
        </p:txBody>
      </p:sp>
      <p:sp>
        <p:nvSpPr>
          <p:cNvPr id="9" name="Text Placeholder 8">
            <a:extLst>
              <a:ext uri="{FF2B5EF4-FFF2-40B4-BE49-F238E27FC236}">
                <a16:creationId xmlns:a16="http://schemas.microsoft.com/office/drawing/2014/main" id="{9A6A51E2-83C9-10F0-06D8-D81B8A136134}"/>
              </a:ext>
            </a:extLst>
          </p:cNvPr>
          <p:cNvSpPr>
            <a:spLocks noGrp="1"/>
          </p:cNvSpPr>
          <p:nvPr>
            <p:ph type="body" sz="quarter" idx="18"/>
          </p:nvPr>
        </p:nvSpPr>
        <p:spPr/>
        <p:txBody>
          <a:bodyPr/>
          <a:lstStyle/>
          <a:p>
            <a:endParaRPr lang="en-US"/>
          </a:p>
        </p:txBody>
      </p:sp>
      <p:graphicFrame>
        <p:nvGraphicFramePr>
          <p:cNvPr id="6" name="Table 5">
            <a:extLst>
              <a:ext uri="{FF2B5EF4-FFF2-40B4-BE49-F238E27FC236}">
                <a16:creationId xmlns:a16="http://schemas.microsoft.com/office/drawing/2014/main" id="{B8386ECC-CD63-84C2-E125-2DD78836EB35}"/>
              </a:ext>
            </a:extLst>
          </p:cNvPr>
          <p:cNvGraphicFramePr>
            <a:graphicFrameLocks noGrp="1"/>
          </p:cNvGraphicFramePr>
          <p:nvPr/>
        </p:nvGraphicFramePr>
        <p:xfrm>
          <a:off x="449690" y="1971675"/>
          <a:ext cx="10775950" cy="3775710"/>
        </p:xfrm>
        <a:graphic>
          <a:graphicData uri="http://schemas.openxmlformats.org/drawingml/2006/table">
            <a:tbl>
              <a:tblPr/>
              <a:tblGrid>
                <a:gridCol w="3596217">
                  <a:extLst>
                    <a:ext uri="{9D8B030D-6E8A-4147-A177-3AD203B41FA5}">
                      <a16:colId xmlns:a16="http://schemas.microsoft.com/office/drawing/2014/main" val="1946780198"/>
                    </a:ext>
                  </a:extLst>
                </a:gridCol>
                <a:gridCol w="7179733">
                  <a:extLst>
                    <a:ext uri="{9D8B030D-6E8A-4147-A177-3AD203B41FA5}">
                      <a16:colId xmlns:a16="http://schemas.microsoft.com/office/drawing/2014/main" val="998552941"/>
                    </a:ext>
                  </a:extLst>
                </a:gridCol>
              </a:tblGrid>
              <a:tr h="0">
                <a:tc>
                  <a:txBody>
                    <a:bodyPr/>
                    <a:lstStyle/>
                    <a:p>
                      <a:r>
                        <a:rPr lang="en-GB">
                          <a:effectLst/>
                          <a:latin typeface=".AppleSystemUIFont"/>
                        </a:rPr>
                        <a:t>Aquire License (Tenant)</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br>
                        <a:rPr lang="en-DK">
                          <a:effectLst/>
                          <a:latin typeface="Helvetica" pitchFamily="2" charset="0"/>
                        </a:rPr>
                      </a:br>
                      <a:endParaRPr lang="en-DK">
                        <a:effectLst/>
                        <a:latin typeface="Helvetica" pitchFamily="2"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3391774888"/>
                  </a:ext>
                </a:extLst>
              </a:tr>
              <a:tr h="0">
                <a:tc>
                  <a:txBody>
                    <a:bodyPr/>
                    <a:lstStyle/>
                    <a:p>
                      <a:r>
                        <a:rPr lang="en-GB">
                          <a:effectLst/>
                          <a:latin typeface=".AppleSystemUIFont"/>
                        </a:rPr>
                        <a:t>Create GIT account and setup repository</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GB">
                          <a:effectLst/>
                          <a:latin typeface=".AppleSystemUIFont"/>
                        </a:rPr>
                        <a:t>Add a GIT repository and definte token</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4024080087"/>
                  </a:ext>
                </a:extLst>
              </a:tr>
              <a:tr h="0">
                <a:tc>
                  <a:txBody>
                    <a:bodyPr/>
                    <a:lstStyle/>
                    <a:p>
                      <a:r>
                        <a:rPr lang="en-GB">
                          <a:effectLst/>
                          <a:latin typeface=".AppleSystemUIFont"/>
                        </a:rPr>
                        <a:t>Add Project</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GB">
                          <a:effectLst/>
                          <a:latin typeface=".AppleSystemUIFont"/>
                        </a:rPr>
                        <a:t>Associate GIT endpoint to project, Assign users to project</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456428634"/>
                  </a:ext>
                </a:extLst>
              </a:tr>
              <a:tr h="0">
                <a:tc>
                  <a:txBody>
                    <a:bodyPr/>
                    <a:lstStyle/>
                    <a:p>
                      <a:r>
                        <a:rPr lang="en-GB">
                          <a:effectLst/>
                          <a:latin typeface=".AppleSystemUIFont"/>
                        </a:rPr>
                        <a:t>Add Environment</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GB">
                          <a:effectLst/>
                          <a:latin typeface=".AppleSystemUIFont"/>
                        </a:rPr>
                        <a:t>Define Development, Test, Product</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1450857237"/>
                  </a:ext>
                </a:extLst>
              </a:tr>
              <a:tr h="0">
                <a:tc>
                  <a:txBody>
                    <a:bodyPr/>
                    <a:lstStyle/>
                    <a:p>
                      <a:r>
                        <a:rPr lang="en-GB">
                          <a:effectLst/>
                          <a:latin typeface=".AppleSystemUIFont"/>
                        </a:rPr>
                        <a:t>Add Workspace</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GB">
                          <a:effectLst/>
                          <a:latin typeface=".AppleSystemUIFont"/>
                        </a:rPr>
                        <a:t>Add/associate workspace(s) to environement</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3243145251"/>
                  </a:ext>
                </a:extLst>
              </a:tr>
              <a:tr h="0">
                <a:tc>
                  <a:txBody>
                    <a:bodyPr/>
                    <a:lstStyle/>
                    <a:p>
                      <a:r>
                        <a:rPr lang="en-GB">
                          <a:effectLst/>
                          <a:latin typeface=".AppleSystemUIFont"/>
                        </a:rPr>
                        <a:t>Define Promotion</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GB">
                          <a:effectLst/>
                          <a:latin typeface=".AppleSystemUIFont"/>
                        </a:rPr>
                        <a:t>Dev--&gt;Test--&gt;Production</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135582831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effectLst/>
                          <a:latin typeface=".AppleSystemUIFont"/>
                        </a:rPr>
                        <a:t>Download in install Studio</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effectLst/>
                          <a:latin typeface=".AppleSystemUIFont"/>
                        </a:rPr>
                        <a:t>Login via Cloud and connect to GIT via GIT Token</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3049921198"/>
                  </a:ext>
                </a:extLst>
              </a:tr>
              <a:tr h="0">
                <a:tc>
                  <a:txBody>
                    <a:bodyPr/>
                    <a:lstStyle/>
                    <a:p>
                      <a:r>
                        <a:rPr lang="en-GB">
                          <a:effectLst/>
                          <a:latin typeface=".AppleSystemUIFont"/>
                        </a:rPr>
                        <a:t>Optional</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endParaRPr lang="en-GB">
                        <a:effectLst/>
                        <a:latin typeface=".AppleSystemUIFont"/>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668875707"/>
                  </a:ext>
                </a:extLst>
              </a:tr>
              <a:tr h="0">
                <a:tc>
                  <a:txBody>
                    <a:bodyPr/>
                    <a:lstStyle/>
                    <a:p>
                      <a:pPr lvl="1"/>
                      <a:r>
                        <a:rPr lang="en-GB">
                          <a:effectLst/>
                          <a:latin typeface=".AppleSystemUIFont"/>
                        </a:rPr>
                        <a:t>Add Engine</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GB">
                          <a:effectLst/>
                          <a:latin typeface=".AppleSystemUIFont"/>
                        </a:rPr>
                        <a:t>Add engine and assign to environment</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737826595"/>
                  </a:ext>
                </a:extLst>
              </a:tr>
              <a:tr h="0">
                <a:tc>
                  <a:txBody>
                    <a:bodyPr/>
                    <a:lstStyle/>
                    <a:p>
                      <a:pPr lvl="1"/>
                      <a:r>
                        <a:rPr lang="en-GB">
                          <a:effectLst/>
                          <a:latin typeface=".AppleSystemUIFont"/>
                        </a:rPr>
                        <a:t>Install engine on server</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GB">
                          <a:effectLst/>
                          <a:latin typeface=".AppleSystemUIFont"/>
                        </a:rPr>
                        <a:t>Pair with the token from cloud engine definition</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304475829"/>
                  </a:ext>
                </a:extLst>
              </a:tr>
              <a:tr h="0">
                <a:tc>
                  <a:txBody>
                    <a:bodyPr/>
                    <a:lstStyle/>
                    <a:p>
                      <a:endParaRPr lang="en-GB">
                        <a:effectLst/>
                        <a:latin typeface=".AppleSystemUIFont"/>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endParaRPr lang="en-GB">
                        <a:effectLst/>
                        <a:latin typeface=".AppleSystemUIFont"/>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1354252521"/>
                  </a:ext>
                </a:extLst>
              </a:tr>
            </a:tbl>
          </a:graphicData>
        </a:graphic>
      </p:graphicFrame>
      <p:sp>
        <p:nvSpPr>
          <p:cNvPr id="2" name="Rectangle 1">
            <a:extLst>
              <a:ext uri="{FF2B5EF4-FFF2-40B4-BE49-F238E27FC236}">
                <a16:creationId xmlns:a16="http://schemas.microsoft.com/office/drawing/2014/main" id="{C39CDB68-047A-B488-5C16-328A178D617C}"/>
              </a:ext>
            </a:extLst>
          </p:cNvPr>
          <p:cNvSpPr/>
          <p:nvPr/>
        </p:nvSpPr>
        <p:spPr>
          <a:xfrm rot="19979178">
            <a:off x="4670771" y="2967335"/>
            <a:ext cx="2850460" cy="923330"/>
          </a:xfrm>
          <a:prstGeom prst="rect">
            <a:avLst/>
          </a:prstGeom>
          <a:noFill/>
        </p:spPr>
        <p:txBody>
          <a:bodyPr wrap="none" lIns="91440" tIns="45720" rIns="91440" bIns="45720">
            <a:spAutoFit/>
          </a:bodyPr>
          <a:lstStyle/>
          <a:p>
            <a:pPr algn="ctr"/>
            <a:r>
              <a:rPr lang="en-US"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Pending</a:t>
            </a:r>
          </a:p>
        </p:txBody>
      </p:sp>
    </p:spTree>
    <p:extLst>
      <p:ext uri="{BB962C8B-B14F-4D97-AF65-F5344CB8AC3E}">
        <p14:creationId xmlns:p14="http://schemas.microsoft.com/office/powerpoint/2010/main" val="4242315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81C4A6-98F7-144A-9E60-2B57D42450E8}"/>
              </a:ext>
            </a:extLst>
          </p:cNvPr>
          <p:cNvSpPr>
            <a:spLocks noGrp="1"/>
          </p:cNvSpPr>
          <p:nvPr>
            <p:ph type="title"/>
          </p:nvPr>
        </p:nvSpPr>
        <p:spPr/>
        <p:txBody>
          <a:bodyPr/>
          <a:lstStyle/>
          <a:p>
            <a:r>
              <a:rPr lang="en-GB">
                <a:latin typeface="Inter SemiBold"/>
              </a:rPr>
              <a:t>Demo-Package Prerequisites</a:t>
            </a:r>
          </a:p>
        </p:txBody>
      </p:sp>
      <p:sp>
        <p:nvSpPr>
          <p:cNvPr id="13" name="Text Placeholder 12">
            <a:extLst>
              <a:ext uri="{FF2B5EF4-FFF2-40B4-BE49-F238E27FC236}">
                <a16:creationId xmlns:a16="http://schemas.microsoft.com/office/drawing/2014/main" id="{B55A5E38-3D70-F5FB-2898-674C24E27FC4}"/>
              </a:ext>
            </a:extLst>
          </p:cNvPr>
          <p:cNvSpPr>
            <a:spLocks noGrp="1"/>
          </p:cNvSpPr>
          <p:nvPr>
            <p:ph type="body" sz="quarter" idx="19"/>
          </p:nvPr>
        </p:nvSpPr>
        <p:spPr>
          <a:xfrm>
            <a:off x="6767542" y="1450030"/>
            <a:ext cx="5316114" cy="894082"/>
          </a:xfrm>
        </p:spPr>
        <p:txBody>
          <a:bodyPr/>
          <a:lstStyle/>
          <a:p>
            <a:r>
              <a:rPr lang="en-GB"/>
              <a:t>Technical requirement</a:t>
            </a:r>
          </a:p>
        </p:txBody>
      </p:sp>
      <p:sp>
        <p:nvSpPr>
          <p:cNvPr id="12" name="Text Placeholder 11">
            <a:extLst>
              <a:ext uri="{FF2B5EF4-FFF2-40B4-BE49-F238E27FC236}">
                <a16:creationId xmlns:a16="http://schemas.microsoft.com/office/drawing/2014/main" id="{81124812-D79F-212D-9ECC-BC03D78E842F}"/>
              </a:ext>
            </a:extLst>
          </p:cNvPr>
          <p:cNvSpPr>
            <a:spLocks noGrp="1"/>
          </p:cNvSpPr>
          <p:nvPr>
            <p:ph type="body" sz="quarter" idx="18"/>
          </p:nvPr>
        </p:nvSpPr>
        <p:spPr>
          <a:xfrm>
            <a:off x="6836228" y="2414672"/>
            <a:ext cx="4593771" cy="3804857"/>
          </a:xfrm>
        </p:spPr>
        <p:txBody>
          <a:bodyPr vert="horz" lIns="91440" tIns="45720" rIns="91440" bIns="45720" rtlCol="0" anchor="t">
            <a:normAutofit/>
          </a:bodyPr>
          <a:lstStyle/>
          <a:p>
            <a:r>
              <a:rPr lang="en-GB" sz="1600">
                <a:latin typeface="Inter"/>
              </a:rPr>
              <a:t>NFR Licence Qlik Talend Cloud Enterprise Edition</a:t>
            </a:r>
          </a:p>
          <a:p>
            <a:r>
              <a:rPr lang="en-GB" sz="1600">
                <a:latin typeface="Inter"/>
              </a:rPr>
              <a:t>GitHub account</a:t>
            </a:r>
          </a:p>
          <a:p>
            <a:r>
              <a:rPr lang="en-GB" sz="1600">
                <a:latin typeface="Inter"/>
              </a:rPr>
              <a:t>Docker desktop </a:t>
            </a:r>
          </a:p>
          <a:p>
            <a:r>
              <a:rPr lang="en-GB" sz="1600">
                <a:latin typeface="Inter"/>
              </a:rPr>
              <a:t>Use case 1</a:t>
            </a:r>
          </a:p>
          <a:p>
            <a:pPr lvl="1"/>
            <a:r>
              <a:rPr lang="en-GB" sz="1400">
                <a:latin typeface="Inter"/>
              </a:rPr>
              <a:t>Databases (MySQL, Postgres)</a:t>
            </a:r>
          </a:p>
          <a:p>
            <a:pPr lvl="1"/>
            <a:r>
              <a:rPr lang="en-GB" sz="1400">
                <a:latin typeface="Inter"/>
              </a:rPr>
              <a:t>A Cloud database e.g. Snowflake</a:t>
            </a:r>
          </a:p>
          <a:p>
            <a:r>
              <a:rPr lang="en-GB" sz="1600">
                <a:latin typeface="Inter"/>
              </a:rPr>
              <a:t>Use case 2</a:t>
            </a:r>
          </a:p>
          <a:p>
            <a:pPr lvl="1"/>
            <a:r>
              <a:rPr lang="en-GB" sz="1400">
                <a:latin typeface="Inter"/>
              </a:rPr>
              <a:t>Messaging (Kafka)</a:t>
            </a:r>
          </a:p>
          <a:p>
            <a:r>
              <a:rPr lang="fr-FR" sz="1400"/>
              <a:t>Data </a:t>
            </a:r>
            <a:r>
              <a:rPr lang="fr-FR" sz="1400" err="1"/>
              <a:t>movement</a:t>
            </a:r>
            <a:r>
              <a:rPr lang="fr-FR" sz="1400"/>
              <a:t> Gateway </a:t>
            </a:r>
            <a:r>
              <a:rPr lang="fr-FR" sz="1400" err="1"/>
              <a:t>Installed</a:t>
            </a:r>
            <a:r>
              <a:rPr lang="fr-FR" sz="1400"/>
              <a:t> in </a:t>
            </a:r>
            <a:r>
              <a:rPr lang="fr-FR" sz="1400" err="1"/>
              <a:t>your</a:t>
            </a:r>
            <a:r>
              <a:rPr lang="fr-FR" sz="1400"/>
              <a:t> environment</a:t>
            </a:r>
            <a:endParaRPr lang="fr-FR" sz="1200"/>
          </a:p>
        </p:txBody>
      </p:sp>
      <p:sp>
        <p:nvSpPr>
          <p:cNvPr id="6" name="Text Placeholder 12">
            <a:extLst>
              <a:ext uri="{FF2B5EF4-FFF2-40B4-BE49-F238E27FC236}">
                <a16:creationId xmlns:a16="http://schemas.microsoft.com/office/drawing/2014/main" id="{FAC5C6C2-B801-5CA9-4815-BC405FB55A67}"/>
              </a:ext>
            </a:extLst>
          </p:cNvPr>
          <p:cNvSpPr txBox="1">
            <a:spLocks/>
          </p:cNvSpPr>
          <p:nvPr/>
        </p:nvSpPr>
        <p:spPr>
          <a:xfrm>
            <a:off x="602343" y="1448915"/>
            <a:ext cx="5316114" cy="894082"/>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accent1"/>
                </a:solidFill>
                <a:latin typeface="Inter Light" panose="02000503000000020004" pitchFamily="2" charset="0"/>
                <a:ea typeface="Inter Light" panose="02000503000000020004" pitchFamily="2" charset="0"/>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sz="2000" kern="1200">
                <a:solidFill>
                  <a:schemeClr val="tx1"/>
                </a:solidFill>
                <a:latin typeface="Inter" panose="02000503000000020004" pitchFamily="2" charset="0"/>
                <a:ea typeface="Inter" panose="02000503000000020004" pitchFamily="2" charset="0"/>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Clr>
                <a:schemeClr val="accent1"/>
              </a:buClr>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Font typeface="Arial" panose="020B0604020202020204" pitchFamily="34" charset="0"/>
              <a:buChar char="•"/>
              <a:defRPr sz="1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Skills requirement</a:t>
            </a:r>
          </a:p>
        </p:txBody>
      </p:sp>
      <p:sp>
        <p:nvSpPr>
          <p:cNvPr id="7" name="Text Placeholder 11">
            <a:extLst>
              <a:ext uri="{FF2B5EF4-FFF2-40B4-BE49-F238E27FC236}">
                <a16:creationId xmlns:a16="http://schemas.microsoft.com/office/drawing/2014/main" id="{05A2A513-28F8-60E8-7925-9DFB4D4DE3FA}"/>
              </a:ext>
            </a:extLst>
          </p:cNvPr>
          <p:cNvSpPr txBox="1">
            <a:spLocks/>
          </p:cNvSpPr>
          <p:nvPr/>
        </p:nvSpPr>
        <p:spPr>
          <a:xfrm>
            <a:off x="602343" y="2414672"/>
            <a:ext cx="5624286" cy="38048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lang="en-US" sz="2200" kern="1200">
                <a:solidFill>
                  <a:schemeClr val="tx1"/>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lang="en-US" sz="2000" kern="1200">
                <a:solidFill>
                  <a:schemeClr val="tx1"/>
                </a:solidFill>
                <a:latin typeface="Inter" panose="02000503000000020004" pitchFamily="2" charset="0"/>
                <a:ea typeface="Inter" panose="02000503000000020004" pitchFamily="2" charset="0"/>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lang="en-US" sz="18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lang="en-US" sz="16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lang="en-US" sz="1400" kern="1200" dirty="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Clr>
                <a:schemeClr val="accent1"/>
              </a:buClr>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accent1"/>
              </a:buClr>
              <a:buFont typeface="Arial" panose="020B0604020202020204" pitchFamily="34" charset="0"/>
              <a:buChar char="•"/>
              <a:defRPr sz="1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a:latin typeface="+mn-lt"/>
              </a:rPr>
              <a:t>Ability to explain Qlik Talend Cloud value proposition</a:t>
            </a:r>
          </a:p>
          <a:p>
            <a:pPr lvl="1"/>
            <a:r>
              <a:rPr lang="en-GB" sz="1600">
                <a:latin typeface="+mn-lt"/>
                <a:hlinkClick r:id="rId2"/>
              </a:rPr>
              <a:t>Qlik Sales Onboarding</a:t>
            </a:r>
            <a:endParaRPr lang="en-GB" sz="1600">
              <a:latin typeface="+mn-lt"/>
            </a:endParaRPr>
          </a:p>
          <a:p>
            <a:r>
              <a:rPr lang="en-GB" sz="1600">
                <a:latin typeface="+mn-lt"/>
              </a:rPr>
              <a:t>Understand Qlik Talend Cloud applications</a:t>
            </a:r>
          </a:p>
          <a:p>
            <a:r>
              <a:rPr lang="en-GB" sz="1600">
                <a:latin typeface="+mn-lt"/>
              </a:rPr>
              <a:t>Complete Self-service training : </a:t>
            </a:r>
          </a:p>
          <a:p>
            <a:pPr lvl="1"/>
            <a:r>
              <a:rPr lang="en-GB" sz="1600">
                <a:latin typeface="+mn-lt"/>
              </a:rPr>
              <a:t>Use case 1: </a:t>
            </a:r>
          </a:p>
          <a:p>
            <a:pPr lvl="2"/>
            <a:r>
              <a:rPr lang="en-GB" sz="1600" b="0" i="0">
                <a:solidFill>
                  <a:srgbClr val="393B3D"/>
                </a:solidFill>
                <a:effectLst/>
                <a:latin typeface="+mn-lt"/>
                <a:hlinkClick r:id="rId3"/>
              </a:rPr>
              <a:t>Qlik Talend Cloud Data Integration Essentials</a:t>
            </a:r>
            <a:endParaRPr lang="en-GB" sz="1600">
              <a:latin typeface="+mn-lt"/>
            </a:endParaRPr>
          </a:p>
          <a:p>
            <a:pPr lvl="1"/>
            <a:r>
              <a:rPr lang="en-GB" sz="1600">
                <a:latin typeface="+mn-lt"/>
              </a:rPr>
              <a:t>Use case 2:</a:t>
            </a:r>
          </a:p>
          <a:p>
            <a:pPr lvl="2"/>
            <a:r>
              <a:rPr lang="en-GB" sz="1600">
                <a:latin typeface="+mn-lt"/>
                <a:hlinkClick r:id="rId4"/>
              </a:rPr>
              <a:t>Talend Studio for DI Essentials</a:t>
            </a:r>
            <a:endParaRPr lang="en-GB" sz="1600">
              <a:latin typeface="+mn-lt"/>
            </a:endParaRPr>
          </a:p>
          <a:p>
            <a:pPr lvl="2"/>
            <a:r>
              <a:rPr lang="en-GB" sz="1600">
                <a:latin typeface="+mn-lt"/>
                <a:hlinkClick r:id="rId5"/>
              </a:rPr>
              <a:t>Talend Studio for DI Advanced</a:t>
            </a:r>
            <a:endParaRPr lang="en-GB" sz="1600">
              <a:latin typeface="+mn-lt"/>
            </a:endParaRPr>
          </a:p>
          <a:p>
            <a:pPr lvl="2"/>
            <a:r>
              <a:rPr lang="en-GB" sz="1600">
                <a:latin typeface="+mn-lt"/>
                <a:hlinkClick r:id="rId6"/>
              </a:rPr>
              <a:t>Talend Cloud API Services</a:t>
            </a:r>
            <a:endParaRPr lang="en-GB" sz="1600">
              <a:latin typeface="+mn-lt"/>
            </a:endParaRPr>
          </a:p>
          <a:p>
            <a:endParaRPr lang="en-GB" sz="1600">
              <a:latin typeface="+mn-lt"/>
            </a:endParaRPr>
          </a:p>
        </p:txBody>
      </p:sp>
    </p:spTree>
    <p:extLst>
      <p:ext uri="{BB962C8B-B14F-4D97-AF65-F5344CB8AC3E}">
        <p14:creationId xmlns:p14="http://schemas.microsoft.com/office/powerpoint/2010/main" val="2412127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913268D-A66F-D744-B6C5-DE32C157EB66}"/>
              </a:ext>
            </a:extLst>
          </p:cNvPr>
          <p:cNvSpPr>
            <a:spLocks noGrp="1"/>
          </p:cNvSpPr>
          <p:nvPr>
            <p:ph type="subTitle" idx="1"/>
          </p:nvPr>
        </p:nvSpPr>
        <p:spPr/>
        <p:txBody>
          <a:bodyPr/>
          <a:lstStyle/>
          <a:p>
            <a:r>
              <a:rPr lang="en-US"/>
              <a:t>Thank you</a:t>
            </a:r>
          </a:p>
        </p:txBody>
      </p:sp>
    </p:spTree>
    <p:extLst>
      <p:ext uri="{BB962C8B-B14F-4D97-AF65-F5344CB8AC3E}">
        <p14:creationId xmlns:p14="http://schemas.microsoft.com/office/powerpoint/2010/main" val="239685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2ECABD-A47E-BC6E-2947-B0B1DEAA4CB8}"/>
              </a:ext>
            </a:extLst>
          </p:cNvPr>
          <p:cNvSpPr>
            <a:spLocks noGrp="1"/>
          </p:cNvSpPr>
          <p:nvPr>
            <p:ph type="ctrTitle"/>
          </p:nvPr>
        </p:nvSpPr>
        <p:spPr>
          <a:xfrm>
            <a:off x="450570" y="2584918"/>
            <a:ext cx="6902729" cy="1463664"/>
          </a:xfrm>
        </p:spPr>
        <p:txBody>
          <a:bodyPr/>
          <a:lstStyle/>
          <a:p>
            <a:r>
              <a:rPr lang="en-GB"/>
              <a:t>An introduction to </a:t>
            </a:r>
            <a:br>
              <a:rPr lang="en-GB"/>
            </a:br>
            <a:r>
              <a:rPr lang="en-GB"/>
              <a:t>Qlik Data Integration </a:t>
            </a:r>
          </a:p>
        </p:txBody>
      </p:sp>
      <p:sp>
        <p:nvSpPr>
          <p:cNvPr id="5" name="Subtitle 4">
            <a:extLst>
              <a:ext uri="{FF2B5EF4-FFF2-40B4-BE49-F238E27FC236}">
                <a16:creationId xmlns:a16="http://schemas.microsoft.com/office/drawing/2014/main" id="{00DD7D1C-2685-0376-F37E-834DFCAEE6AB}"/>
              </a:ext>
            </a:extLst>
          </p:cNvPr>
          <p:cNvSpPr>
            <a:spLocks noGrp="1"/>
          </p:cNvSpPr>
          <p:nvPr>
            <p:ph type="subTitle" idx="1"/>
          </p:nvPr>
        </p:nvSpPr>
        <p:spPr/>
        <p:txBody>
          <a:bodyPr/>
          <a:lstStyle/>
          <a:p>
            <a:r>
              <a:rPr lang="en-GB"/>
              <a:t>Demonstration of common use-cases</a:t>
            </a:r>
          </a:p>
        </p:txBody>
      </p:sp>
      <p:sp>
        <p:nvSpPr>
          <p:cNvPr id="2" name="Slide Number Placeholder 1">
            <a:extLst>
              <a:ext uri="{FF2B5EF4-FFF2-40B4-BE49-F238E27FC236}">
                <a16:creationId xmlns:a16="http://schemas.microsoft.com/office/drawing/2014/main" id="{B3CC546E-05B8-A072-9029-22DF0E13EEEA}"/>
              </a:ext>
            </a:extLst>
          </p:cNvPr>
          <p:cNvSpPr>
            <a:spLocks noGrp="1"/>
          </p:cNvSpPr>
          <p:nvPr>
            <p:ph type="sldNum" sz="quarter" idx="4294967295"/>
          </p:nvPr>
        </p:nvSpPr>
        <p:spPr>
          <a:xfrm>
            <a:off x="9448800" y="6370638"/>
            <a:ext cx="2743200" cy="365125"/>
          </a:xfrm>
        </p:spPr>
        <p:txBody>
          <a:bodyPr/>
          <a:lstStyle/>
          <a:p>
            <a:fld id="{93BFCDF7-B76A-EE4A-9647-B0AB61850522}" type="slidenum">
              <a:rPr lang="en-US" smtClean="0"/>
              <a:pPr/>
              <a:t>5</a:t>
            </a:fld>
            <a:endParaRPr lang="en-US"/>
          </a:p>
        </p:txBody>
      </p:sp>
    </p:spTree>
    <p:extLst>
      <p:ext uri="{BB962C8B-B14F-4D97-AF65-F5344CB8AC3E}">
        <p14:creationId xmlns:p14="http://schemas.microsoft.com/office/powerpoint/2010/main" val="3677405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17DFD-1B70-33D0-22B0-9AD5F21177C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7A9D21E-0995-6417-144A-3B91CE425F03}"/>
              </a:ext>
            </a:extLst>
          </p:cNvPr>
          <p:cNvSpPr/>
          <p:nvPr/>
        </p:nvSpPr>
        <p:spPr>
          <a:xfrm>
            <a:off x="530411" y="2691626"/>
            <a:ext cx="1886050" cy="3564082"/>
          </a:xfrm>
          <a:prstGeom prst="rect">
            <a:avLst/>
          </a:prstGeom>
          <a:solidFill>
            <a:schemeClr val="bg1">
              <a:lumMod val="85000"/>
              <a:alpha val="34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BA21FF5-CF2E-8DC5-938B-986AAA1B50B7}"/>
              </a:ext>
            </a:extLst>
          </p:cNvPr>
          <p:cNvSpPr/>
          <p:nvPr/>
        </p:nvSpPr>
        <p:spPr>
          <a:xfrm>
            <a:off x="530411" y="1312845"/>
            <a:ext cx="1886050" cy="1302957"/>
          </a:xfrm>
          <a:prstGeom prst="rect">
            <a:avLst/>
          </a:prstGeom>
          <a:solidFill>
            <a:schemeClr val="bg1">
              <a:lumMod val="85000"/>
              <a:alpha val="34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5" name="Title 180">
            <a:extLst>
              <a:ext uri="{FF2B5EF4-FFF2-40B4-BE49-F238E27FC236}">
                <a16:creationId xmlns:a16="http://schemas.microsoft.com/office/drawing/2014/main" id="{2383B428-7881-FD89-5E0F-5E5F62A37AF5}"/>
              </a:ext>
            </a:extLst>
          </p:cNvPr>
          <p:cNvSpPr txBox="1">
            <a:spLocks/>
          </p:cNvSpPr>
          <p:nvPr/>
        </p:nvSpPr>
        <p:spPr>
          <a:xfrm>
            <a:off x="287892" y="275766"/>
            <a:ext cx="10808407" cy="521840"/>
          </a:xfrm>
          <a:prstGeom prst="rect">
            <a:avLst/>
          </a:prstGeom>
        </p:spPr>
        <p:txBody>
          <a:bodyPr>
            <a:noAutofit/>
          </a:bodyPr>
          <a:lstStyle>
            <a:lvl1pPr algn="l" defTabSz="914400" rtl="0" eaLnBrk="1" latinLnBrk="0" hangingPunct="1">
              <a:lnSpc>
                <a:spcPct val="90000"/>
              </a:lnSpc>
              <a:spcBef>
                <a:spcPct val="0"/>
              </a:spcBef>
              <a:buNone/>
              <a:defRPr sz="4000" b="1" i="0" kern="1200">
                <a:solidFill>
                  <a:schemeClr val="tx1"/>
                </a:solidFill>
                <a:latin typeface="Inter SemiBold" panose="02000503000000020004" pitchFamily="2" charset="0"/>
                <a:ea typeface="Inter SemiBold" panose="02000503000000020004" pitchFamily="2" charset="0"/>
                <a:cs typeface="+mj-cs"/>
              </a:defRPr>
            </a:lvl1pPr>
          </a:lstStyle>
          <a:p>
            <a:r>
              <a:rPr lang="en-US" sz="3200" b="0"/>
              <a:t>Global Customer context</a:t>
            </a:r>
          </a:p>
        </p:txBody>
      </p:sp>
      <p:sp>
        <p:nvSpPr>
          <p:cNvPr id="18" name="ZoneTexte 17">
            <a:extLst>
              <a:ext uri="{FF2B5EF4-FFF2-40B4-BE49-F238E27FC236}">
                <a16:creationId xmlns:a16="http://schemas.microsoft.com/office/drawing/2014/main" id="{17E32375-DE45-0A92-8DC6-6F2889F20506}"/>
              </a:ext>
            </a:extLst>
          </p:cNvPr>
          <p:cNvSpPr txBox="1"/>
          <p:nvPr/>
        </p:nvSpPr>
        <p:spPr>
          <a:xfrm>
            <a:off x="271926" y="901232"/>
            <a:ext cx="11480363" cy="307777"/>
          </a:xfrm>
          <a:prstGeom prst="rect">
            <a:avLst/>
          </a:prstGeom>
          <a:noFill/>
        </p:spPr>
        <p:txBody>
          <a:bodyPr wrap="square" lIns="91440" tIns="45720" rIns="91440" bIns="45720" rtlCol="0" anchor="t">
            <a:spAutoFit/>
          </a:bodyPr>
          <a:lstStyle/>
          <a:p>
            <a:r>
              <a:rPr lang="en-US" sz="1400"/>
              <a:t>Welcome to </a:t>
            </a:r>
            <a:r>
              <a:rPr lang="en-US" sz="1400" b="1"/>
              <a:t>Manel</a:t>
            </a:r>
            <a:r>
              <a:rPr lang="en-US" sz="1400"/>
              <a:t> – a multi-channel fashion retailing company, that sells their products in retail stores and on their e-commerce site.</a:t>
            </a:r>
            <a:endParaRPr lang="fr-FR" sz="1400"/>
          </a:p>
        </p:txBody>
      </p:sp>
      <p:pic>
        <p:nvPicPr>
          <p:cNvPr id="6" name="Picture 5">
            <a:extLst>
              <a:ext uri="{FF2B5EF4-FFF2-40B4-BE49-F238E27FC236}">
                <a16:creationId xmlns:a16="http://schemas.microsoft.com/office/drawing/2014/main" id="{BDAF03AC-EE8A-B6DC-4447-63F728B26D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11293" y="1771954"/>
            <a:ext cx="1459404" cy="1097035"/>
          </a:xfrm>
          <a:prstGeom prst="rect">
            <a:avLst/>
          </a:prstGeom>
          <a:effectLst>
            <a:outerShdw blurRad="63500" sx="102000" sy="102000" algn="ctr" rotWithShape="0">
              <a:prstClr val="black">
                <a:alpha val="40000"/>
              </a:prstClr>
            </a:outerShdw>
          </a:effectLst>
        </p:spPr>
      </p:pic>
      <p:pic>
        <p:nvPicPr>
          <p:cNvPr id="12" name="Graphic 11">
            <a:extLst>
              <a:ext uri="{FF2B5EF4-FFF2-40B4-BE49-F238E27FC236}">
                <a16:creationId xmlns:a16="http://schemas.microsoft.com/office/drawing/2014/main" id="{80C08777-5783-1AFB-A0DA-931A88B491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981" y="1312635"/>
            <a:ext cx="1317098" cy="1189800"/>
          </a:xfrm>
          <a:prstGeom prst="rect">
            <a:avLst/>
          </a:prstGeom>
        </p:spPr>
      </p:pic>
      <p:grpSp>
        <p:nvGrpSpPr>
          <p:cNvPr id="3" name="Group 2">
            <a:extLst>
              <a:ext uri="{FF2B5EF4-FFF2-40B4-BE49-F238E27FC236}">
                <a16:creationId xmlns:a16="http://schemas.microsoft.com/office/drawing/2014/main" id="{682249CA-9FF4-33ED-9427-D57A95732D10}"/>
              </a:ext>
            </a:extLst>
          </p:cNvPr>
          <p:cNvGrpSpPr/>
          <p:nvPr/>
        </p:nvGrpSpPr>
        <p:grpSpPr>
          <a:xfrm>
            <a:off x="3367340" y="3111511"/>
            <a:ext cx="2143014" cy="2143014"/>
            <a:chOff x="4441772" y="2765847"/>
            <a:chExt cx="2671059" cy="2671059"/>
          </a:xfrm>
        </p:grpSpPr>
        <p:pic>
          <p:nvPicPr>
            <p:cNvPr id="10" name="Graphic 9">
              <a:extLst>
                <a:ext uri="{FF2B5EF4-FFF2-40B4-BE49-F238E27FC236}">
                  <a16:creationId xmlns:a16="http://schemas.microsoft.com/office/drawing/2014/main" id="{E03D0665-95B9-4549-2D8D-083607A9E0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1772" y="2765847"/>
              <a:ext cx="2671059" cy="2671059"/>
            </a:xfrm>
            <a:prstGeom prst="rect">
              <a:avLst/>
            </a:prstGeom>
          </p:spPr>
        </p:pic>
        <p:sp>
          <p:nvSpPr>
            <p:cNvPr id="24" name="TextBox 23">
              <a:extLst>
                <a:ext uri="{FF2B5EF4-FFF2-40B4-BE49-F238E27FC236}">
                  <a16:creationId xmlns:a16="http://schemas.microsoft.com/office/drawing/2014/main" id="{F61BEF3C-AC51-A9F1-3EB7-E7AB31EE667E}"/>
                </a:ext>
              </a:extLst>
            </p:cNvPr>
            <p:cNvSpPr txBox="1"/>
            <p:nvPr/>
          </p:nvSpPr>
          <p:spPr>
            <a:xfrm>
              <a:off x="4728492" y="4987970"/>
              <a:ext cx="1750800" cy="369332"/>
            </a:xfrm>
            <a:prstGeom prst="rect">
              <a:avLst/>
            </a:prstGeom>
            <a:noFill/>
          </p:spPr>
          <p:txBody>
            <a:bodyPr wrap="none" rtlCol="0">
              <a:spAutoFit/>
            </a:bodyPr>
            <a:lstStyle/>
            <a:p>
              <a:r>
                <a:rPr lang="en-GB" b="1"/>
                <a:t>Headquarters</a:t>
              </a:r>
            </a:p>
          </p:txBody>
        </p:sp>
      </p:grpSp>
      <p:grpSp>
        <p:nvGrpSpPr>
          <p:cNvPr id="4" name="Group 3">
            <a:extLst>
              <a:ext uri="{FF2B5EF4-FFF2-40B4-BE49-F238E27FC236}">
                <a16:creationId xmlns:a16="http://schemas.microsoft.com/office/drawing/2014/main" id="{DBA43954-854F-B818-50E8-397AD5A91EA0}"/>
              </a:ext>
            </a:extLst>
          </p:cNvPr>
          <p:cNvGrpSpPr/>
          <p:nvPr/>
        </p:nvGrpSpPr>
        <p:grpSpPr>
          <a:xfrm>
            <a:off x="814906" y="2742143"/>
            <a:ext cx="1317060" cy="1071066"/>
            <a:chOff x="9344257" y="1724996"/>
            <a:chExt cx="1590366" cy="1590366"/>
          </a:xfrm>
        </p:grpSpPr>
        <p:pic>
          <p:nvPicPr>
            <p:cNvPr id="14" name="Graphic 13">
              <a:extLst>
                <a:ext uri="{FF2B5EF4-FFF2-40B4-BE49-F238E27FC236}">
                  <a16:creationId xmlns:a16="http://schemas.microsoft.com/office/drawing/2014/main" id="{C1C1D1A9-2751-F39B-9693-F0B184FE6F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4257" y="1724996"/>
              <a:ext cx="1590366" cy="1590366"/>
            </a:xfrm>
            <a:prstGeom prst="rect">
              <a:avLst/>
            </a:prstGeom>
          </p:spPr>
        </p:pic>
        <p:sp>
          <p:nvSpPr>
            <p:cNvPr id="26" name="TextBox 25">
              <a:extLst>
                <a:ext uri="{FF2B5EF4-FFF2-40B4-BE49-F238E27FC236}">
                  <a16:creationId xmlns:a16="http://schemas.microsoft.com/office/drawing/2014/main" id="{F5076618-F526-ADAF-AB99-D24EBF7EB78B}"/>
                </a:ext>
              </a:extLst>
            </p:cNvPr>
            <p:cNvSpPr txBox="1"/>
            <p:nvPr/>
          </p:nvSpPr>
          <p:spPr>
            <a:xfrm>
              <a:off x="9732308" y="3012750"/>
              <a:ext cx="729687" cy="276999"/>
            </a:xfrm>
            <a:prstGeom prst="rect">
              <a:avLst/>
            </a:prstGeom>
            <a:noFill/>
          </p:spPr>
          <p:txBody>
            <a:bodyPr wrap="none" rtlCol="0">
              <a:spAutoFit/>
            </a:bodyPr>
            <a:lstStyle/>
            <a:p>
              <a:r>
                <a:rPr lang="en-GB" sz="1200"/>
                <a:t>London</a:t>
              </a:r>
            </a:p>
          </p:txBody>
        </p:sp>
      </p:grpSp>
      <p:grpSp>
        <p:nvGrpSpPr>
          <p:cNvPr id="5" name="Group 4">
            <a:extLst>
              <a:ext uri="{FF2B5EF4-FFF2-40B4-BE49-F238E27FC236}">
                <a16:creationId xmlns:a16="http://schemas.microsoft.com/office/drawing/2014/main" id="{48751720-8C34-AC03-1E87-887124BE9817}"/>
              </a:ext>
            </a:extLst>
          </p:cNvPr>
          <p:cNvGrpSpPr/>
          <p:nvPr/>
        </p:nvGrpSpPr>
        <p:grpSpPr>
          <a:xfrm>
            <a:off x="874817" y="3846892"/>
            <a:ext cx="1154220" cy="1246732"/>
            <a:chOff x="9360222" y="3398116"/>
            <a:chExt cx="1516823" cy="1551513"/>
          </a:xfrm>
        </p:grpSpPr>
        <p:pic>
          <p:nvPicPr>
            <p:cNvPr id="17" name="Graphic 16">
              <a:extLst>
                <a:ext uri="{FF2B5EF4-FFF2-40B4-BE49-F238E27FC236}">
                  <a16:creationId xmlns:a16="http://schemas.microsoft.com/office/drawing/2014/main" id="{872E98A2-5B97-1DFD-822C-59E00BD31A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60222" y="3398116"/>
              <a:ext cx="1516823" cy="1516823"/>
            </a:xfrm>
            <a:prstGeom prst="rect">
              <a:avLst/>
            </a:prstGeom>
          </p:spPr>
        </p:pic>
        <p:sp>
          <p:nvSpPr>
            <p:cNvPr id="27" name="TextBox 26">
              <a:extLst>
                <a:ext uri="{FF2B5EF4-FFF2-40B4-BE49-F238E27FC236}">
                  <a16:creationId xmlns:a16="http://schemas.microsoft.com/office/drawing/2014/main" id="{0D0FB884-E1B2-AA28-9297-057053F8FBA1}"/>
                </a:ext>
              </a:extLst>
            </p:cNvPr>
            <p:cNvSpPr txBox="1"/>
            <p:nvPr/>
          </p:nvSpPr>
          <p:spPr>
            <a:xfrm>
              <a:off x="9851763" y="4672630"/>
              <a:ext cx="543739" cy="276999"/>
            </a:xfrm>
            <a:prstGeom prst="rect">
              <a:avLst/>
            </a:prstGeom>
            <a:noFill/>
          </p:spPr>
          <p:txBody>
            <a:bodyPr wrap="none" rtlCol="0">
              <a:spAutoFit/>
            </a:bodyPr>
            <a:lstStyle/>
            <a:p>
              <a:r>
                <a:rPr lang="en-GB" sz="1200"/>
                <a:t>Paris</a:t>
              </a:r>
            </a:p>
          </p:txBody>
        </p:sp>
      </p:grpSp>
      <p:grpSp>
        <p:nvGrpSpPr>
          <p:cNvPr id="7" name="Group 6">
            <a:extLst>
              <a:ext uri="{FF2B5EF4-FFF2-40B4-BE49-F238E27FC236}">
                <a16:creationId xmlns:a16="http://schemas.microsoft.com/office/drawing/2014/main" id="{B212F2C4-163B-A017-CB8E-A8EED232BEEF}"/>
              </a:ext>
            </a:extLst>
          </p:cNvPr>
          <p:cNvGrpSpPr/>
          <p:nvPr/>
        </p:nvGrpSpPr>
        <p:grpSpPr>
          <a:xfrm>
            <a:off x="982064" y="4871039"/>
            <a:ext cx="982744" cy="1269120"/>
            <a:chOff x="9344257" y="4790576"/>
            <a:chExt cx="1590367" cy="1612787"/>
          </a:xfrm>
        </p:grpSpPr>
        <p:pic>
          <p:nvPicPr>
            <p:cNvPr id="20" name="Graphic 19">
              <a:extLst>
                <a:ext uri="{FF2B5EF4-FFF2-40B4-BE49-F238E27FC236}">
                  <a16:creationId xmlns:a16="http://schemas.microsoft.com/office/drawing/2014/main" id="{F5864827-15A1-E589-187B-8AA73F11D5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44257" y="4790576"/>
              <a:ext cx="1590367" cy="1590367"/>
            </a:xfrm>
            <a:prstGeom prst="rect">
              <a:avLst/>
            </a:prstGeom>
          </p:spPr>
        </p:pic>
        <p:sp>
          <p:nvSpPr>
            <p:cNvPr id="28" name="TextBox 27">
              <a:extLst>
                <a:ext uri="{FF2B5EF4-FFF2-40B4-BE49-F238E27FC236}">
                  <a16:creationId xmlns:a16="http://schemas.microsoft.com/office/drawing/2014/main" id="{32430EBB-8652-C01B-546E-4DACBD943750}"/>
                </a:ext>
              </a:extLst>
            </p:cNvPr>
            <p:cNvSpPr txBox="1"/>
            <p:nvPr/>
          </p:nvSpPr>
          <p:spPr>
            <a:xfrm>
              <a:off x="9618494" y="6126364"/>
              <a:ext cx="880369" cy="276999"/>
            </a:xfrm>
            <a:prstGeom prst="rect">
              <a:avLst/>
            </a:prstGeom>
            <a:noFill/>
          </p:spPr>
          <p:txBody>
            <a:bodyPr wrap="none" rtlCol="0">
              <a:spAutoFit/>
            </a:bodyPr>
            <a:lstStyle/>
            <a:p>
              <a:r>
                <a:rPr lang="en-GB" sz="1200"/>
                <a:t>New York</a:t>
              </a:r>
            </a:p>
          </p:txBody>
        </p:sp>
      </p:grpSp>
      <p:sp>
        <p:nvSpPr>
          <p:cNvPr id="8" name="TextBox 7">
            <a:extLst>
              <a:ext uri="{FF2B5EF4-FFF2-40B4-BE49-F238E27FC236}">
                <a16:creationId xmlns:a16="http://schemas.microsoft.com/office/drawing/2014/main" id="{AB002048-A453-FF93-0765-B339C335D933}"/>
              </a:ext>
            </a:extLst>
          </p:cNvPr>
          <p:cNvSpPr txBox="1"/>
          <p:nvPr/>
        </p:nvSpPr>
        <p:spPr>
          <a:xfrm>
            <a:off x="7727509" y="1389484"/>
            <a:ext cx="2510426" cy="369332"/>
          </a:xfrm>
          <a:prstGeom prst="rect">
            <a:avLst/>
          </a:prstGeom>
          <a:noFill/>
        </p:spPr>
        <p:txBody>
          <a:bodyPr wrap="square" lIns="91440" tIns="45720" rIns="91440" bIns="45720" rtlCol="0" anchor="t">
            <a:spAutoFit/>
          </a:bodyPr>
          <a:lstStyle/>
          <a:p>
            <a:r>
              <a:rPr lang="en-GB" b="1">
                <a:solidFill>
                  <a:schemeClr val="accent1"/>
                </a:solidFill>
              </a:rPr>
              <a:t>Business Objectives</a:t>
            </a:r>
          </a:p>
        </p:txBody>
      </p:sp>
      <p:sp>
        <p:nvSpPr>
          <p:cNvPr id="11" name="TextBox 10">
            <a:extLst>
              <a:ext uri="{FF2B5EF4-FFF2-40B4-BE49-F238E27FC236}">
                <a16:creationId xmlns:a16="http://schemas.microsoft.com/office/drawing/2014/main" id="{10E49947-2625-4154-1A61-AA9E89EF2C07}"/>
              </a:ext>
            </a:extLst>
          </p:cNvPr>
          <p:cNvSpPr txBox="1"/>
          <p:nvPr/>
        </p:nvSpPr>
        <p:spPr>
          <a:xfrm>
            <a:off x="6950284" y="2060226"/>
            <a:ext cx="4146015" cy="1969770"/>
          </a:xfrm>
          <a:prstGeom prst="rect">
            <a:avLst/>
          </a:prstGeom>
          <a:noFill/>
        </p:spPr>
        <p:txBody>
          <a:bodyPr wrap="square" lIns="91440" tIns="45720" rIns="91440" bIns="45720" rtlCol="0" anchor="t">
            <a:spAutoFit/>
          </a:bodyPr>
          <a:lstStyle/>
          <a:p>
            <a:pPr marL="342900" indent="-342900">
              <a:spcBef>
                <a:spcPts val="2400"/>
              </a:spcBef>
              <a:buFont typeface="+mj-lt"/>
              <a:buAutoNum type="arabicPeriod"/>
            </a:pPr>
            <a:r>
              <a:rPr lang="en-US" sz="1700"/>
              <a:t>Collect and unify sales &amp; customer data efficiently across channels to improve analytical reporting</a:t>
            </a:r>
          </a:p>
          <a:p>
            <a:pPr marL="342900" indent="-342900">
              <a:spcBef>
                <a:spcPts val="2400"/>
              </a:spcBef>
              <a:buFont typeface="+mj-lt"/>
              <a:buAutoNum type="arabicPeriod"/>
            </a:pPr>
            <a:r>
              <a:rPr lang="en-US" sz="1700"/>
              <a:t>Improve customer buying experience by providing Click-and-Collect services.</a:t>
            </a:r>
          </a:p>
        </p:txBody>
      </p:sp>
      <p:sp>
        <p:nvSpPr>
          <p:cNvPr id="13" name="TextBox 12">
            <a:extLst>
              <a:ext uri="{FF2B5EF4-FFF2-40B4-BE49-F238E27FC236}">
                <a16:creationId xmlns:a16="http://schemas.microsoft.com/office/drawing/2014/main" id="{0CC7E52D-43D3-41CE-AB04-88453D10C70A}"/>
              </a:ext>
            </a:extLst>
          </p:cNvPr>
          <p:cNvSpPr txBox="1"/>
          <p:nvPr/>
        </p:nvSpPr>
        <p:spPr>
          <a:xfrm>
            <a:off x="1055480" y="2266900"/>
            <a:ext cx="769763" cy="276999"/>
          </a:xfrm>
          <a:prstGeom prst="rect">
            <a:avLst/>
          </a:prstGeom>
          <a:noFill/>
        </p:spPr>
        <p:txBody>
          <a:bodyPr wrap="none" rtlCol="0">
            <a:spAutoFit/>
          </a:bodyPr>
          <a:lstStyle/>
          <a:p>
            <a:r>
              <a:rPr lang="en-GB" sz="1200"/>
              <a:t>Website</a:t>
            </a:r>
          </a:p>
        </p:txBody>
      </p:sp>
      <p:sp>
        <p:nvSpPr>
          <p:cNvPr id="16" name="TextBox 15">
            <a:extLst>
              <a:ext uri="{FF2B5EF4-FFF2-40B4-BE49-F238E27FC236}">
                <a16:creationId xmlns:a16="http://schemas.microsoft.com/office/drawing/2014/main" id="{B2E55B8F-8F02-1FEF-9769-CFF73BAD517E}"/>
              </a:ext>
            </a:extLst>
          </p:cNvPr>
          <p:cNvSpPr txBox="1"/>
          <p:nvPr/>
        </p:nvSpPr>
        <p:spPr>
          <a:xfrm rot="16200000">
            <a:off x="-137247" y="4451907"/>
            <a:ext cx="1120820" cy="276999"/>
          </a:xfrm>
          <a:prstGeom prst="rect">
            <a:avLst/>
          </a:prstGeom>
          <a:noFill/>
        </p:spPr>
        <p:txBody>
          <a:bodyPr wrap="none" rtlCol="0">
            <a:spAutoFit/>
          </a:bodyPr>
          <a:lstStyle/>
          <a:p>
            <a:r>
              <a:rPr lang="en-GB" sz="1200" b="1"/>
              <a:t>Retail stores</a:t>
            </a:r>
          </a:p>
        </p:txBody>
      </p:sp>
      <p:sp>
        <p:nvSpPr>
          <p:cNvPr id="19" name="TextBox 18">
            <a:extLst>
              <a:ext uri="{FF2B5EF4-FFF2-40B4-BE49-F238E27FC236}">
                <a16:creationId xmlns:a16="http://schemas.microsoft.com/office/drawing/2014/main" id="{18141699-8057-C8A1-D7C9-436D6BF3686B}"/>
              </a:ext>
            </a:extLst>
          </p:cNvPr>
          <p:cNvSpPr txBox="1"/>
          <p:nvPr/>
        </p:nvSpPr>
        <p:spPr>
          <a:xfrm rot="16200000">
            <a:off x="-151673" y="1825822"/>
            <a:ext cx="1149674" cy="276999"/>
          </a:xfrm>
          <a:prstGeom prst="rect">
            <a:avLst/>
          </a:prstGeom>
          <a:noFill/>
        </p:spPr>
        <p:txBody>
          <a:bodyPr wrap="none" rtlCol="0">
            <a:spAutoFit/>
          </a:bodyPr>
          <a:lstStyle/>
          <a:p>
            <a:r>
              <a:rPr lang="en-GB" sz="1200" b="1"/>
              <a:t>E-commerce</a:t>
            </a:r>
          </a:p>
        </p:txBody>
      </p:sp>
    </p:spTree>
    <p:extLst>
      <p:ext uri="{BB962C8B-B14F-4D97-AF65-F5344CB8AC3E}">
        <p14:creationId xmlns:p14="http://schemas.microsoft.com/office/powerpoint/2010/main" val="324836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1B0A8-2CFA-AEA9-A705-2F0ABDADBAE3}"/>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4E585DFC-22D6-6B04-915B-5C15BCE7758D}"/>
              </a:ext>
            </a:extLst>
          </p:cNvPr>
          <p:cNvSpPr>
            <a:spLocks noGrp="1"/>
          </p:cNvSpPr>
          <p:nvPr>
            <p:ph type="ctrTitle"/>
          </p:nvPr>
        </p:nvSpPr>
        <p:spPr>
          <a:xfrm>
            <a:off x="650595" y="1000126"/>
            <a:ext cx="9433659" cy="4406692"/>
          </a:xfrm>
        </p:spPr>
        <p:txBody>
          <a:bodyPr/>
          <a:lstStyle/>
          <a:p>
            <a:r>
              <a:rPr lang="en-US" sz="2800">
                <a:solidFill>
                  <a:schemeClr val="accent1"/>
                </a:solidFill>
              </a:rPr>
              <a:t>Business Objective 1</a:t>
            </a:r>
            <a:br>
              <a:rPr lang="en-US" sz="2800">
                <a:solidFill>
                  <a:schemeClr val="accent1"/>
                </a:solidFill>
              </a:rPr>
            </a:br>
            <a:r>
              <a:rPr lang="en-GB"/>
              <a:t>Collect and unify sales &amp; customer data</a:t>
            </a:r>
            <a:br>
              <a:rPr lang="en-US"/>
            </a:br>
            <a:br>
              <a:rPr lang="en-US"/>
            </a:br>
            <a:br>
              <a:rPr lang="en-US"/>
            </a:br>
            <a:r>
              <a:rPr lang="en-US" sz="2800">
                <a:solidFill>
                  <a:schemeClr val="accent1"/>
                </a:solidFill>
              </a:rPr>
              <a:t>Use case</a:t>
            </a:r>
            <a:br>
              <a:rPr lang="en-US"/>
            </a:br>
            <a:r>
              <a:rPr lang="en-US"/>
              <a:t>Datawarehouse automation</a:t>
            </a:r>
          </a:p>
        </p:txBody>
      </p:sp>
    </p:spTree>
    <p:extLst>
      <p:ext uri="{BB962C8B-B14F-4D97-AF65-F5344CB8AC3E}">
        <p14:creationId xmlns:p14="http://schemas.microsoft.com/office/powerpoint/2010/main" val="162398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2AF7D-F056-CBC3-0410-1C44C1528EFA}"/>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5E9E9BFA-E21B-84B9-301E-5AF2BDC8E835}"/>
              </a:ext>
            </a:extLst>
          </p:cNvPr>
          <p:cNvSpPr/>
          <p:nvPr/>
        </p:nvSpPr>
        <p:spPr>
          <a:xfrm>
            <a:off x="4112206" y="1420714"/>
            <a:ext cx="1647476" cy="4780425"/>
          </a:xfrm>
          <a:prstGeom prst="rect">
            <a:avLst/>
          </a:prstGeom>
          <a:solidFill>
            <a:schemeClr val="bg1">
              <a:alpha val="34000"/>
            </a:schemeClr>
          </a:solidFill>
          <a:ln w="6350">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pPr algn="ctr"/>
            <a:r>
              <a:rPr lang="en-GB" sz="1100">
                <a:solidFill>
                  <a:srgbClr val="0070C0"/>
                </a:solidFill>
              </a:rPr>
              <a:t>Headquarters</a:t>
            </a:r>
          </a:p>
        </p:txBody>
      </p:sp>
      <p:sp>
        <p:nvSpPr>
          <p:cNvPr id="48" name="Rectangle 47">
            <a:extLst>
              <a:ext uri="{FF2B5EF4-FFF2-40B4-BE49-F238E27FC236}">
                <a16:creationId xmlns:a16="http://schemas.microsoft.com/office/drawing/2014/main" id="{0BB6FA79-3938-C016-E3E4-09FE10C48537}"/>
              </a:ext>
            </a:extLst>
          </p:cNvPr>
          <p:cNvSpPr/>
          <p:nvPr/>
        </p:nvSpPr>
        <p:spPr>
          <a:xfrm>
            <a:off x="624441" y="2856455"/>
            <a:ext cx="1850338" cy="3344684"/>
          </a:xfrm>
          <a:prstGeom prst="rect">
            <a:avLst/>
          </a:prstGeom>
          <a:solidFill>
            <a:schemeClr val="bg1">
              <a:alpha val="34000"/>
            </a:schemeClr>
          </a:solidFill>
          <a:ln w="6350">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pPr algn="ctr"/>
            <a:r>
              <a:rPr lang="en-GB" sz="1000">
                <a:solidFill>
                  <a:srgbClr val="0070C0"/>
                </a:solidFill>
              </a:rPr>
              <a:t>On-prem POS Systems</a:t>
            </a:r>
          </a:p>
        </p:txBody>
      </p:sp>
      <p:sp>
        <p:nvSpPr>
          <p:cNvPr id="9" name="Rectangle 8">
            <a:extLst>
              <a:ext uri="{FF2B5EF4-FFF2-40B4-BE49-F238E27FC236}">
                <a16:creationId xmlns:a16="http://schemas.microsoft.com/office/drawing/2014/main" id="{E4A7ABD1-3357-B21A-0959-6F59642CA436}"/>
              </a:ext>
            </a:extLst>
          </p:cNvPr>
          <p:cNvSpPr/>
          <p:nvPr/>
        </p:nvSpPr>
        <p:spPr>
          <a:xfrm>
            <a:off x="624441" y="1420714"/>
            <a:ext cx="1832853" cy="1370465"/>
          </a:xfrm>
          <a:prstGeom prst="rect">
            <a:avLst/>
          </a:prstGeom>
          <a:solidFill>
            <a:schemeClr val="bg1">
              <a:alpha val="34000"/>
            </a:schemeClr>
          </a:solidFill>
          <a:ln w="6350">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pPr algn="ctr"/>
            <a:r>
              <a:rPr lang="en-GB" sz="1000">
                <a:solidFill>
                  <a:srgbClr val="0070C0"/>
                </a:solidFill>
              </a:rPr>
              <a:t>Cloud</a:t>
            </a:r>
          </a:p>
        </p:txBody>
      </p:sp>
      <p:sp>
        <p:nvSpPr>
          <p:cNvPr id="15" name="Title 180">
            <a:extLst>
              <a:ext uri="{FF2B5EF4-FFF2-40B4-BE49-F238E27FC236}">
                <a16:creationId xmlns:a16="http://schemas.microsoft.com/office/drawing/2014/main" id="{58C673D5-FD13-AE71-FAC0-499F7D986C0E}"/>
              </a:ext>
            </a:extLst>
          </p:cNvPr>
          <p:cNvSpPr txBox="1">
            <a:spLocks/>
          </p:cNvSpPr>
          <p:nvPr/>
        </p:nvSpPr>
        <p:spPr>
          <a:xfrm>
            <a:off x="287892" y="275766"/>
            <a:ext cx="10808407" cy="52184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000" b="1" i="0" kern="1200">
                <a:solidFill>
                  <a:schemeClr val="tx1"/>
                </a:solidFill>
                <a:latin typeface="Inter SemiBold" panose="02000503000000020004" pitchFamily="2" charset="0"/>
                <a:ea typeface="Inter SemiBold" panose="02000503000000020004" pitchFamily="2" charset="0"/>
                <a:cs typeface="+mj-cs"/>
              </a:defRPr>
            </a:lvl1pPr>
          </a:lstStyle>
          <a:p>
            <a:r>
              <a:rPr lang="en-GB" sz="3200" b="0">
                <a:latin typeface="Inter SemiBold"/>
              </a:rPr>
              <a:t>Business Objective - 1</a:t>
            </a:r>
          </a:p>
        </p:txBody>
      </p:sp>
      <p:sp>
        <p:nvSpPr>
          <p:cNvPr id="18" name="ZoneTexte 17">
            <a:extLst>
              <a:ext uri="{FF2B5EF4-FFF2-40B4-BE49-F238E27FC236}">
                <a16:creationId xmlns:a16="http://schemas.microsoft.com/office/drawing/2014/main" id="{F24CCA47-2DBC-01B1-B6A1-5B77735AB365}"/>
              </a:ext>
            </a:extLst>
          </p:cNvPr>
          <p:cNvSpPr txBox="1"/>
          <p:nvPr/>
        </p:nvSpPr>
        <p:spPr>
          <a:xfrm>
            <a:off x="286303" y="786213"/>
            <a:ext cx="11480363" cy="338554"/>
          </a:xfrm>
          <a:prstGeom prst="rect">
            <a:avLst/>
          </a:prstGeom>
          <a:noFill/>
        </p:spPr>
        <p:txBody>
          <a:bodyPr wrap="square" lIns="91440" tIns="45720" rIns="91440" bIns="45720" rtlCol="0" anchor="t">
            <a:spAutoFit/>
          </a:bodyPr>
          <a:lstStyle/>
          <a:p>
            <a:r>
              <a:rPr lang="en-GB" sz="1600"/>
              <a:t>Manel have grown organically, with disparate and siloed systems leading to operational inefficiency.</a:t>
            </a:r>
            <a:endParaRPr lang="en-GB" sz="1600">
              <a:solidFill>
                <a:srgbClr val="000000"/>
              </a:solidFill>
            </a:endParaRPr>
          </a:p>
        </p:txBody>
      </p:sp>
      <p:sp>
        <p:nvSpPr>
          <p:cNvPr id="8" name="TextBox 7">
            <a:extLst>
              <a:ext uri="{FF2B5EF4-FFF2-40B4-BE49-F238E27FC236}">
                <a16:creationId xmlns:a16="http://schemas.microsoft.com/office/drawing/2014/main" id="{B2927FCF-AF20-C1A1-CEEF-51D99241DDCE}"/>
              </a:ext>
            </a:extLst>
          </p:cNvPr>
          <p:cNvSpPr txBox="1"/>
          <p:nvPr/>
        </p:nvSpPr>
        <p:spPr>
          <a:xfrm>
            <a:off x="8503431" y="1945087"/>
            <a:ext cx="1710276" cy="369332"/>
          </a:xfrm>
          <a:prstGeom prst="rect">
            <a:avLst/>
          </a:prstGeom>
          <a:noFill/>
        </p:spPr>
        <p:txBody>
          <a:bodyPr wrap="none" lIns="91440" tIns="45720" rIns="91440" bIns="45720" rtlCol="0" anchor="t">
            <a:spAutoFit/>
          </a:bodyPr>
          <a:lstStyle/>
          <a:p>
            <a:r>
              <a:rPr lang="en-GB" b="1">
                <a:solidFill>
                  <a:schemeClr val="accent1"/>
                </a:solidFill>
              </a:rPr>
              <a:t>Data Challenges</a:t>
            </a:r>
          </a:p>
        </p:txBody>
      </p:sp>
      <p:sp>
        <p:nvSpPr>
          <p:cNvPr id="11" name="TextBox 10">
            <a:extLst>
              <a:ext uri="{FF2B5EF4-FFF2-40B4-BE49-F238E27FC236}">
                <a16:creationId xmlns:a16="http://schemas.microsoft.com/office/drawing/2014/main" id="{5D3BA9B7-7021-F894-81D6-13F592F9CFE0}"/>
              </a:ext>
            </a:extLst>
          </p:cNvPr>
          <p:cNvSpPr txBox="1"/>
          <p:nvPr/>
        </p:nvSpPr>
        <p:spPr>
          <a:xfrm>
            <a:off x="7483423" y="2661344"/>
            <a:ext cx="4502565" cy="2331407"/>
          </a:xfrm>
          <a:prstGeom prst="rect">
            <a:avLst/>
          </a:prstGeom>
          <a:noFill/>
        </p:spPr>
        <p:txBody>
          <a:bodyPr wrap="square" lIns="91440" tIns="45720" rIns="91440" bIns="45720" rtlCol="0" anchor="t">
            <a:spAutoFit/>
          </a:bodyPr>
          <a:lstStyle/>
          <a:p>
            <a:pPr marL="285750" indent="-285750">
              <a:spcBef>
                <a:spcPts val="1500"/>
              </a:spcBef>
              <a:buFont typeface="Arial" panose="020B0604020202020204" pitchFamily="34" charset="0"/>
              <a:buChar char="•"/>
            </a:pPr>
            <a:r>
              <a:rPr lang="en-GB"/>
              <a:t>Data in multiple formats and platforms.</a:t>
            </a:r>
          </a:p>
          <a:p>
            <a:pPr marL="285750" indent="-285750">
              <a:spcBef>
                <a:spcPts val="1500"/>
              </a:spcBef>
              <a:buFont typeface="Arial" panose="020B0604020202020204" pitchFamily="34" charset="0"/>
              <a:buChar char="•"/>
            </a:pPr>
            <a:r>
              <a:rPr lang="en-GB"/>
              <a:t>Data analysis is time consuming as data is not available in a central location</a:t>
            </a:r>
          </a:p>
          <a:p>
            <a:pPr marL="285750" indent="-285750">
              <a:spcBef>
                <a:spcPts val="1500"/>
              </a:spcBef>
              <a:buFont typeface="Arial" panose="020B0604020202020204" pitchFamily="34" charset="0"/>
              <a:buChar char="•"/>
            </a:pPr>
            <a:r>
              <a:rPr lang="en-GB"/>
              <a:t>Data is not easily accessible to all users in the organisation.</a:t>
            </a:r>
          </a:p>
          <a:p>
            <a:pPr>
              <a:spcBef>
                <a:spcPts val="1500"/>
              </a:spcBef>
            </a:pPr>
            <a:endParaRPr lang="en-GB"/>
          </a:p>
        </p:txBody>
      </p:sp>
      <p:sp>
        <p:nvSpPr>
          <p:cNvPr id="13" name="TextBox 12">
            <a:extLst>
              <a:ext uri="{FF2B5EF4-FFF2-40B4-BE49-F238E27FC236}">
                <a16:creationId xmlns:a16="http://schemas.microsoft.com/office/drawing/2014/main" id="{AF15B1C0-39CE-9D69-5F9E-DDD8E691958A}"/>
              </a:ext>
            </a:extLst>
          </p:cNvPr>
          <p:cNvSpPr txBox="1"/>
          <p:nvPr/>
        </p:nvSpPr>
        <p:spPr>
          <a:xfrm>
            <a:off x="757790" y="2487393"/>
            <a:ext cx="1699504" cy="276999"/>
          </a:xfrm>
          <a:prstGeom prst="rect">
            <a:avLst/>
          </a:prstGeom>
          <a:noFill/>
        </p:spPr>
        <p:txBody>
          <a:bodyPr wrap="none" rtlCol="0">
            <a:spAutoFit/>
          </a:bodyPr>
          <a:lstStyle/>
          <a:p>
            <a:r>
              <a:rPr lang="en-GB" sz="1200"/>
              <a:t>Real-time Sales Data</a:t>
            </a:r>
          </a:p>
        </p:txBody>
      </p:sp>
      <p:grpSp>
        <p:nvGrpSpPr>
          <p:cNvPr id="51" name="Group 50">
            <a:extLst>
              <a:ext uri="{FF2B5EF4-FFF2-40B4-BE49-F238E27FC236}">
                <a16:creationId xmlns:a16="http://schemas.microsoft.com/office/drawing/2014/main" id="{3BCFB22C-9981-BAC6-1D43-2F925802F6DB}"/>
              </a:ext>
            </a:extLst>
          </p:cNvPr>
          <p:cNvGrpSpPr/>
          <p:nvPr/>
        </p:nvGrpSpPr>
        <p:grpSpPr>
          <a:xfrm>
            <a:off x="1147753" y="3452363"/>
            <a:ext cx="630428" cy="647677"/>
            <a:chOff x="886181" y="3424549"/>
            <a:chExt cx="630428" cy="647677"/>
          </a:xfrm>
        </p:grpSpPr>
        <p:sp>
          <p:nvSpPr>
            <p:cNvPr id="26" name="TextBox 25">
              <a:extLst>
                <a:ext uri="{FF2B5EF4-FFF2-40B4-BE49-F238E27FC236}">
                  <a16:creationId xmlns:a16="http://schemas.microsoft.com/office/drawing/2014/main" id="{7B365B78-CF60-714A-038D-234771B083F6}"/>
                </a:ext>
              </a:extLst>
            </p:cNvPr>
            <p:cNvSpPr txBox="1"/>
            <p:nvPr/>
          </p:nvSpPr>
          <p:spPr>
            <a:xfrm>
              <a:off x="886181" y="3885675"/>
              <a:ext cx="604290" cy="186551"/>
            </a:xfrm>
            <a:prstGeom prst="rect">
              <a:avLst/>
            </a:prstGeom>
            <a:noFill/>
          </p:spPr>
          <p:txBody>
            <a:bodyPr wrap="none" rtlCol="0">
              <a:spAutoFit/>
            </a:bodyPr>
            <a:lstStyle/>
            <a:p>
              <a:r>
                <a:rPr lang="en-GB" sz="1200"/>
                <a:t>London</a:t>
              </a:r>
            </a:p>
          </p:txBody>
        </p:sp>
        <p:pic>
          <p:nvPicPr>
            <p:cNvPr id="2" name="Picture 1">
              <a:extLst>
                <a:ext uri="{FF2B5EF4-FFF2-40B4-BE49-F238E27FC236}">
                  <a16:creationId xmlns:a16="http://schemas.microsoft.com/office/drawing/2014/main" id="{FCDF79AB-FA52-1144-B794-A061DD9BBB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7969" y="3424549"/>
              <a:ext cx="548640" cy="548640"/>
            </a:xfrm>
            <a:prstGeom prst="rect">
              <a:avLst/>
            </a:prstGeom>
          </p:spPr>
        </p:pic>
      </p:grpSp>
      <p:grpSp>
        <p:nvGrpSpPr>
          <p:cNvPr id="50" name="Group 49">
            <a:extLst>
              <a:ext uri="{FF2B5EF4-FFF2-40B4-BE49-F238E27FC236}">
                <a16:creationId xmlns:a16="http://schemas.microsoft.com/office/drawing/2014/main" id="{E84067B5-FC8C-E162-ABD5-9BB6A9B25FA7}"/>
              </a:ext>
            </a:extLst>
          </p:cNvPr>
          <p:cNvGrpSpPr/>
          <p:nvPr/>
        </p:nvGrpSpPr>
        <p:grpSpPr>
          <a:xfrm>
            <a:off x="1207619" y="4399672"/>
            <a:ext cx="548640" cy="683002"/>
            <a:chOff x="956597" y="4405268"/>
            <a:chExt cx="548640" cy="683002"/>
          </a:xfrm>
        </p:grpSpPr>
        <p:sp>
          <p:nvSpPr>
            <p:cNvPr id="27" name="TextBox 26">
              <a:extLst>
                <a:ext uri="{FF2B5EF4-FFF2-40B4-BE49-F238E27FC236}">
                  <a16:creationId xmlns:a16="http://schemas.microsoft.com/office/drawing/2014/main" id="{FBAF8CED-DE14-BB60-8FE6-3D31D5AE619B}"/>
                </a:ext>
              </a:extLst>
            </p:cNvPr>
            <p:cNvSpPr txBox="1"/>
            <p:nvPr/>
          </p:nvSpPr>
          <p:spPr>
            <a:xfrm>
              <a:off x="956597" y="4865685"/>
              <a:ext cx="413756" cy="222585"/>
            </a:xfrm>
            <a:prstGeom prst="rect">
              <a:avLst/>
            </a:prstGeom>
            <a:noFill/>
          </p:spPr>
          <p:txBody>
            <a:bodyPr wrap="none" rtlCol="0">
              <a:spAutoFit/>
            </a:bodyPr>
            <a:lstStyle/>
            <a:p>
              <a:r>
                <a:rPr lang="en-GB" sz="1200"/>
                <a:t>Paris</a:t>
              </a:r>
            </a:p>
          </p:txBody>
        </p:sp>
        <p:pic>
          <p:nvPicPr>
            <p:cNvPr id="16" name="Picture 15">
              <a:extLst>
                <a:ext uri="{FF2B5EF4-FFF2-40B4-BE49-F238E27FC236}">
                  <a16:creationId xmlns:a16="http://schemas.microsoft.com/office/drawing/2014/main" id="{61A7CDAB-6BBC-EA45-87EE-CBCCEAE2B3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6597" y="4405268"/>
              <a:ext cx="548640" cy="548640"/>
            </a:xfrm>
            <a:prstGeom prst="rect">
              <a:avLst/>
            </a:prstGeom>
          </p:spPr>
        </p:pic>
      </p:grpSp>
      <p:grpSp>
        <p:nvGrpSpPr>
          <p:cNvPr id="49" name="Group 48">
            <a:extLst>
              <a:ext uri="{FF2B5EF4-FFF2-40B4-BE49-F238E27FC236}">
                <a16:creationId xmlns:a16="http://schemas.microsoft.com/office/drawing/2014/main" id="{56B2B705-AAC9-4DD7-3D37-70F0D60060A9}"/>
              </a:ext>
            </a:extLst>
          </p:cNvPr>
          <p:cNvGrpSpPr/>
          <p:nvPr/>
        </p:nvGrpSpPr>
        <p:grpSpPr>
          <a:xfrm>
            <a:off x="1084288" y="5345804"/>
            <a:ext cx="660417" cy="697500"/>
            <a:chOff x="848479" y="5510175"/>
            <a:chExt cx="660417" cy="697500"/>
          </a:xfrm>
        </p:grpSpPr>
        <p:sp>
          <p:nvSpPr>
            <p:cNvPr id="28" name="TextBox 27">
              <a:extLst>
                <a:ext uri="{FF2B5EF4-FFF2-40B4-BE49-F238E27FC236}">
                  <a16:creationId xmlns:a16="http://schemas.microsoft.com/office/drawing/2014/main" id="{33FB98A1-FDE4-2CEC-E5DD-EE51F5307F65}"/>
                </a:ext>
              </a:extLst>
            </p:cNvPr>
            <p:cNvSpPr txBox="1"/>
            <p:nvPr/>
          </p:nvSpPr>
          <p:spPr>
            <a:xfrm>
              <a:off x="848479" y="5989701"/>
              <a:ext cx="544011" cy="217974"/>
            </a:xfrm>
            <a:prstGeom prst="rect">
              <a:avLst/>
            </a:prstGeom>
            <a:noFill/>
          </p:spPr>
          <p:txBody>
            <a:bodyPr wrap="none" rtlCol="0">
              <a:spAutoFit/>
            </a:bodyPr>
            <a:lstStyle/>
            <a:p>
              <a:r>
                <a:rPr lang="en-GB" sz="1200"/>
                <a:t>New York</a:t>
              </a:r>
            </a:p>
          </p:txBody>
        </p:sp>
        <p:pic>
          <p:nvPicPr>
            <p:cNvPr id="46" name="Picture 45">
              <a:extLst>
                <a:ext uri="{FF2B5EF4-FFF2-40B4-BE49-F238E27FC236}">
                  <a16:creationId xmlns:a16="http://schemas.microsoft.com/office/drawing/2014/main" id="{BC514B3A-BE7D-1B2B-E344-076E7CB4F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0256" y="5510175"/>
              <a:ext cx="548640" cy="548640"/>
            </a:xfrm>
            <a:prstGeom prst="rect">
              <a:avLst/>
            </a:prstGeom>
          </p:spPr>
        </p:pic>
      </p:grpSp>
      <p:pic>
        <p:nvPicPr>
          <p:cNvPr id="47" name="Picture 46">
            <a:extLst>
              <a:ext uri="{FF2B5EF4-FFF2-40B4-BE49-F238E27FC236}">
                <a16:creationId xmlns:a16="http://schemas.microsoft.com/office/drawing/2014/main" id="{48982AD3-2BDF-47E8-A315-40CE2E0B636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0118" y="1796774"/>
            <a:ext cx="548640" cy="548640"/>
          </a:xfrm>
          <a:prstGeom prst="rect">
            <a:avLst/>
          </a:prstGeom>
        </p:spPr>
      </p:pic>
      <p:sp>
        <p:nvSpPr>
          <p:cNvPr id="3" name="TextBox 2">
            <a:extLst>
              <a:ext uri="{FF2B5EF4-FFF2-40B4-BE49-F238E27FC236}">
                <a16:creationId xmlns:a16="http://schemas.microsoft.com/office/drawing/2014/main" id="{1C06DE2E-5CA4-E2E7-0E8E-FC9C71E08D3D}"/>
              </a:ext>
            </a:extLst>
          </p:cNvPr>
          <p:cNvSpPr txBox="1"/>
          <p:nvPr/>
        </p:nvSpPr>
        <p:spPr>
          <a:xfrm rot="16200000">
            <a:off x="-17243" y="4617115"/>
            <a:ext cx="1120820" cy="276999"/>
          </a:xfrm>
          <a:prstGeom prst="rect">
            <a:avLst/>
          </a:prstGeom>
          <a:noFill/>
        </p:spPr>
        <p:txBody>
          <a:bodyPr wrap="none" rtlCol="0">
            <a:spAutoFit/>
          </a:bodyPr>
          <a:lstStyle/>
          <a:p>
            <a:r>
              <a:rPr lang="en-GB" sz="1200" b="1"/>
              <a:t>Retail stores</a:t>
            </a:r>
          </a:p>
        </p:txBody>
      </p:sp>
      <p:sp>
        <p:nvSpPr>
          <p:cNvPr id="4" name="TextBox 3">
            <a:extLst>
              <a:ext uri="{FF2B5EF4-FFF2-40B4-BE49-F238E27FC236}">
                <a16:creationId xmlns:a16="http://schemas.microsoft.com/office/drawing/2014/main" id="{5A3BF782-E15D-9034-3D61-C923F60BB336}"/>
              </a:ext>
            </a:extLst>
          </p:cNvPr>
          <p:cNvSpPr txBox="1"/>
          <p:nvPr/>
        </p:nvSpPr>
        <p:spPr>
          <a:xfrm rot="16200000">
            <a:off x="-31669" y="1991030"/>
            <a:ext cx="1149674" cy="276999"/>
          </a:xfrm>
          <a:prstGeom prst="rect">
            <a:avLst/>
          </a:prstGeom>
          <a:noFill/>
        </p:spPr>
        <p:txBody>
          <a:bodyPr wrap="none" rtlCol="0">
            <a:spAutoFit/>
          </a:bodyPr>
          <a:lstStyle/>
          <a:p>
            <a:r>
              <a:rPr lang="en-GB" sz="1200" b="1"/>
              <a:t>E-commerce</a:t>
            </a:r>
          </a:p>
        </p:txBody>
      </p:sp>
      <p:pic>
        <p:nvPicPr>
          <p:cNvPr id="1026" name="Picture 2">
            <a:extLst>
              <a:ext uri="{FF2B5EF4-FFF2-40B4-BE49-F238E27FC236}">
                <a16:creationId xmlns:a16="http://schemas.microsoft.com/office/drawing/2014/main" id="{106B982C-E698-A861-D72F-4E6F9626448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32860" y="1893411"/>
            <a:ext cx="431683" cy="431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E4A296E-E128-CBBD-C41C-502F1785CC4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975039" y="1872240"/>
            <a:ext cx="473174" cy="4731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9F1E016-B61F-6DA8-375C-577100B6486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98769" y="3571422"/>
            <a:ext cx="425714" cy="4257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D4F09ED2-557A-CDA6-B236-C627AC64089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98769" y="4511479"/>
            <a:ext cx="425714" cy="4257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33B5B8A2-D495-59AF-FE75-7086382AB57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98769" y="5468730"/>
            <a:ext cx="425714" cy="425714"/>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0102" y="4491112"/>
            <a:ext cx="457200" cy="457200"/>
          </a:xfrm>
          <a:prstGeom prst="rect">
            <a:avLst/>
          </a:prstGeom>
        </p:spPr>
      </p:pic>
      <p:cxnSp>
        <p:nvCxnSpPr>
          <p:cNvPr id="19" name="Straight Arrow Connector 18">
            <a:extLst>
              <a:ext uri="{FF2B5EF4-FFF2-40B4-BE49-F238E27FC236}">
                <a16:creationId xmlns:a16="http://schemas.microsoft.com/office/drawing/2014/main" id="{51C3E05C-A68A-2653-4E84-49B55E398E34}"/>
              </a:ext>
            </a:extLst>
          </p:cNvPr>
          <p:cNvCxnSpPr>
            <a:cxnSpLocks/>
            <a:stCxn id="9" idx="3"/>
            <a:endCxn id="1030" idx="1"/>
          </p:cNvCxnSpPr>
          <p:nvPr/>
        </p:nvCxnSpPr>
        <p:spPr>
          <a:xfrm>
            <a:off x="2457294" y="2105947"/>
            <a:ext cx="517745" cy="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5AB04C-7919-79FA-B8D6-4C8226245579}"/>
              </a:ext>
            </a:extLst>
          </p:cNvPr>
          <p:cNvCxnSpPr>
            <a:endCxn id="1032" idx="1"/>
          </p:cNvCxnSpPr>
          <p:nvPr/>
        </p:nvCxnSpPr>
        <p:spPr>
          <a:xfrm>
            <a:off x="2457294" y="3784279"/>
            <a:ext cx="541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FB9D7E-94E9-0B05-EBF6-506DF9F532F3}"/>
              </a:ext>
            </a:extLst>
          </p:cNvPr>
          <p:cNvCxnSpPr/>
          <p:nvPr/>
        </p:nvCxnSpPr>
        <p:spPr>
          <a:xfrm>
            <a:off x="2474780" y="4719712"/>
            <a:ext cx="541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E139A1A-98E9-8504-FCDC-06CA418C939D}"/>
              </a:ext>
            </a:extLst>
          </p:cNvPr>
          <p:cNvCxnSpPr/>
          <p:nvPr/>
        </p:nvCxnSpPr>
        <p:spPr>
          <a:xfrm>
            <a:off x="2474779" y="5701949"/>
            <a:ext cx="541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E5944E16-3B67-D9A3-F7AF-181FF76111BB}"/>
              </a:ext>
            </a:extLst>
          </p:cNvPr>
          <p:cNvCxnSpPr>
            <a:stCxn id="1032" idx="3"/>
          </p:cNvCxnSpPr>
          <p:nvPr/>
        </p:nvCxnSpPr>
        <p:spPr>
          <a:xfrm>
            <a:off x="3424483" y="3784279"/>
            <a:ext cx="1366501" cy="935433"/>
          </a:xfrm>
          <a:prstGeom prst="bentConnector3">
            <a:avLst>
              <a:gd name="adj1" fmla="val 366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EB5C5C6-F054-85B9-5F32-9CC66C8BDB2E}"/>
              </a:ext>
            </a:extLst>
          </p:cNvPr>
          <p:cNvCxnSpPr>
            <a:cxnSpLocks/>
            <a:stCxn id="10" idx="3"/>
          </p:cNvCxnSpPr>
          <p:nvPr/>
        </p:nvCxnSpPr>
        <p:spPr>
          <a:xfrm flipV="1">
            <a:off x="3424483" y="4719712"/>
            <a:ext cx="1295619" cy="4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51D2443-14A4-ED0B-256E-E0B6F964EEEC}"/>
              </a:ext>
            </a:extLst>
          </p:cNvPr>
          <p:cNvCxnSpPr>
            <a:cxnSpLocks/>
            <a:endCxn id="14" idx="1"/>
          </p:cNvCxnSpPr>
          <p:nvPr/>
        </p:nvCxnSpPr>
        <p:spPr>
          <a:xfrm flipV="1">
            <a:off x="3398541" y="4719712"/>
            <a:ext cx="1321561" cy="961875"/>
          </a:xfrm>
          <a:prstGeom prst="bentConnector3">
            <a:avLst>
              <a:gd name="adj1" fmla="val 396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314DF3-24F9-598F-8D1D-16DCA9726AC1}"/>
              </a:ext>
            </a:extLst>
          </p:cNvPr>
          <p:cNvCxnSpPr>
            <a:cxnSpLocks/>
            <a:stCxn id="1030" idx="3"/>
            <a:endCxn id="1026" idx="1"/>
          </p:cNvCxnSpPr>
          <p:nvPr/>
        </p:nvCxnSpPr>
        <p:spPr>
          <a:xfrm>
            <a:off x="3448213" y="2108827"/>
            <a:ext cx="1284647" cy="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98DDA66E-3E6C-B373-A5DC-0B1C55B90C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34261" y="3270980"/>
            <a:ext cx="543902" cy="543902"/>
          </a:xfrm>
          <a:prstGeom prst="rect">
            <a:avLst/>
          </a:prstGeom>
        </p:spPr>
      </p:pic>
      <p:cxnSp>
        <p:nvCxnSpPr>
          <p:cNvPr id="61" name="Straight Arrow Connector 60">
            <a:extLst>
              <a:ext uri="{FF2B5EF4-FFF2-40B4-BE49-F238E27FC236}">
                <a16:creationId xmlns:a16="http://schemas.microsoft.com/office/drawing/2014/main" id="{D93F41DA-52BC-1FC2-BACA-2C426D175C91}"/>
              </a:ext>
            </a:extLst>
          </p:cNvPr>
          <p:cNvCxnSpPr/>
          <p:nvPr/>
        </p:nvCxnSpPr>
        <p:spPr>
          <a:xfrm flipV="1">
            <a:off x="4935944" y="3810926"/>
            <a:ext cx="0" cy="680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B0D004C-8AFF-9D3F-06C9-E5C82EC13FE2}"/>
              </a:ext>
            </a:extLst>
          </p:cNvPr>
          <p:cNvCxnSpPr/>
          <p:nvPr/>
        </p:nvCxnSpPr>
        <p:spPr>
          <a:xfrm>
            <a:off x="4948701" y="2345414"/>
            <a:ext cx="0" cy="91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C7428719-FD72-49B0-D6F0-FDC1E0FF1EC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348657" y="3258814"/>
            <a:ext cx="568234" cy="568234"/>
          </a:xfrm>
          <a:prstGeom prst="rect">
            <a:avLst/>
          </a:prstGeom>
          <a:noFill/>
          <a:extLst>
            <a:ext uri="{909E8E84-426E-40DD-AFC4-6F175D3DCCD1}">
              <a14:hiddenFill xmlns:a14="http://schemas.microsoft.com/office/drawing/2010/main">
                <a:solidFill>
                  <a:srgbClr val="FFFFFF"/>
                </a:solidFill>
              </a14:hiddenFill>
            </a:ext>
          </a:extLst>
        </p:spPr>
      </p:pic>
      <p:cxnSp>
        <p:nvCxnSpPr>
          <p:cNvPr id="1029" name="Straight Arrow Connector 1028">
            <a:extLst>
              <a:ext uri="{FF2B5EF4-FFF2-40B4-BE49-F238E27FC236}">
                <a16:creationId xmlns:a16="http://schemas.microsoft.com/office/drawing/2014/main" id="{2FCB505E-BC43-BC23-80EA-D0F25C3D1ECD}"/>
              </a:ext>
            </a:extLst>
          </p:cNvPr>
          <p:cNvCxnSpPr>
            <a:stCxn id="1034" idx="1"/>
          </p:cNvCxnSpPr>
          <p:nvPr/>
        </p:nvCxnSpPr>
        <p:spPr>
          <a:xfrm flipH="1">
            <a:off x="5177302" y="3542931"/>
            <a:ext cx="1171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3" name="Picture 2">
            <a:extLst>
              <a:ext uri="{FF2B5EF4-FFF2-40B4-BE49-F238E27FC236}">
                <a16:creationId xmlns:a16="http://schemas.microsoft.com/office/drawing/2014/main" id="{BCDDBDF7-E3B4-0207-5FA1-5C5768516EA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099736" y="1923689"/>
            <a:ext cx="257082" cy="257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0B1C8A2-0580-91FE-C170-130A30ECC8F9}"/>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148971" y="3613073"/>
            <a:ext cx="257082" cy="2570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7555F07-7AEE-1014-FCC7-7B1F0EB5DD8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146816" y="4590402"/>
            <a:ext cx="257082" cy="2570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5F603DA-5E31-63EE-BE2B-BAA2798F23C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146816" y="5568248"/>
            <a:ext cx="257082" cy="25708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B9861A2-0093-69AF-DA93-A8F05DC0F3A8}"/>
              </a:ext>
            </a:extLst>
          </p:cNvPr>
          <p:cNvSpPr txBox="1"/>
          <p:nvPr/>
        </p:nvSpPr>
        <p:spPr>
          <a:xfrm>
            <a:off x="6261980" y="3906736"/>
            <a:ext cx="795411" cy="200055"/>
          </a:xfrm>
          <a:prstGeom prst="rect">
            <a:avLst/>
          </a:prstGeom>
          <a:noFill/>
        </p:spPr>
        <p:txBody>
          <a:bodyPr wrap="none" rtlCol="0">
            <a:spAutoFit/>
          </a:bodyPr>
          <a:lstStyle/>
          <a:p>
            <a:r>
              <a:rPr lang="en-GB" sz="700"/>
              <a:t>Data Analysts </a:t>
            </a:r>
          </a:p>
        </p:txBody>
      </p:sp>
    </p:spTree>
    <p:extLst>
      <p:ext uri="{BB962C8B-B14F-4D97-AF65-F5344CB8AC3E}">
        <p14:creationId xmlns:p14="http://schemas.microsoft.com/office/powerpoint/2010/main" val="170327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BD1D3-38DA-A782-8353-C802C0659E23}"/>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506D082D-9D15-50EA-B91E-F0251F3A8BE4}"/>
              </a:ext>
            </a:extLst>
          </p:cNvPr>
          <p:cNvSpPr/>
          <p:nvPr/>
        </p:nvSpPr>
        <p:spPr>
          <a:xfrm>
            <a:off x="507667" y="2996155"/>
            <a:ext cx="1550132" cy="3344684"/>
          </a:xfrm>
          <a:prstGeom prst="rect">
            <a:avLst/>
          </a:prstGeom>
          <a:solidFill>
            <a:schemeClr val="bg1">
              <a:alpha val="34000"/>
            </a:schemeClr>
          </a:solidFill>
          <a:ln w="31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r>
              <a:rPr lang="en-GB" sz="1000">
                <a:solidFill>
                  <a:srgbClr val="0070C0"/>
                </a:solidFill>
              </a:rPr>
              <a:t>On-prem POS System</a:t>
            </a:r>
          </a:p>
        </p:txBody>
      </p:sp>
      <p:sp>
        <p:nvSpPr>
          <p:cNvPr id="9" name="Rectangle 8">
            <a:extLst>
              <a:ext uri="{FF2B5EF4-FFF2-40B4-BE49-F238E27FC236}">
                <a16:creationId xmlns:a16="http://schemas.microsoft.com/office/drawing/2014/main" id="{F181A708-02ED-9888-0784-0E3FE4F32E85}"/>
              </a:ext>
            </a:extLst>
          </p:cNvPr>
          <p:cNvSpPr/>
          <p:nvPr/>
        </p:nvSpPr>
        <p:spPr>
          <a:xfrm>
            <a:off x="507667" y="1560414"/>
            <a:ext cx="1550132" cy="1370465"/>
          </a:xfrm>
          <a:prstGeom prst="rect">
            <a:avLst/>
          </a:prstGeom>
          <a:solidFill>
            <a:schemeClr val="bg1">
              <a:alpha val="34000"/>
            </a:schemeClr>
          </a:solidFill>
          <a:ln w="31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pPr algn="ctr"/>
            <a:r>
              <a:rPr lang="en-GB" sz="1000">
                <a:solidFill>
                  <a:srgbClr val="0070C0"/>
                </a:solidFill>
              </a:rPr>
              <a:t>Cloud</a:t>
            </a:r>
          </a:p>
        </p:txBody>
      </p:sp>
      <p:sp>
        <p:nvSpPr>
          <p:cNvPr id="15" name="Title 180">
            <a:extLst>
              <a:ext uri="{FF2B5EF4-FFF2-40B4-BE49-F238E27FC236}">
                <a16:creationId xmlns:a16="http://schemas.microsoft.com/office/drawing/2014/main" id="{11575B9E-BF9C-3740-174E-52F6762E051D}"/>
              </a:ext>
            </a:extLst>
          </p:cNvPr>
          <p:cNvSpPr txBox="1">
            <a:spLocks/>
          </p:cNvSpPr>
          <p:nvPr/>
        </p:nvSpPr>
        <p:spPr>
          <a:xfrm>
            <a:off x="287892" y="275766"/>
            <a:ext cx="10808407" cy="521840"/>
          </a:xfrm>
          <a:prstGeom prst="rect">
            <a:avLst/>
          </a:prstGeom>
        </p:spPr>
        <p:txBody>
          <a:bodyPr>
            <a:noAutofit/>
          </a:bodyPr>
          <a:lstStyle>
            <a:lvl1pPr algn="l" defTabSz="914400" rtl="0" eaLnBrk="1" latinLnBrk="0" hangingPunct="1">
              <a:lnSpc>
                <a:spcPct val="90000"/>
              </a:lnSpc>
              <a:spcBef>
                <a:spcPct val="0"/>
              </a:spcBef>
              <a:buNone/>
              <a:defRPr sz="4000" b="1" i="0" kern="1200">
                <a:solidFill>
                  <a:schemeClr val="tx1"/>
                </a:solidFill>
                <a:latin typeface="Inter SemiBold" panose="02000503000000020004" pitchFamily="2" charset="0"/>
                <a:ea typeface="Inter SemiBold" panose="02000503000000020004" pitchFamily="2" charset="0"/>
                <a:cs typeface="+mj-cs"/>
              </a:defRPr>
            </a:lvl1pPr>
          </a:lstStyle>
          <a:p>
            <a:r>
              <a:rPr lang="en-US" sz="3200" b="0"/>
              <a:t>Proposed Solution – New data warehouse</a:t>
            </a:r>
          </a:p>
        </p:txBody>
      </p:sp>
      <p:sp>
        <p:nvSpPr>
          <p:cNvPr id="18" name="ZoneTexte 17">
            <a:extLst>
              <a:ext uri="{FF2B5EF4-FFF2-40B4-BE49-F238E27FC236}">
                <a16:creationId xmlns:a16="http://schemas.microsoft.com/office/drawing/2014/main" id="{5B00B2CF-DB99-575B-E7A2-5BD3D481B20F}"/>
              </a:ext>
            </a:extLst>
          </p:cNvPr>
          <p:cNvSpPr txBox="1"/>
          <p:nvPr/>
        </p:nvSpPr>
        <p:spPr>
          <a:xfrm>
            <a:off x="287892" y="727597"/>
            <a:ext cx="11480363" cy="307777"/>
          </a:xfrm>
          <a:prstGeom prst="rect">
            <a:avLst/>
          </a:prstGeom>
          <a:noFill/>
        </p:spPr>
        <p:txBody>
          <a:bodyPr wrap="square" lIns="91440" tIns="45720" rIns="91440" bIns="45720" rtlCol="0" anchor="t">
            <a:spAutoFit/>
          </a:bodyPr>
          <a:lstStyle/>
          <a:p>
            <a:r>
              <a:rPr lang="en-US" sz="1400"/>
              <a:t>Create the data foundation for operational efficiency. </a:t>
            </a:r>
            <a:endParaRPr lang="fr-FR" sz="1400"/>
          </a:p>
        </p:txBody>
      </p:sp>
      <p:grpSp>
        <p:nvGrpSpPr>
          <p:cNvPr id="51" name="Group 50">
            <a:extLst>
              <a:ext uri="{FF2B5EF4-FFF2-40B4-BE49-F238E27FC236}">
                <a16:creationId xmlns:a16="http://schemas.microsoft.com/office/drawing/2014/main" id="{40EC1EBE-F01D-D616-0B3F-7A3B26225F32}"/>
              </a:ext>
            </a:extLst>
          </p:cNvPr>
          <p:cNvGrpSpPr/>
          <p:nvPr/>
        </p:nvGrpSpPr>
        <p:grpSpPr>
          <a:xfrm>
            <a:off x="753485" y="3302196"/>
            <a:ext cx="604290" cy="740535"/>
            <a:chOff x="918222" y="3232654"/>
            <a:chExt cx="604290" cy="740535"/>
          </a:xfrm>
        </p:grpSpPr>
        <p:sp>
          <p:nvSpPr>
            <p:cNvPr id="26" name="TextBox 25">
              <a:extLst>
                <a:ext uri="{FF2B5EF4-FFF2-40B4-BE49-F238E27FC236}">
                  <a16:creationId xmlns:a16="http://schemas.microsoft.com/office/drawing/2014/main" id="{BD6B432C-5F9A-04CD-8C6E-17070E85C9C8}"/>
                </a:ext>
              </a:extLst>
            </p:cNvPr>
            <p:cNvSpPr txBox="1"/>
            <p:nvPr/>
          </p:nvSpPr>
          <p:spPr>
            <a:xfrm>
              <a:off x="918222" y="3232654"/>
              <a:ext cx="604290" cy="186551"/>
            </a:xfrm>
            <a:prstGeom prst="rect">
              <a:avLst/>
            </a:prstGeom>
            <a:noFill/>
          </p:spPr>
          <p:txBody>
            <a:bodyPr wrap="none" rtlCol="0">
              <a:spAutoFit/>
            </a:bodyPr>
            <a:lstStyle/>
            <a:p>
              <a:r>
                <a:rPr lang="en-GB" sz="1200"/>
                <a:t>London</a:t>
              </a:r>
            </a:p>
          </p:txBody>
        </p:sp>
        <p:pic>
          <p:nvPicPr>
            <p:cNvPr id="2" name="Picture 1">
              <a:extLst>
                <a:ext uri="{FF2B5EF4-FFF2-40B4-BE49-F238E27FC236}">
                  <a16:creationId xmlns:a16="http://schemas.microsoft.com/office/drawing/2014/main" id="{2289246E-97EC-CB1C-33B3-76F7D92FFE3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7969" y="3424549"/>
              <a:ext cx="548640" cy="548640"/>
            </a:xfrm>
            <a:prstGeom prst="rect">
              <a:avLst/>
            </a:prstGeom>
          </p:spPr>
        </p:pic>
      </p:grpSp>
      <p:grpSp>
        <p:nvGrpSpPr>
          <p:cNvPr id="50" name="Group 49">
            <a:extLst>
              <a:ext uri="{FF2B5EF4-FFF2-40B4-BE49-F238E27FC236}">
                <a16:creationId xmlns:a16="http://schemas.microsoft.com/office/drawing/2014/main" id="{47526970-040C-91A6-85A5-EFD619A0ACFF}"/>
              </a:ext>
            </a:extLst>
          </p:cNvPr>
          <p:cNvGrpSpPr/>
          <p:nvPr/>
        </p:nvGrpSpPr>
        <p:grpSpPr>
          <a:xfrm>
            <a:off x="781310" y="4269961"/>
            <a:ext cx="548640" cy="720079"/>
            <a:chOff x="956597" y="4233829"/>
            <a:chExt cx="548640" cy="720079"/>
          </a:xfrm>
        </p:grpSpPr>
        <p:sp>
          <p:nvSpPr>
            <p:cNvPr id="27" name="TextBox 26">
              <a:extLst>
                <a:ext uri="{FF2B5EF4-FFF2-40B4-BE49-F238E27FC236}">
                  <a16:creationId xmlns:a16="http://schemas.microsoft.com/office/drawing/2014/main" id="{9245313A-D91D-B01C-6D2F-8FBAA87B078A}"/>
                </a:ext>
              </a:extLst>
            </p:cNvPr>
            <p:cNvSpPr txBox="1"/>
            <p:nvPr/>
          </p:nvSpPr>
          <p:spPr>
            <a:xfrm>
              <a:off x="1012759" y="4233829"/>
              <a:ext cx="413756" cy="222585"/>
            </a:xfrm>
            <a:prstGeom prst="rect">
              <a:avLst/>
            </a:prstGeom>
            <a:noFill/>
          </p:spPr>
          <p:txBody>
            <a:bodyPr wrap="none" rtlCol="0">
              <a:spAutoFit/>
            </a:bodyPr>
            <a:lstStyle/>
            <a:p>
              <a:r>
                <a:rPr lang="en-GB" sz="1200"/>
                <a:t>Paris</a:t>
              </a:r>
            </a:p>
          </p:txBody>
        </p:sp>
        <p:pic>
          <p:nvPicPr>
            <p:cNvPr id="16" name="Picture 15">
              <a:extLst>
                <a:ext uri="{FF2B5EF4-FFF2-40B4-BE49-F238E27FC236}">
                  <a16:creationId xmlns:a16="http://schemas.microsoft.com/office/drawing/2014/main" id="{4C0D70B7-FA96-4E29-B287-1FB9E85C67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6597" y="4405268"/>
              <a:ext cx="548640" cy="548640"/>
            </a:xfrm>
            <a:prstGeom prst="rect">
              <a:avLst/>
            </a:prstGeom>
          </p:spPr>
        </p:pic>
      </p:grpSp>
      <p:grpSp>
        <p:nvGrpSpPr>
          <p:cNvPr id="49" name="Group 48">
            <a:extLst>
              <a:ext uri="{FF2B5EF4-FFF2-40B4-BE49-F238E27FC236}">
                <a16:creationId xmlns:a16="http://schemas.microsoft.com/office/drawing/2014/main" id="{D5F4C267-E7F4-C53C-6CA3-0BFE232D3E03}"/>
              </a:ext>
            </a:extLst>
          </p:cNvPr>
          <p:cNvGrpSpPr/>
          <p:nvPr/>
        </p:nvGrpSpPr>
        <p:grpSpPr>
          <a:xfrm>
            <a:off x="702309" y="5213500"/>
            <a:ext cx="833883" cy="722672"/>
            <a:chOff x="892809" y="5336143"/>
            <a:chExt cx="833883" cy="722672"/>
          </a:xfrm>
        </p:grpSpPr>
        <p:sp>
          <p:nvSpPr>
            <p:cNvPr id="28" name="TextBox 27">
              <a:extLst>
                <a:ext uri="{FF2B5EF4-FFF2-40B4-BE49-F238E27FC236}">
                  <a16:creationId xmlns:a16="http://schemas.microsoft.com/office/drawing/2014/main" id="{756A8F07-E13B-C6A0-E621-ECFDF64BC050}"/>
                </a:ext>
              </a:extLst>
            </p:cNvPr>
            <p:cNvSpPr txBox="1"/>
            <p:nvPr/>
          </p:nvSpPr>
          <p:spPr>
            <a:xfrm>
              <a:off x="892809" y="5336143"/>
              <a:ext cx="833883" cy="261610"/>
            </a:xfrm>
            <a:prstGeom prst="rect">
              <a:avLst/>
            </a:prstGeom>
            <a:noFill/>
          </p:spPr>
          <p:txBody>
            <a:bodyPr wrap="none" rtlCol="0">
              <a:spAutoFit/>
            </a:bodyPr>
            <a:lstStyle/>
            <a:p>
              <a:r>
                <a:rPr lang="en-GB" sz="1100"/>
                <a:t>New York</a:t>
              </a:r>
            </a:p>
          </p:txBody>
        </p:sp>
        <p:pic>
          <p:nvPicPr>
            <p:cNvPr id="46" name="Picture 45">
              <a:extLst>
                <a:ext uri="{FF2B5EF4-FFF2-40B4-BE49-F238E27FC236}">
                  <a16:creationId xmlns:a16="http://schemas.microsoft.com/office/drawing/2014/main" id="{26046167-B22F-0E5E-CE21-80A84F65CF1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0256" y="5510175"/>
              <a:ext cx="548640" cy="548640"/>
            </a:xfrm>
            <a:prstGeom prst="rect">
              <a:avLst/>
            </a:prstGeom>
          </p:spPr>
        </p:pic>
      </p:grpSp>
      <p:pic>
        <p:nvPicPr>
          <p:cNvPr id="47" name="Picture 46">
            <a:extLst>
              <a:ext uri="{FF2B5EF4-FFF2-40B4-BE49-F238E27FC236}">
                <a16:creationId xmlns:a16="http://schemas.microsoft.com/office/drawing/2014/main" id="{4157F66F-5C19-AD5C-3EA9-981C525F6D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098" y="1942632"/>
            <a:ext cx="548640" cy="548640"/>
          </a:xfrm>
          <a:prstGeom prst="rect">
            <a:avLst/>
          </a:prstGeom>
        </p:spPr>
      </p:pic>
      <p:sp>
        <p:nvSpPr>
          <p:cNvPr id="3" name="TextBox 2">
            <a:extLst>
              <a:ext uri="{FF2B5EF4-FFF2-40B4-BE49-F238E27FC236}">
                <a16:creationId xmlns:a16="http://schemas.microsoft.com/office/drawing/2014/main" id="{D1E36DE3-79DC-C71D-5FC0-4AC1077127DE}"/>
              </a:ext>
            </a:extLst>
          </p:cNvPr>
          <p:cNvSpPr txBox="1"/>
          <p:nvPr/>
        </p:nvSpPr>
        <p:spPr>
          <a:xfrm rot="16200000">
            <a:off x="-134018" y="4756815"/>
            <a:ext cx="1120820" cy="276999"/>
          </a:xfrm>
          <a:prstGeom prst="rect">
            <a:avLst/>
          </a:prstGeom>
          <a:noFill/>
        </p:spPr>
        <p:txBody>
          <a:bodyPr wrap="none" rtlCol="0">
            <a:spAutoFit/>
          </a:bodyPr>
          <a:lstStyle/>
          <a:p>
            <a:r>
              <a:rPr lang="en-GB" sz="1200" b="1"/>
              <a:t>Retail stores</a:t>
            </a:r>
          </a:p>
        </p:txBody>
      </p:sp>
      <p:sp>
        <p:nvSpPr>
          <p:cNvPr id="4" name="TextBox 3">
            <a:extLst>
              <a:ext uri="{FF2B5EF4-FFF2-40B4-BE49-F238E27FC236}">
                <a16:creationId xmlns:a16="http://schemas.microsoft.com/office/drawing/2014/main" id="{F2BB747C-2EB3-55A7-B5C5-FD55EF457091}"/>
              </a:ext>
            </a:extLst>
          </p:cNvPr>
          <p:cNvSpPr txBox="1"/>
          <p:nvPr/>
        </p:nvSpPr>
        <p:spPr>
          <a:xfrm rot="16200000">
            <a:off x="-148444" y="2130730"/>
            <a:ext cx="1149674" cy="276999"/>
          </a:xfrm>
          <a:prstGeom prst="rect">
            <a:avLst/>
          </a:prstGeom>
          <a:noFill/>
        </p:spPr>
        <p:txBody>
          <a:bodyPr wrap="none" rtlCol="0">
            <a:spAutoFit/>
          </a:bodyPr>
          <a:lstStyle/>
          <a:p>
            <a:r>
              <a:rPr lang="en-GB" sz="1200" b="1"/>
              <a:t>E-commerce</a:t>
            </a:r>
          </a:p>
        </p:txBody>
      </p:sp>
      <p:grpSp>
        <p:nvGrpSpPr>
          <p:cNvPr id="6" name="Group 5">
            <a:extLst>
              <a:ext uri="{FF2B5EF4-FFF2-40B4-BE49-F238E27FC236}">
                <a16:creationId xmlns:a16="http://schemas.microsoft.com/office/drawing/2014/main" id="{EDB857EB-7049-123B-9899-6B1AC3F336A1}"/>
              </a:ext>
            </a:extLst>
          </p:cNvPr>
          <p:cNvGrpSpPr/>
          <p:nvPr/>
        </p:nvGrpSpPr>
        <p:grpSpPr>
          <a:xfrm>
            <a:off x="1274525" y="2265044"/>
            <a:ext cx="556563" cy="517733"/>
            <a:chOff x="1788662" y="2053841"/>
            <a:chExt cx="556563" cy="517733"/>
          </a:xfrm>
        </p:grpSpPr>
        <p:sp>
          <p:nvSpPr>
            <p:cNvPr id="13" name="TextBox 12">
              <a:extLst>
                <a:ext uri="{FF2B5EF4-FFF2-40B4-BE49-F238E27FC236}">
                  <a16:creationId xmlns:a16="http://schemas.microsoft.com/office/drawing/2014/main" id="{25A24894-A6B9-4910-6198-77159842DFE6}"/>
                </a:ext>
              </a:extLst>
            </p:cNvPr>
            <p:cNvSpPr txBox="1"/>
            <p:nvPr/>
          </p:nvSpPr>
          <p:spPr>
            <a:xfrm>
              <a:off x="1788662" y="2371519"/>
              <a:ext cx="556563" cy="200055"/>
            </a:xfrm>
            <a:prstGeom prst="rect">
              <a:avLst/>
            </a:prstGeom>
            <a:noFill/>
          </p:spPr>
          <p:txBody>
            <a:bodyPr wrap="none" rtlCol="0">
              <a:spAutoFit/>
            </a:bodyPr>
            <a:lstStyle/>
            <a:p>
              <a:r>
                <a:rPr lang="en-GB" sz="700"/>
                <a:t>(MySQL)</a:t>
              </a:r>
            </a:p>
          </p:txBody>
        </p:sp>
        <p:pic>
          <p:nvPicPr>
            <p:cNvPr id="1033" name="Picture 2">
              <a:extLst>
                <a:ext uri="{FF2B5EF4-FFF2-40B4-BE49-F238E27FC236}">
                  <a16:creationId xmlns:a16="http://schemas.microsoft.com/office/drawing/2014/main" id="{EA71BE5C-CDD1-60B2-3A6C-62E65AFD1A6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84641" y="2053841"/>
              <a:ext cx="317678" cy="3176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Connector: Elbow 6">
            <a:extLst>
              <a:ext uri="{FF2B5EF4-FFF2-40B4-BE49-F238E27FC236}">
                <a16:creationId xmlns:a16="http://schemas.microsoft.com/office/drawing/2014/main" id="{76D52E50-80A7-A6A6-AB14-7258C758D9EB}"/>
              </a:ext>
            </a:extLst>
          </p:cNvPr>
          <p:cNvCxnSpPr>
            <a:cxnSpLocks/>
            <a:stCxn id="1033" idx="3"/>
            <a:endCxn id="1026" idx="0"/>
          </p:cNvCxnSpPr>
          <p:nvPr/>
        </p:nvCxnSpPr>
        <p:spPr>
          <a:xfrm>
            <a:off x="1688182" y="2423883"/>
            <a:ext cx="2719507" cy="1941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7EACEB7-218E-8602-E23E-CD275FD2CC3B}"/>
              </a:ext>
            </a:extLst>
          </p:cNvPr>
          <p:cNvSpPr txBox="1"/>
          <p:nvPr/>
        </p:nvSpPr>
        <p:spPr>
          <a:xfrm>
            <a:off x="2325348" y="2223212"/>
            <a:ext cx="1560815" cy="200055"/>
          </a:xfrm>
          <a:prstGeom prst="rect">
            <a:avLst/>
          </a:prstGeom>
          <a:noFill/>
        </p:spPr>
        <p:txBody>
          <a:bodyPr wrap="square" rtlCol="0">
            <a:spAutoFit/>
          </a:bodyPr>
          <a:lstStyle/>
          <a:p>
            <a:pPr algn="ctr"/>
            <a:r>
              <a:rPr lang="en-GB" sz="700"/>
              <a:t>Qlik Talend Cloud (CDC)</a:t>
            </a:r>
          </a:p>
        </p:txBody>
      </p:sp>
      <p:grpSp>
        <p:nvGrpSpPr>
          <p:cNvPr id="20" name="Group 19">
            <a:extLst>
              <a:ext uri="{FF2B5EF4-FFF2-40B4-BE49-F238E27FC236}">
                <a16:creationId xmlns:a16="http://schemas.microsoft.com/office/drawing/2014/main" id="{88C992F7-39DA-4018-1167-7493524186F3}"/>
              </a:ext>
            </a:extLst>
          </p:cNvPr>
          <p:cNvGrpSpPr/>
          <p:nvPr/>
        </p:nvGrpSpPr>
        <p:grpSpPr>
          <a:xfrm>
            <a:off x="1180505" y="3878489"/>
            <a:ext cx="756938" cy="501716"/>
            <a:chOff x="1511146" y="3716538"/>
            <a:chExt cx="756938" cy="501716"/>
          </a:xfrm>
        </p:grpSpPr>
        <p:sp>
          <p:nvSpPr>
            <p:cNvPr id="12" name="TextBox 11">
              <a:extLst>
                <a:ext uri="{FF2B5EF4-FFF2-40B4-BE49-F238E27FC236}">
                  <a16:creationId xmlns:a16="http://schemas.microsoft.com/office/drawing/2014/main" id="{CE5746DB-90FF-8F22-5E01-FCE0DF192D12}"/>
                </a:ext>
              </a:extLst>
            </p:cNvPr>
            <p:cNvSpPr txBox="1"/>
            <p:nvPr/>
          </p:nvSpPr>
          <p:spPr>
            <a:xfrm>
              <a:off x="1511146" y="4018199"/>
              <a:ext cx="756938" cy="200055"/>
            </a:xfrm>
            <a:prstGeom prst="rect">
              <a:avLst/>
            </a:prstGeom>
            <a:noFill/>
          </p:spPr>
          <p:txBody>
            <a:bodyPr wrap="none" rtlCol="0">
              <a:spAutoFit/>
            </a:bodyPr>
            <a:lstStyle/>
            <a:p>
              <a:r>
                <a:rPr lang="en-GB" sz="700"/>
                <a:t>(PostgreSQL)</a:t>
              </a:r>
            </a:p>
          </p:txBody>
        </p:sp>
        <p:pic>
          <p:nvPicPr>
            <p:cNvPr id="14" name="Picture 2">
              <a:extLst>
                <a:ext uri="{FF2B5EF4-FFF2-40B4-BE49-F238E27FC236}">
                  <a16:creationId xmlns:a16="http://schemas.microsoft.com/office/drawing/2014/main" id="{53AA0EB7-DB3B-86ED-71DB-3B16188DD12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23668" y="3716538"/>
              <a:ext cx="317678" cy="3176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F9A040DE-F91A-14FD-7376-5A828437A660}"/>
              </a:ext>
            </a:extLst>
          </p:cNvPr>
          <p:cNvGrpSpPr/>
          <p:nvPr/>
        </p:nvGrpSpPr>
        <p:grpSpPr>
          <a:xfrm>
            <a:off x="1146893" y="4761704"/>
            <a:ext cx="756938" cy="501716"/>
            <a:chOff x="1511146" y="3716538"/>
            <a:chExt cx="756938" cy="501716"/>
          </a:xfrm>
        </p:grpSpPr>
        <p:sp>
          <p:nvSpPr>
            <p:cNvPr id="22" name="TextBox 21">
              <a:extLst>
                <a:ext uri="{FF2B5EF4-FFF2-40B4-BE49-F238E27FC236}">
                  <a16:creationId xmlns:a16="http://schemas.microsoft.com/office/drawing/2014/main" id="{82288EA5-1700-9B8E-7624-91B52CBCDB7F}"/>
                </a:ext>
              </a:extLst>
            </p:cNvPr>
            <p:cNvSpPr txBox="1"/>
            <p:nvPr/>
          </p:nvSpPr>
          <p:spPr>
            <a:xfrm>
              <a:off x="1511146" y="4018199"/>
              <a:ext cx="756938" cy="200055"/>
            </a:xfrm>
            <a:prstGeom prst="rect">
              <a:avLst/>
            </a:prstGeom>
            <a:noFill/>
          </p:spPr>
          <p:txBody>
            <a:bodyPr wrap="none" rtlCol="0">
              <a:spAutoFit/>
            </a:bodyPr>
            <a:lstStyle/>
            <a:p>
              <a:r>
                <a:rPr lang="en-GB" sz="700"/>
                <a:t>(PostgreSQL)</a:t>
              </a:r>
            </a:p>
          </p:txBody>
        </p:sp>
        <p:pic>
          <p:nvPicPr>
            <p:cNvPr id="29" name="Picture 2">
              <a:extLst>
                <a:ext uri="{FF2B5EF4-FFF2-40B4-BE49-F238E27FC236}">
                  <a16:creationId xmlns:a16="http://schemas.microsoft.com/office/drawing/2014/main" id="{AE1AE169-9620-4D1F-6453-10D94538496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23668" y="3716538"/>
              <a:ext cx="317678" cy="3176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DEFA904C-569B-2061-6564-DBB0856BCB86}"/>
              </a:ext>
            </a:extLst>
          </p:cNvPr>
          <p:cNvGrpSpPr/>
          <p:nvPr/>
        </p:nvGrpSpPr>
        <p:grpSpPr>
          <a:xfrm>
            <a:off x="1168652" y="5720798"/>
            <a:ext cx="756938" cy="501716"/>
            <a:chOff x="1511146" y="3716538"/>
            <a:chExt cx="756938" cy="501716"/>
          </a:xfrm>
        </p:grpSpPr>
        <p:sp>
          <p:nvSpPr>
            <p:cNvPr id="33" name="TextBox 32">
              <a:extLst>
                <a:ext uri="{FF2B5EF4-FFF2-40B4-BE49-F238E27FC236}">
                  <a16:creationId xmlns:a16="http://schemas.microsoft.com/office/drawing/2014/main" id="{A10D9ABA-3F7A-B0DC-7AC6-FE34ECC5F8E4}"/>
                </a:ext>
              </a:extLst>
            </p:cNvPr>
            <p:cNvSpPr txBox="1"/>
            <p:nvPr/>
          </p:nvSpPr>
          <p:spPr>
            <a:xfrm>
              <a:off x="1511146" y="4018199"/>
              <a:ext cx="756938" cy="200055"/>
            </a:xfrm>
            <a:prstGeom prst="rect">
              <a:avLst/>
            </a:prstGeom>
            <a:noFill/>
          </p:spPr>
          <p:txBody>
            <a:bodyPr wrap="none" rtlCol="0">
              <a:spAutoFit/>
            </a:bodyPr>
            <a:lstStyle/>
            <a:p>
              <a:r>
                <a:rPr lang="en-GB" sz="700"/>
                <a:t>(PostgreSQL)</a:t>
              </a:r>
            </a:p>
          </p:txBody>
        </p:sp>
        <p:pic>
          <p:nvPicPr>
            <p:cNvPr id="34" name="Picture 2">
              <a:extLst>
                <a:ext uri="{FF2B5EF4-FFF2-40B4-BE49-F238E27FC236}">
                  <a16:creationId xmlns:a16="http://schemas.microsoft.com/office/drawing/2014/main" id="{9CE7A7E2-A6E0-341F-9692-A1B98BD48A7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23668" y="3716538"/>
              <a:ext cx="317678" cy="3176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7" name="Connector: Elbow 36">
            <a:extLst>
              <a:ext uri="{FF2B5EF4-FFF2-40B4-BE49-F238E27FC236}">
                <a16:creationId xmlns:a16="http://schemas.microsoft.com/office/drawing/2014/main" id="{8AC130DA-7C31-7AB5-D322-B0BB58E4CC58}"/>
              </a:ext>
            </a:extLst>
          </p:cNvPr>
          <p:cNvCxnSpPr>
            <a:cxnSpLocks/>
            <a:stCxn id="14" idx="3"/>
            <a:endCxn id="1026" idx="2"/>
          </p:cNvCxnSpPr>
          <p:nvPr/>
        </p:nvCxnSpPr>
        <p:spPr>
          <a:xfrm flipV="1">
            <a:off x="1710705" y="3049741"/>
            <a:ext cx="2696984" cy="9875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B4715AF-10EC-23E4-E630-260EB5E9FACC}"/>
              </a:ext>
            </a:extLst>
          </p:cNvPr>
          <p:cNvCxnSpPr>
            <a:cxnSpLocks/>
            <a:stCxn id="29" idx="3"/>
            <a:endCxn id="1026" idx="2"/>
          </p:cNvCxnSpPr>
          <p:nvPr/>
        </p:nvCxnSpPr>
        <p:spPr>
          <a:xfrm flipV="1">
            <a:off x="1677093" y="3049741"/>
            <a:ext cx="2730596" cy="18708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98C8BD7A-5D89-A359-C801-CB3AA2703A69}"/>
              </a:ext>
            </a:extLst>
          </p:cNvPr>
          <p:cNvCxnSpPr>
            <a:cxnSpLocks/>
            <a:stCxn id="34" idx="3"/>
            <a:endCxn id="1026" idx="2"/>
          </p:cNvCxnSpPr>
          <p:nvPr/>
        </p:nvCxnSpPr>
        <p:spPr>
          <a:xfrm flipV="1">
            <a:off x="1698852" y="3049741"/>
            <a:ext cx="2708837" cy="28298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CE7A171-3A95-D363-3CAF-29868232B2A4}"/>
              </a:ext>
            </a:extLst>
          </p:cNvPr>
          <p:cNvSpPr txBox="1"/>
          <p:nvPr/>
        </p:nvSpPr>
        <p:spPr>
          <a:xfrm>
            <a:off x="2406851" y="3809054"/>
            <a:ext cx="1452816" cy="200055"/>
          </a:xfrm>
          <a:prstGeom prst="rect">
            <a:avLst/>
          </a:prstGeom>
          <a:noFill/>
        </p:spPr>
        <p:txBody>
          <a:bodyPr wrap="square" rtlCol="0">
            <a:spAutoFit/>
          </a:bodyPr>
          <a:lstStyle/>
          <a:p>
            <a:pPr algn="ctr"/>
            <a:r>
              <a:rPr lang="en-GB" sz="700"/>
              <a:t>Qlik Talend Cloud (CDC)</a:t>
            </a:r>
          </a:p>
        </p:txBody>
      </p:sp>
      <p:sp>
        <p:nvSpPr>
          <p:cNvPr id="43" name="TextBox 42">
            <a:extLst>
              <a:ext uri="{FF2B5EF4-FFF2-40B4-BE49-F238E27FC236}">
                <a16:creationId xmlns:a16="http://schemas.microsoft.com/office/drawing/2014/main" id="{3B00F44B-E14D-14F4-5233-466BC8F690BE}"/>
              </a:ext>
            </a:extLst>
          </p:cNvPr>
          <p:cNvSpPr txBox="1"/>
          <p:nvPr/>
        </p:nvSpPr>
        <p:spPr>
          <a:xfrm>
            <a:off x="2413959" y="4707022"/>
            <a:ext cx="1453697" cy="200055"/>
          </a:xfrm>
          <a:prstGeom prst="rect">
            <a:avLst/>
          </a:prstGeom>
          <a:noFill/>
        </p:spPr>
        <p:txBody>
          <a:bodyPr wrap="square" rtlCol="0">
            <a:spAutoFit/>
          </a:bodyPr>
          <a:lstStyle/>
          <a:p>
            <a:pPr algn="ctr"/>
            <a:r>
              <a:rPr lang="en-GB" sz="700"/>
              <a:t>Qlik Talend Cloud (CDC)</a:t>
            </a:r>
          </a:p>
        </p:txBody>
      </p:sp>
      <p:sp>
        <p:nvSpPr>
          <p:cNvPr id="44" name="TextBox 43">
            <a:extLst>
              <a:ext uri="{FF2B5EF4-FFF2-40B4-BE49-F238E27FC236}">
                <a16:creationId xmlns:a16="http://schemas.microsoft.com/office/drawing/2014/main" id="{A9F94B8F-0AA3-864C-9DB9-3EAF7622B58B}"/>
              </a:ext>
            </a:extLst>
          </p:cNvPr>
          <p:cNvSpPr txBox="1"/>
          <p:nvPr/>
        </p:nvSpPr>
        <p:spPr>
          <a:xfrm>
            <a:off x="2413960" y="5667746"/>
            <a:ext cx="1494396" cy="200055"/>
          </a:xfrm>
          <a:prstGeom prst="rect">
            <a:avLst/>
          </a:prstGeom>
          <a:noFill/>
        </p:spPr>
        <p:txBody>
          <a:bodyPr wrap="square" rtlCol="0">
            <a:spAutoFit/>
          </a:bodyPr>
          <a:lstStyle/>
          <a:p>
            <a:pPr algn="ctr"/>
            <a:r>
              <a:rPr lang="en-GB" sz="700"/>
              <a:t>Qlik Talend Cloud (CDC)</a:t>
            </a:r>
          </a:p>
        </p:txBody>
      </p:sp>
      <p:graphicFrame>
        <p:nvGraphicFramePr>
          <p:cNvPr id="45" name="Table 44">
            <a:extLst>
              <a:ext uri="{FF2B5EF4-FFF2-40B4-BE49-F238E27FC236}">
                <a16:creationId xmlns:a16="http://schemas.microsoft.com/office/drawing/2014/main" id="{45FD9542-C384-94F0-09BD-F67DFF37148E}"/>
              </a:ext>
            </a:extLst>
          </p:cNvPr>
          <p:cNvGraphicFramePr>
            <a:graphicFrameLocks noGrp="1"/>
          </p:cNvGraphicFramePr>
          <p:nvPr>
            <p:extLst>
              <p:ext uri="{D42A27DB-BD31-4B8C-83A1-F6EECF244321}">
                <p14:modId xmlns:p14="http://schemas.microsoft.com/office/powerpoint/2010/main" val="2672107825"/>
              </p:ext>
            </p:extLst>
          </p:nvPr>
        </p:nvGraphicFramePr>
        <p:xfrm>
          <a:off x="7643364" y="1487206"/>
          <a:ext cx="4124891" cy="4853632"/>
        </p:xfrm>
        <a:graphic>
          <a:graphicData uri="http://schemas.openxmlformats.org/drawingml/2006/table">
            <a:tbl>
              <a:tblPr bandRow="1">
                <a:tableStyleId>{F5AB1C69-6EDB-4FF4-983F-18BD219EF322}</a:tableStyleId>
              </a:tblPr>
              <a:tblGrid>
                <a:gridCol w="2212325">
                  <a:extLst>
                    <a:ext uri="{9D8B030D-6E8A-4147-A177-3AD203B41FA5}">
                      <a16:colId xmlns:a16="http://schemas.microsoft.com/office/drawing/2014/main" val="3288988346"/>
                    </a:ext>
                  </a:extLst>
                </a:gridCol>
                <a:gridCol w="1912566">
                  <a:extLst>
                    <a:ext uri="{9D8B030D-6E8A-4147-A177-3AD203B41FA5}">
                      <a16:colId xmlns:a16="http://schemas.microsoft.com/office/drawing/2014/main" val="3201409095"/>
                    </a:ext>
                  </a:extLst>
                </a:gridCol>
              </a:tblGrid>
              <a:tr h="500374">
                <a:tc>
                  <a:txBody>
                    <a:bodyPr/>
                    <a:lstStyle/>
                    <a:p>
                      <a:r>
                        <a:rPr lang="en-US" sz="1400" b="1">
                          <a:solidFill>
                            <a:schemeClr val="bg1"/>
                          </a:solidFill>
                        </a:rPr>
                        <a:t>Data Challenge</a:t>
                      </a:r>
                    </a:p>
                  </a:txBody>
                  <a:tcPr anchor="ctr">
                    <a:solidFill>
                      <a:schemeClr val="accent3">
                        <a:lumMod val="75000"/>
                      </a:schemeClr>
                    </a:solidFill>
                  </a:tcPr>
                </a:tc>
                <a:tc>
                  <a:txBody>
                    <a:bodyPr/>
                    <a:lstStyle/>
                    <a:p>
                      <a:r>
                        <a:rPr lang="en-US" sz="1400" b="1">
                          <a:solidFill>
                            <a:schemeClr val="bg1"/>
                          </a:solidFill>
                        </a:rPr>
                        <a:t>Solution</a:t>
                      </a:r>
                    </a:p>
                  </a:txBody>
                  <a:tcPr anchor="ctr">
                    <a:solidFill>
                      <a:schemeClr val="accent3">
                        <a:lumMod val="75000"/>
                      </a:schemeClr>
                    </a:solidFill>
                  </a:tcPr>
                </a:tc>
                <a:extLst>
                  <a:ext uri="{0D108BD9-81ED-4DB2-BD59-A6C34878D82A}">
                    <a16:rowId xmlns:a16="http://schemas.microsoft.com/office/drawing/2014/main" val="2867114656"/>
                  </a:ext>
                </a:extLst>
              </a:tr>
              <a:tr h="1651236">
                <a:tc>
                  <a:txBody>
                    <a:bodyPr/>
                    <a:lstStyle/>
                    <a:p>
                      <a:pPr marL="285750" indent="-285750">
                        <a:buFont typeface="Arial" panose="020B0604020202020204" pitchFamily="34" charset="0"/>
                        <a:buChar char="•"/>
                      </a:pPr>
                      <a:r>
                        <a:rPr lang="en-US" sz="1200">
                          <a:solidFill>
                            <a:schemeClr val="bg1"/>
                          </a:solidFill>
                        </a:rPr>
                        <a:t>Data in multiple formats and platforms.</a:t>
                      </a:r>
                    </a:p>
                    <a:p>
                      <a:pPr marL="285750" indent="-285750">
                        <a:buFont typeface="Arial" panose="020B0604020202020204" pitchFamily="34" charset="0"/>
                        <a:buChar char="•"/>
                      </a:pPr>
                      <a:endParaRPr lang="en-US" sz="1200">
                        <a:solidFill>
                          <a:schemeClr val="bg1"/>
                        </a:solidFill>
                      </a:endParaRPr>
                    </a:p>
                  </a:txBody>
                  <a:tcPr anchor="ctr">
                    <a:solidFill>
                      <a:schemeClr val="accent3">
                        <a:lumMod val="75000"/>
                      </a:schemeClr>
                    </a:solidFill>
                  </a:tcPr>
                </a:tc>
                <a:tc>
                  <a:txBody>
                    <a:bodyPr/>
                    <a:lstStyle/>
                    <a:p>
                      <a:pPr marL="171450" indent="-171450">
                        <a:buFont typeface="Wingdings" panose="05000000000000000000" pitchFamily="2" charset="2"/>
                        <a:buChar char="ü"/>
                      </a:pPr>
                      <a:r>
                        <a:rPr lang="en-US" sz="1100">
                          <a:solidFill>
                            <a:schemeClr val="bg1"/>
                          </a:solidFill>
                        </a:rPr>
                        <a:t>Decommission APIs &amp; flat-file input, and instead connect directly to source databases to extract real-time data</a:t>
                      </a:r>
                    </a:p>
                  </a:txBody>
                  <a:tcPr anchor="ctr">
                    <a:solidFill>
                      <a:schemeClr val="accent3">
                        <a:lumMod val="75000"/>
                      </a:schemeClr>
                    </a:solidFill>
                  </a:tcPr>
                </a:tc>
                <a:extLst>
                  <a:ext uri="{0D108BD9-81ED-4DB2-BD59-A6C34878D82A}">
                    <a16:rowId xmlns:a16="http://schemas.microsoft.com/office/drawing/2014/main" val="786333881"/>
                  </a:ext>
                </a:extLst>
              </a:tr>
              <a:tr h="1351011">
                <a:tc>
                  <a:txBody>
                    <a:bodyPr/>
                    <a:lstStyle/>
                    <a:p>
                      <a:pPr marL="285750" indent="-285750">
                        <a:buFont typeface="Arial" panose="020B0604020202020204" pitchFamily="34" charset="0"/>
                        <a:buChar char="•"/>
                      </a:pPr>
                      <a:r>
                        <a:rPr lang="en-US" sz="1200">
                          <a:solidFill>
                            <a:schemeClr val="bg1"/>
                          </a:solidFill>
                        </a:rPr>
                        <a:t>Data analysis is time consuming as data is not available in a central location</a:t>
                      </a:r>
                    </a:p>
                    <a:p>
                      <a:pPr marL="285750" indent="-285750">
                        <a:buFont typeface="Arial" panose="020B0604020202020204" pitchFamily="34" charset="0"/>
                        <a:buChar char="•"/>
                      </a:pPr>
                      <a:endParaRPr lang="en-US" sz="1200">
                        <a:solidFill>
                          <a:schemeClr val="bg1"/>
                        </a:solidFill>
                      </a:endParaRPr>
                    </a:p>
                  </a:txBody>
                  <a:tcPr anchor="ctr">
                    <a:solidFill>
                      <a:schemeClr val="accent3">
                        <a:lumMod val="75000"/>
                      </a:schemeClr>
                    </a:solidFill>
                  </a:tcPr>
                </a:tc>
                <a:tc>
                  <a:txBody>
                    <a:bodyPr/>
                    <a:lstStyle/>
                    <a:p>
                      <a:pPr marL="171450" indent="-171450">
                        <a:buFont typeface="Wingdings" panose="05000000000000000000" pitchFamily="2" charset="2"/>
                        <a:buChar char="ü"/>
                      </a:pPr>
                      <a:r>
                        <a:rPr lang="en-US" sz="1100">
                          <a:solidFill>
                            <a:schemeClr val="bg1"/>
                          </a:solidFill>
                        </a:rPr>
                        <a:t>Create new data warehouse at the headquarters to centralize data storage and retrieval.</a:t>
                      </a:r>
                    </a:p>
                  </a:txBody>
                  <a:tcPr anchor="ctr">
                    <a:solidFill>
                      <a:schemeClr val="accent3">
                        <a:lumMod val="75000"/>
                      </a:schemeClr>
                    </a:solidFill>
                  </a:tcPr>
                </a:tc>
                <a:extLst>
                  <a:ext uri="{0D108BD9-81ED-4DB2-BD59-A6C34878D82A}">
                    <a16:rowId xmlns:a16="http://schemas.microsoft.com/office/drawing/2014/main" val="743509723"/>
                  </a:ext>
                </a:extLst>
              </a:tr>
              <a:tr h="1351011">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bg1"/>
                          </a:solidFill>
                        </a:rPr>
                        <a:t>Data is not easily accessible to all users in the organization.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solidFill>
                          <a:schemeClr val="bg1"/>
                        </a:solidFill>
                      </a:endParaRPr>
                    </a:p>
                  </a:txBody>
                  <a:tcPr anchor="ctr">
                    <a:solidFill>
                      <a:schemeClr val="accent3">
                        <a:lumMod val="75000"/>
                      </a:schemeClr>
                    </a:solidFill>
                  </a:tcPr>
                </a:tc>
                <a:tc>
                  <a:txBody>
                    <a:bodyPr/>
                    <a:lstStyle/>
                    <a:p>
                      <a:pPr marL="171450" indent="-171450">
                        <a:buFont typeface="Wingdings" panose="05000000000000000000" pitchFamily="2" charset="2"/>
                        <a:buChar char="ü"/>
                      </a:pPr>
                      <a:r>
                        <a:rPr lang="en-US" sz="1100">
                          <a:solidFill>
                            <a:schemeClr val="bg1"/>
                          </a:solidFill>
                        </a:rPr>
                        <a:t>Create Data Marts and Data Products to make data accessible in a governed way.</a:t>
                      </a:r>
                    </a:p>
                  </a:txBody>
                  <a:tcPr anchor="ctr">
                    <a:solidFill>
                      <a:schemeClr val="accent3">
                        <a:lumMod val="75000"/>
                      </a:schemeClr>
                    </a:solidFill>
                  </a:tcPr>
                </a:tc>
                <a:extLst>
                  <a:ext uri="{0D108BD9-81ED-4DB2-BD59-A6C34878D82A}">
                    <a16:rowId xmlns:a16="http://schemas.microsoft.com/office/drawing/2014/main" val="2732221245"/>
                  </a:ext>
                </a:extLst>
              </a:tr>
            </a:tbl>
          </a:graphicData>
        </a:graphic>
      </p:graphicFrame>
      <p:grpSp>
        <p:nvGrpSpPr>
          <p:cNvPr id="35" name="Group 34">
            <a:extLst>
              <a:ext uri="{FF2B5EF4-FFF2-40B4-BE49-F238E27FC236}">
                <a16:creationId xmlns:a16="http://schemas.microsoft.com/office/drawing/2014/main" id="{970A2468-EDC2-9B6A-536B-DD6C40F31222}"/>
              </a:ext>
            </a:extLst>
          </p:cNvPr>
          <p:cNvGrpSpPr/>
          <p:nvPr/>
        </p:nvGrpSpPr>
        <p:grpSpPr>
          <a:xfrm>
            <a:off x="4782669" y="4469663"/>
            <a:ext cx="652743" cy="596878"/>
            <a:chOff x="4541725" y="4374174"/>
            <a:chExt cx="652743" cy="596878"/>
          </a:xfrm>
        </p:grpSpPr>
        <p:pic>
          <p:nvPicPr>
            <p:cNvPr id="56" name="Graphic 40">
              <a:extLst>
                <a:ext uri="{FF2B5EF4-FFF2-40B4-BE49-F238E27FC236}">
                  <a16:creationId xmlns:a16="http://schemas.microsoft.com/office/drawing/2014/main" id="{C5B7D6AB-06C6-2446-B12E-6178599B2F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41254" y="4374174"/>
              <a:ext cx="396823" cy="396823"/>
            </a:xfrm>
            <a:prstGeom prst="rect">
              <a:avLst/>
            </a:prstGeom>
          </p:spPr>
        </p:pic>
        <p:sp>
          <p:nvSpPr>
            <p:cNvPr id="59" name="TextBox 58">
              <a:extLst>
                <a:ext uri="{FF2B5EF4-FFF2-40B4-BE49-F238E27FC236}">
                  <a16:creationId xmlns:a16="http://schemas.microsoft.com/office/drawing/2014/main" id="{41EFFDD4-82AF-4925-B6CB-E90A1CF13457}"/>
                </a:ext>
              </a:extLst>
            </p:cNvPr>
            <p:cNvSpPr txBox="1"/>
            <p:nvPr/>
          </p:nvSpPr>
          <p:spPr>
            <a:xfrm>
              <a:off x="4541725" y="4770997"/>
              <a:ext cx="652743" cy="200055"/>
            </a:xfrm>
            <a:prstGeom prst="rect">
              <a:avLst/>
            </a:prstGeom>
            <a:noFill/>
          </p:spPr>
          <p:txBody>
            <a:bodyPr wrap="none" rtlCol="0">
              <a:spAutoFit/>
            </a:bodyPr>
            <a:lstStyle/>
            <a:p>
              <a:r>
                <a:rPr lang="en-GB" sz="700"/>
                <a:t>Data Marts</a:t>
              </a:r>
            </a:p>
          </p:txBody>
        </p:sp>
      </p:grpSp>
      <p:sp>
        <p:nvSpPr>
          <p:cNvPr id="57" name="Rectangle 56">
            <a:extLst>
              <a:ext uri="{FF2B5EF4-FFF2-40B4-BE49-F238E27FC236}">
                <a16:creationId xmlns:a16="http://schemas.microsoft.com/office/drawing/2014/main" id="{93710111-B9ED-D13E-FAF2-9E9C46737A0A}"/>
              </a:ext>
            </a:extLst>
          </p:cNvPr>
          <p:cNvSpPr/>
          <p:nvPr/>
        </p:nvSpPr>
        <p:spPr>
          <a:xfrm>
            <a:off x="3890869" y="1560413"/>
            <a:ext cx="2362526" cy="4780425"/>
          </a:xfrm>
          <a:prstGeom prst="rect">
            <a:avLst/>
          </a:prstGeom>
          <a:solidFill>
            <a:schemeClr val="bg1">
              <a:alpha val="34000"/>
            </a:schemeClr>
          </a:solidFill>
          <a:ln w="3175">
            <a:solidFill>
              <a:schemeClr val="tx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pPr algn="ctr"/>
            <a:r>
              <a:rPr lang="en-GB" sz="1100">
                <a:solidFill>
                  <a:srgbClr val="0070C0"/>
                </a:solidFill>
              </a:rPr>
              <a:t>Headquarters</a:t>
            </a:r>
          </a:p>
        </p:txBody>
      </p:sp>
      <p:grpSp>
        <p:nvGrpSpPr>
          <p:cNvPr id="1037" name="Group 1036">
            <a:extLst>
              <a:ext uri="{FF2B5EF4-FFF2-40B4-BE49-F238E27FC236}">
                <a16:creationId xmlns:a16="http://schemas.microsoft.com/office/drawing/2014/main" id="{D7B4426F-C6C3-410D-835F-FC692FCBD1C9}"/>
              </a:ext>
            </a:extLst>
          </p:cNvPr>
          <p:cNvGrpSpPr/>
          <p:nvPr/>
        </p:nvGrpSpPr>
        <p:grpSpPr>
          <a:xfrm>
            <a:off x="4669901" y="5382425"/>
            <a:ext cx="841035" cy="538428"/>
            <a:chOff x="2733811" y="5992078"/>
            <a:chExt cx="841035" cy="538428"/>
          </a:xfrm>
        </p:grpSpPr>
        <p:pic>
          <p:nvPicPr>
            <p:cNvPr id="58" name="Graphic 11">
              <a:extLst>
                <a:ext uri="{FF2B5EF4-FFF2-40B4-BE49-F238E27FC236}">
                  <a16:creationId xmlns:a16="http://schemas.microsoft.com/office/drawing/2014/main" id="{EA3B9560-665B-B04A-B6DE-383039DBC9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53358" y="5992078"/>
              <a:ext cx="372548" cy="301670"/>
            </a:xfrm>
            <a:prstGeom prst="rect">
              <a:avLst/>
            </a:prstGeom>
          </p:spPr>
        </p:pic>
        <p:sp>
          <p:nvSpPr>
            <p:cNvPr id="60" name="TextBox 59">
              <a:extLst>
                <a:ext uri="{FF2B5EF4-FFF2-40B4-BE49-F238E27FC236}">
                  <a16:creationId xmlns:a16="http://schemas.microsoft.com/office/drawing/2014/main" id="{0B25D222-DEDF-D306-D519-901728E77FA5}"/>
                </a:ext>
              </a:extLst>
            </p:cNvPr>
            <p:cNvSpPr txBox="1"/>
            <p:nvPr/>
          </p:nvSpPr>
          <p:spPr>
            <a:xfrm>
              <a:off x="2733811" y="6330451"/>
              <a:ext cx="841035" cy="200055"/>
            </a:xfrm>
            <a:prstGeom prst="rect">
              <a:avLst/>
            </a:prstGeom>
            <a:noFill/>
          </p:spPr>
          <p:txBody>
            <a:bodyPr wrap="square" rtlCol="0">
              <a:spAutoFit/>
            </a:bodyPr>
            <a:lstStyle/>
            <a:p>
              <a:r>
                <a:rPr lang="en-GB" sz="700"/>
                <a:t>Data Products</a:t>
              </a:r>
            </a:p>
          </p:txBody>
        </p:sp>
      </p:grpSp>
      <p:grpSp>
        <p:nvGrpSpPr>
          <p:cNvPr id="1039" name="Group 1038">
            <a:extLst>
              <a:ext uri="{FF2B5EF4-FFF2-40B4-BE49-F238E27FC236}">
                <a16:creationId xmlns:a16="http://schemas.microsoft.com/office/drawing/2014/main" id="{B313D883-C494-5FBF-CC49-B5B975151B58}"/>
              </a:ext>
            </a:extLst>
          </p:cNvPr>
          <p:cNvGrpSpPr/>
          <p:nvPr/>
        </p:nvGrpSpPr>
        <p:grpSpPr>
          <a:xfrm>
            <a:off x="6469592" y="5305400"/>
            <a:ext cx="795411" cy="634417"/>
            <a:chOff x="5670395" y="4578747"/>
            <a:chExt cx="795411" cy="634417"/>
          </a:xfrm>
        </p:grpSpPr>
        <p:pic>
          <p:nvPicPr>
            <p:cNvPr id="1034" name="Picture 10">
              <a:extLst>
                <a:ext uri="{FF2B5EF4-FFF2-40B4-BE49-F238E27FC236}">
                  <a16:creationId xmlns:a16="http://schemas.microsoft.com/office/drawing/2014/main" id="{2F4F235D-3D25-3CF8-096A-706610129D73}"/>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803135" y="4578747"/>
              <a:ext cx="427954" cy="42795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BAFA7AF8-CA69-C58A-DB36-C3D5D51184E9}"/>
                </a:ext>
              </a:extLst>
            </p:cNvPr>
            <p:cNvSpPr txBox="1"/>
            <p:nvPr/>
          </p:nvSpPr>
          <p:spPr>
            <a:xfrm>
              <a:off x="5670395" y="5013109"/>
              <a:ext cx="795411" cy="200055"/>
            </a:xfrm>
            <a:prstGeom prst="rect">
              <a:avLst/>
            </a:prstGeom>
            <a:noFill/>
          </p:spPr>
          <p:txBody>
            <a:bodyPr wrap="none" rtlCol="0">
              <a:spAutoFit/>
            </a:bodyPr>
            <a:lstStyle/>
            <a:p>
              <a:r>
                <a:rPr lang="en-GB" sz="700"/>
                <a:t>Data Analysts </a:t>
              </a:r>
            </a:p>
          </p:txBody>
        </p:sp>
      </p:grpSp>
      <p:grpSp>
        <p:nvGrpSpPr>
          <p:cNvPr id="1038" name="Group 1037">
            <a:extLst>
              <a:ext uri="{FF2B5EF4-FFF2-40B4-BE49-F238E27FC236}">
                <a16:creationId xmlns:a16="http://schemas.microsoft.com/office/drawing/2014/main" id="{091BAF17-983F-6D68-0894-38F9B6A97CA5}"/>
              </a:ext>
            </a:extLst>
          </p:cNvPr>
          <p:cNvGrpSpPr/>
          <p:nvPr/>
        </p:nvGrpSpPr>
        <p:grpSpPr>
          <a:xfrm>
            <a:off x="6406581" y="4136854"/>
            <a:ext cx="819455" cy="717923"/>
            <a:chOff x="5614401" y="3401986"/>
            <a:chExt cx="819455" cy="717923"/>
          </a:xfrm>
        </p:grpSpPr>
        <p:pic>
          <p:nvPicPr>
            <p:cNvPr id="1024" name="Picture 1023">
              <a:extLst>
                <a:ext uri="{FF2B5EF4-FFF2-40B4-BE49-F238E27FC236}">
                  <a16:creationId xmlns:a16="http://schemas.microsoft.com/office/drawing/2014/main" id="{0B083EFC-C40E-F54C-B83A-CC2FCF626D4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775267" y="3401986"/>
              <a:ext cx="548640" cy="548640"/>
            </a:xfrm>
            <a:prstGeom prst="rect">
              <a:avLst/>
            </a:prstGeom>
          </p:spPr>
        </p:pic>
        <p:sp>
          <p:nvSpPr>
            <p:cNvPr id="1025" name="TextBox 1024">
              <a:extLst>
                <a:ext uri="{FF2B5EF4-FFF2-40B4-BE49-F238E27FC236}">
                  <a16:creationId xmlns:a16="http://schemas.microsoft.com/office/drawing/2014/main" id="{8CD0D64E-E4CB-AC4D-7740-C3FB7F654F13}"/>
                </a:ext>
              </a:extLst>
            </p:cNvPr>
            <p:cNvSpPr txBox="1"/>
            <p:nvPr/>
          </p:nvSpPr>
          <p:spPr>
            <a:xfrm>
              <a:off x="5614401" y="3919854"/>
              <a:ext cx="819455" cy="200055"/>
            </a:xfrm>
            <a:prstGeom prst="rect">
              <a:avLst/>
            </a:prstGeom>
            <a:noFill/>
          </p:spPr>
          <p:txBody>
            <a:bodyPr wrap="none" rtlCol="0">
              <a:spAutoFit/>
            </a:bodyPr>
            <a:lstStyle/>
            <a:p>
              <a:r>
                <a:rPr lang="en-GB" sz="700"/>
                <a:t>Business users</a:t>
              </a:r>
            </a:p>
          </p:txBody>
        </p:sp>
      </p:grpSp>
      <p:cxnSp>
        <p:nvCxnSpPr>
          <p:cNvPr id="1028" name="Connector: Elbow 1027">
            <a:extLst>
              <a:ext uri="{FF2B5EF4-FFF2-40B4-BE49-F238E27FC236}">
                <a16:creationId xmlns:a16="http://schemas.microsoft.com/office/drawing/2014/main" id="{C9816766-D7B1-A63F-902E-D58B71124484}"/>
              </a:ext>
            </a:extLst>
          </p:cNvPr>
          <p:cNvCxnSpPr>
            <a:stCxn id="1026" idx="3"/>
          </p:cNvCxnSpPr>
          <p:nvPr/>
        </p:nvCxnSpPr>
        <p:spPr>
          <a:xfrm>
            <a:off x="4623530" y="2833900"/>
            <a:ext cx="431485" cy="5951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D58DAB8-0F98-09C1-AB3B-92026457833E}"/>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191847" y="2618058"/>
            <a:ext cx="431683" cy="431683"/>
          </a:xfrm>
          <a:prstGeom prst="rect">
            <a:avLst/>
          </a:prstGeom>
          <a:noFill/>
          <a:extLst>
            <a:ext uri="{909E8E84-426E-40DD-AFC4-6F175D3DCCD1}">
              <a14:hiddenFill xmlns:a14="http://schemas.microsoft.com/office/drawing/2010/main">
                <a:solidFill>
                  <a:srgbClr val="FFFFFF"/>
                </a:solidFill>
              </a14:hiddenFill>
            </a:ext>
          </a:extLst>
        </p:spPr>
      </p:pic>
      <p:sp>
        <p:nvSpPr>
          <p:cNvPr id="1031" name="TextBox 1030">
            <a:extLst>
              <a:ext uri="{FF2B5EF4-FFF2-40B4-BE49-F238E27FC236}">
                <a16:creationId xmlns:a16="http://schemas.microsoft.com/office/drawing/2014/main" id="{5416A286-6ECB-F1EE-C7C1-FEABFFD0E9AA}"/>
              </a:ext>
            </a:extLst>
          </p:cNvPr>
          <p:cNvSpPr txBox="1"/>
          <p:nvPr/>
        </p:nvSpPr>
        <p:spPr>
          <a:xfrm>
            <a:off x="4398871" y="3048294"/>
            <a:ext cx="519694" cy="200055"/>
          </a:xfrm>
          <a:prstGeom prst="rect">
            <a:avLst/>
          </a:prstGeom>
          <a:noFill/>
        </p:spPr>
        <p:txBody>
          <a:bodyPr wrap="none" lIns="91440" tIns="45720" rIns="91440" bIns="45720" rtlCol="0" anchor="t">
            <a:spAutoFit/>
          </a:bodyPr>
          <a:lstStyle/>
          <a:p>
            <a:r>
              <a:rPr lang="en-GB" sz="700"/>
              <a:t>Storage</a:t>
            </a:r>
            <a:endParaRPr lang="en-US"/>
          </a:p>
        </p:txBody>
      </p:sp>
      <p:grpSp>
        <p:nvGrpSpPr>
          <p:cNvPr id="36" name="Group 35">
            <a:extLst>
              <a:ext uri="{FF2B5EF4-FFF2-40B4-BE49-F238E27FC236}">
                <a16:creationId xmlns:a16="http://schemas.microsoft.com/office/drawing/2014/main" id="{8BB7DF05-941B-7F28-57EE-83BFF011C539}"/>
              </a:ext>
            </a:extLst>
          </p:cNvPr>
          <p:cNvGrpSpPr/>
          <p:nvPr/>
        </p:nvGrpSpPr>
        <p:grpSpPr>
          <a:xfrm>
            <a:off x="4636222" y="3410537"/>
            <a:ext cx="878767" cy="631738"/>
            <a:chOff x="4416447" y="3410537"/>
            <a:chExt cx="878767" cy="631738"/>
          </a:xfrm>
        </p:grpSpPr>
        <p:pic>
          <p:nvPicPr>
            <p:cNvPr id="5" name="Picture 2">
              <a:extLst>
                <a:ext uri="{FF2B5EF4-FFF2-40B4-BE49-F238E27FC236}">
                  <a16:creationId xmlns:a16="http://schemas.microsoft.com/office/drawing/2014/main" id="{9207E1C1-2D50-249E-FE4D-9938D55A091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622312" y="3410537"/>
              <a:ext cx="431683" cy="4316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320575-8E36-8464-E082-B58C12FC21B9}"/>
                </a:ext>
              </a:extLst>
            </p:cNvPr>
            <p:cNvSpPr txBox="1"/>
            <p:nvPr/>
          </p:nvSpPr>
          <p:spPr>
            <a:xfrm>
              <a:off x="4416447" y="3842220"/>
              <a:ext cx="878767" cy="200055"/>
            </a:xfrm>
            <a:prstGeom prst="rect">
              <a:avLst/>
            </a:prstGeom>
            <a:noFill/>
          </p:spPr>
          <p:txBody>
            <a:bodyPr wrap="none" rtlCol="0">
              <a:spAutoFit/>
            </a:bodyPr>
            <a:lstStyle/>
            <a:p>
              <a:r>
                <a:rPr lang="en-GB" sz="700"/>
                <a:t>Data warehouse</a:t>
              </a:r>
            </a:p>
          </p:txBody>
        </p:sp>
      </p:grpSp>
      <p:cxnSp>
        <p:nvCxnSpPr>
          <p:cNvPr id="1027" name="Straight Arrow Connector 1026">
            <a:extLst>
              <a:ext uri="{FF2B5EF4-FFF2-40B4-BE49-F238E27FC236}">
                <a16:creationId xmlns:a16="http://schemas.microsoft.com/office/drawing/2014/main" id="{BD1BC70A-46E3-8A0B-7CC2-47BA2A1ACAAB}"/>
              </a:ext>
            </a:extLst>
          </p:cNvPr>
          <p:cNvCxnSpPr>
            <a:cxnSpLocks/>
            <a:stCxn id="8" idx="0"/>
          </p:cNvCxnSpPr>
          <p:nvPr/>
        </p:nvCxnSpPr>
        <p:spPr>
          <a:xfrm>
            <a:off x="5075606" y="3842220"/>
            <a:ext cx="0" cy="59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5" name="TextBox 1034">
            <a:extLst>
              <a:ext uri="{FF2B5EF4-FFF2-40B4-BE49-F238E27FC236}">
                <a16:creationId xmlns:a16="http://schemas.microsoft.com/office/drawing/2014/main" id="{81D6FAE4-8677-9807-9AFE-481A7924FBAC}"/>
              </a:ext>
            </a:extLst>
          </p:cNvPr>
          <p:cNvSpPr txBox="1"/>
          <p:nvPr/>
        </p:nvSpPr>
        <p:spPr>
          <a:xfrm>
            <a:off x="5110669" y="3018009"/>
            <a:ext cx="934871" cy="307777"/>
          </a:xfrm>
          <a:prstGeom prst="rect">
            <a:avLst/>
          </a:prstGeom>
          <a:noFill/>
        </p:spPr>
        <p:txBody>
          <a:bodyPr wrap="none" rtlCol="0">
            <a:spAutoFit/>
          </a:bodyPr>
          <a:lstStyle/>
          <a:p>
            <a:r>
              <a:rPr lang="en-GB" sz="700"/>
              <a:t>Qlik Talend Cloud</a:t>
            </a:r>
          </a:p>
          <a:p>
            <a:r>
              <a:rPr lang="en-GB" sz="700"/>
              <a:t>(Transformation)</a:t>
            </a:r>
          </a:p>
        </p:txBody>
      </p:sp>
      <p:sp>
        <p:nvSpPr>
          <p:cNvPr id="1036" name="TextBox 1035">
            <a:extLst>
              <a:ext uri="{FF2B5EF4-FFF2-40B4-BE49-F238E27FC236}">
                <a16:creationId xmlns:a16="http://schemas.microsoft.com/office/drawing/2014/main" id="{84C748B7-2C90-E109-1B0C-4D04FA8FDCE2}"/>
              </a:ext>
            </a:extLst>
          </p:cNvPr>
          <p:cNvSpPr txBox="1"/>
          <p:nvPr/>
        </p:nvSpPr>
        <p:spPr>
          <a:xfrm>
            <a:off x="5071491" y="4123662"/>
            <a:ext cx="1154483" cy="200055"/>
          </a:xfrm>
          <a:prstGeom prst="rect">
            <a:avLst/>
          </a:prstGeom>
          <a:noFill/>
        </p:spPr>
        <p:txBody>
          <a:bodyPr wrap="none" rtlCol="0">
            <a:spAutoFit/>
          </a:bodyPr>
          <a:lstStyle/>
          <a:p>
            <a:r>
              <a:rPr lang="en-GB" sz="700"/>
              <a:t>Data Mart automation?</a:t>
            </a:r>
          </a:p>
        </p:txBody>
      </p:sp>
      <p:pic>
        <p:nvPicPr>
          <p:cNvPr id="1040" name="Graphic 68" descr="S3 Standard storage class icon for the Amazon S3 service.">
            <a:extLst>
              <a:ext uri="{FF2B5EF4-FFF2-40B4-BE49-F238E27FC236}">
                <a16:creationId xmlns:a16="http://schemas.microsoft.com/office/drawing/2014/main" id="{B7569A27-1A39-6AAD-ABC1-FAABE86C02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73197" y="2853094"/>
            <a:ext cx="234366" cy="234366"/>
          </a:xfrm>
          <a:prstGeom prst="rect">
            <a:avLst/>
          </a:prstGeom>
        </p:spPr>
      </p:pic>
    </p:spTree>
    <p:extLst>
      <p:ext uri="{BB962C8B-B14F-4D97-AF65-F5344CB8AC3E}">
        <p14:creationId xmlns:p14="http://schemas.microsoft.com/office/powerpoint/2010/main" val="70515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zFDTQu86wMtykq6yPc6_C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zFDTQu86wMtykq6yPc6_C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zFDTQu86wMtykq6yPc6_C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Qlik Color Palette">
      <a:dk1>
        <a:srgbClr val="545659"/>
      </a:dk1>
      <a:lt1>
        <a:srgbClr val="FFFFFF"/>
      </a:lt1>
      <a:dk2>
        <a:srgbClr val="19416C"/>
      </a:dk2>
      <a:lt2>
        <a:srgbClr val="F6F7F8"/>
      </a:lt2>
      <a:accent1>
        <a:srgbClr val="009845"/>
      </a:accent1>
      <a:accent2>
        <a:srgbClr val="19416C"/>
      </a:accent2>
      <a:accent3>
        <a:srgbClr val="006580"/>
      </a:accent3>
      <a:accent4>
        <a:srgbClr val="10CFC9"/>
      </a:accent4>
      <a:accent5>
        <a:srgbClr val="93579C"/>
      </a:accent5>
      <a:accent6>
        <a:srgbClr val="A9B3B6"/>
      </a:accent6>
      <a:hlink>
        <a:srgbClr val="19406C"/>
      </a:hlink>
      <a:folHlink>
        <a:srgbClr val="2D3543"/>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3">
          <a:schemeClr val="lt1"/>
        </a:lnRef>
        <a:fillRef idx="1">
          <a:schemeClr val="accent1"/>
        </a:fillRef>
        <a:effectRef idx="1">
          <a:schemeClr val="accent1"/>
        </a:effectRef>
        <a:fontRef idx="minor">
          <a:schemeClr val="lt1"/>
        </a:fontRef>
      </a:style>
    </a:spDef>
  </a:objectDefaults>
  <a:extraClrSchemeLst/>
  <a:extLst>
    <a:ext uri="{05A4C25C-085E-4340-85A3-A5531E510DB2}">
      <thm15:themeFamily xmlns:thm15="http://schemas.microsoft.com/office/thememl/2012/main" name="Qlik Powerpoint" id="{F2F2082B-CF84-5947-9E3B-2F8F7B23A018}" vid="{3E38B21E-F99F-3249-86C6-F903BB8E483C}"/>
    </a:ext>
  </a:extLst>
</a:theme>
</file>

<file path=ppt/theme/theme2.xml><?xml version="1.0" encoding="utf-8"?>
<a:theme xmlns:a="http://schemas.openxmlformats.org/drawingml/2006/main" name="QlikCorp Deck 2022">
  <a:themeElements>
    <a:clrScheme name="Custom 11">
      <a:dk1>
        <a:srgbClr val="545659"/>
      </a:dk1>
      <a:lt1>
        <a:srgbClr val="FFFFFF"/>
      </a:lt1>
      <a:dk2>
        <a:srgbClr val="244B59"/>
      </a:dk2>
      <a:lt2>
        <a:srgbClr val="1C345E"/>
      </a:lt2>
      <a:accent1>
        <a:srgbClr val="006580"/>
      </a:accent1>
      <a:accent2>
        <a:srgbClr val="870064"/>
      </a:accent2>
      <a:accent3>
        <a:srgbClr val="005CB9"/>
      </a:accent3>
      <a:accent4>
        <a:srgbClr val="156838"/>
      </a:accent4>
      <a:accent5>
        <a:srgbClr val="009845"/>
      </a:accent5>
      <a:accent6>
        <a:srgbClr val="655DC6"/>
      </a:accent6>
      <a:hlink>
        <a:srgbClr val="274B5A"/>
      </a:hlink>
      <a:folHlink>
        <a:srgbClr val="186781"/>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Qlik_2022-PPT-Template2" id="{B07C105F-330A-3F4F-A1E6-FDED2C564E06}" vid="{E094C9BA-50AF-ED4B-9CFD-9BDB405E00A3}"/>
    </a:ext>
  </a:extLst>
</a:theme>
</file>

<file path=ppt/theme/theme3.xml><?xml version="1.0" encoding="utf-8"?>
<a:theme xmlns:a="http://schemas.openxmlformats.org/drawingml/2006/main" name="7_QlikCorp Deck 2022">
  <a:themeElements>
    <a:clrScheme name="Custom 11">
      <a:dk1>
        <a:srgbClr val="545659"/>
      </a:dk1>
      <a:lt1>
        <a:srgbClr val="FFFFFF"/>
      </a:lt1>
      <a:dk2>
        <a:srgbClr val="244B59"/>
      </a:dk2>
      <a:lt2>
        <a:srgbClr val="1C345E"/>
      </a:lt2>
      <a:accent1>
        <a:srgbClr val="006580"/>
      </a:accent1>
      <a:accent2>
        <a:srgbClr val="870064"/>
      </a:accent2>
      <a:accent3>
        <a:srgbClr val="005CB9"/>
      </a:accent3>
      <a:accent4>
        <a:srgbClr val="156838"/>
      </a:accent4>
      <a:accent5>
        <a:srgbClr val="009845"/>
      </a:accent5>
      <a:accent6>
        <a:srgbClr val="655DC6"/>
      </a:accent6>
      <a:hlink>
        <a:srgbClr val="274B5A"/>
      </a:hlink>
      <a:folHlink>
        <a:srgbClr val="186781"/>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Qlik_2022-PPT-Template2" id="{B07C105F-330A-3F4F-A1E6-FDED2C564E06}" vid="{E094C9BA-50AF-ED4B-9CFD-9BDB405E00A3}"/>
    </a:ext>
  </a:extLst>
</a:theme>
</file>

<file path=ppt/theme/theme4.xml><?xml version="1.0" encoding="utf-8"?>
<a:theme xmlns:a="http://schemas.openxmlformats.org/drawingml/2006/main" name="1_QlikCorp Deck 2022">
  <a:themeElements>
    <a:clrScheme name="Qlik Colors 2024">
      <a:dk1>
        <a:srgbClr val="454659"/>
      </a:dk1>
      <a:lt1>
        <a:srgbClr val="FFFFFF"/>
      </a:lt1>
      <a:dk2>
        <a:srgbClr val="545659"/>
      </a:dk2>
      <a:lt2>
        <a:srgbClr val="F6F7F8"/>
      </a:lt2>
      <a:accent1>
        <a:srgbClr val="009845"/>
      </a:accent1>
      <a:accent2>
        <a:srgbClr val="10CFC9"/>
      </a:accent2>
      <a:accent3>
        <a:srgbClr val="19416C"/>
      </a:accent3>
      <a:accent4>
        <a:srgbClr val="006580"/>
      </a:accent4>
      <a:accent5>
        <a:srgbClr val="4CB393"/>
      </a:accent5>
      <a:accent6>
        <a:srgbClr val="93579C"/>
      </a:accent6>
      <a:hlink>
        <a:srgbClr val="009845"/>
      </a:hlink>
      <a:folHlink>
        <a:srgbClr val="0065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Qlik_2022-PPT-Template2" id="{B07C105F-330A-3F4F-A1E6-FDED2C564E06}" vid="{E094C9BA-50AF-ED4B-9CFD-9BDB405E00A3}"/>
    </a:ext>
  </a:extLst>
</a:theme>
</file>

<file path=ppt/theme/theme5.xml><?xml version="1.0" encoding="utf-8"?>
<a:theme xmlns:a="http://schemas.openxmlformats.org/drawingml/2006/main" name="5_Office Theme">
  <a:themeElements>
    <a:clrScheme name="Talend 2020">
      <a:dk1>
        <a:srgbClr val="323E48"/>
      </a:dk1>
      <a:lt1>
        <a:srgbClr val="F8F3EF"/>
      </a:lt1>
      <a:dk2>
        <a:srgbClr val="FF6D70"/>
      </a:dk2>
      <a:lt2>
        <a:srgbClr val="91D1ED"/>
      </a:lt2>
      <a:accent1>
        <a:srgbClr val="2C1F56"/>
      </a:accent1>
      <a:accent2>
        <a:srgbClr val="19426C"/>
      </a:accent2>
      <a:accent3>
        <a:srgbClr val="F66A6B"/>
      </a:accent3>
      <a:accent4>
        <a:srgbClr val="ADB2B6"/>
      </a:accent4>
      <a:accent5>
        <a:srgbClr val="FFFFFF"/>
      </a:accent5>
      <a:accent6>
        <a:srgbClr val="91D1ED"/>
      </a:accent6>
      <a:hlink>
        <a:srgbClr val="FF6D70"/>
      </a:hlink>
      <a:folHlink>
        <a:srgbClr val="19416C"/>
      </a:folHlink>
    </a:clrScheme>
    <a:fontScheme name="Custom 1">
      <a:majorFont>
        <a:latin typeface="Source Sans Pro"/>
        <a:ea typeface=""/>
        <a:cs typeface=""/>
      </a:majorFont>
      <a:minorFont>
        <a:latin typeface="Source 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2">
                <a:lumMod val="80000"/>
              </a:schemeClr>
            </a:gs>
            <a:gs pos="100000">
              <a:srgbClr val="1D2024"/>
            </a:gs>
          </a:gsLst>
          <a:lin ang="189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a:spAutoFit/>
      </a:bodyPr>
      <a:lstStyle>
        <a:defPPr algn="l">
          <a:defRPr dirty="0"/>
        </a:defPPr>
      </a:lstStyle>
    </a:txDef>
  </a:objectDefaults>
  <a:extraClrSchemeLst/>
  <a:extLst>
    <a:ext uri="{05A4C25C-085E-4340-85A3-A5531E510DB2}">
      <thm15:themeFamily xmlns:thm15="http://schemas.microsoft.com/office/thememl/2012/main" name="Presentation2" id="{51723226-526E-4C49-876D-B267F5E539F2}" vid="{170360BE-6923-46F0-8A0E-89BA0DE1F02E}"/>
    </a:ext>
  </a:extLst>
</a:theme>
</file>

<file path=ppt/theme/theme6.xml><?xml version="1.0" encoding="utf-8"?>
<a:theme xmlns:a="http://schemas.openxmlformats.org/drawingml/2006/main" name="4_Office Theme">
  <a:themeElements>
    <a:clrScheme name="Talend 2020">
      <a:dk1>
        <a:srgbClr val="323E48"/>
      </a:dk1>
      <a:lt1>
        <a:srgbClr val="F8F3EF"/>
      </a:lt1>
      <a:dk2>
        <a:srgbClr val="FF6D70"/>
      </a:dk2>
      <a:lt2>
        <a:srgbClr val="91D1ED"/>
      </a:lt2>
      <a:accent1>
        <a:srgbClr val="2C1F56"/>
      </a:accent1>
      <a:accent2>
        <a:srgbClr val="19426C"/>
      </a:accent2>
      <a:accent3>
        <a:srgbClr val="F66A6B"/>
      </a:accent3>
      <a:accent4>
        <a:srgbClr val="ADB2B6"/>
      </a:accent4>
      <a:accent5>
        <a:srgbClr val="FFFFFF"/>
      </a:accent5>
      <a:accent6>
        <a:srgbClr val="91D1ED"/>
      </a:accent6>
      <a:hlink>
        <a:srgbClr val="FF6D70"/>
      </a:hlink>
      <a:folHlink>
        <a:srgbClr val="19416C"/>
      </a:folHlink>
    </a:clrScheme>
    <a:fontScheme name="Custom 1">
      <a:majorFont>
        <a:latin typeface="Source Sans Pro"/>
        <a:ea typeface=""/>
        <a:cs typeface=""/>
      </a:majorFont>
      <a:minorFont>
        <a:latin typeface="Source 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2">
                <a:lumMod val="80000"/>
              </a:schemeClr>
            </a:gs>
            <a:gs pos="100000">
              <a:srgbClr val="1D2024"/>
            </a:gs>
          </a:gsLst>
          <a:lin ang="189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a:spAutoFit/>
      </a:bodyPr>
      <a:lstStyle>
        <a:defPPr algn="l">
          <a:defRPr dirty="0"/>
        </a:defPPr>
      </a:lstStyle>
    </a:txDef>
  </a:objectDefaults>
  <a:extraClrSchemeLst/>
  <a:extLst>
    <a:ext uri="{05A4C25C-085E-4340-85A3-A5531E510DB2}">
      <thm15:themeFamily xmlns:thm15="http://schemas.microsoft.com/office/thememl/2012/main" name="Talend PowerPoint Template 2021" id="{84502DD6-164C-F349-843A-F1B8D3A3A1C5}" vid="{32E81F39-3AF9-0C47-AFE1-B10E1973A603}"/>
    </a:ext>
  </a:extLst>
</a:theme>
</file>

<file path=ppt/theme/theme7.xml><?xml version="1.0" encoding="utf-8"?>
<a:theme xmlns:a="http://schemas.openxmlformats.org/drawingml/2006/main" name="4_Office Theme">
  <a:themeElements>
    <a:clrScheme name="Talend 2020">
      <a:dk1>
        <a:srgbClr val="323E48"/>
      </a:dk1>
      <a:lt1>
        <a:srgbClr val="F8F3EF"/>
      </a:lt1>
      <a:dk2>
        <a:srgbClr val="FF6D70"/>
      </a:dk2>
      <a:lt2>
        <a:srgbClr val="91D1ED"/>
      </a:lt2>
      <a:accent1>
        <a:srgbClr val="2C1F56"/>
      </a:accent1>
      <a:accent2>
        <a:srgbClr val="19426C"/>
      </a:accent2>
      <a:accent3>
        <a:srgbClr val="F66A6B"/>
      </a:accent3>
      <a:accent4>
        <a:srgbClr val="ADB2B6"/>
      </a:accent4>
      <a:accent5>
        <a:srgbClr val="FFFFFF"/>
      </a:accent5>
      <a:accent6>
        <a:srgbClr val="91D1ED"/>
      </a:accent6>
      <a:hlink>
        <a:srgbClr val="FF6D70"/>
      </a:hlink>
      <a:folHlink>
        <a:srgbClr val="19416C"/>
      </a:folHlink>
    </a:clrScheme>
    <a:fontScheme name="Custom 1">
      <a:majorFont>
        <a:latin typeface="Source Sans Pro"/>
        <a:ea typeface=""/>
        <a:cs typeface=""/>
      </a:majorFont>
      <a:minorFont>
        <a:latin typeface="Source 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2">
                <a:lumMod val="80000"/>
              </a:schemeClr>
            </a:gs>
            <a:gs pos="100000">
              <a:srgbClr val="1D2024"/>
            </a:gs>
          </a:gsLst>
          <a:lin ang="189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a:spAutoFit/>
      </a:bodyPr>
      <a:lstStyle>
        <a:defPPr algn="l">
          <a:defRPr dirty="0"/>
        </a:defPPr>
      </a:lstStyle>
    </a:txDef>
  </a:objectDefaults>
  <a:extraClrSchemeLst/>
  <a:extLst>
    <a:ext uri="{05A4C25C-085E-4340-85A3-A5531E510DB2}">
      <thm15:themeFamily xmlns:thm15="http://schemas.microsoft.com/office/thememl/2012/main" name="Talend PowerPoint Template 2021" id="{84502DD6-164C-F349-843A-F1B8D3A3A1C5}" vid="{32E81F39-3AF9-0C47-AFE1-B10E1973A60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BED4542DBA7B041820157F16CD09CD5" ma:contentTypeVersion="16" ma:contentTypeDescription="Crée un document." ma:contentTypeScope="" ma:versionID="14080cff29b85a626837602af26e2348">
  <xsd:schema xmlns:xsd="http://www.w3.org/2001/XMLSchema" xmlns:xs="http://www.w3.org/2001/XMLSchema" xmlns:p="http://schemas.microsoft.com/office/2006/metadata/properties" xmlns:ns2="fdb22173-c82b-42d8-8389-e0b9924f56aa" xmlns:ns3="3c7f7cb9-7f5d-4a5b-8379-fc8b2336aa3f" targetNamespace="http://schemas.microsoft.com/office/2006/metadata/properties" ma:root="true" ma:fieldsID="1892170e716e719378cc849fc0c5ee9b" ns2:_="" ns3:_="">
    <xsd:import namespace="fdb22173-c82b-42d8-8389-e0b9924f56aa"/>
    <xsd:import namespace="3c7f7cb9-7f5d-4a5b-8379-fc8b2336aa3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b22173-c82b-42d8-8389-e0b9924f56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Balises d’images" ma:readOnly="false" ma:fieldId="{5cf76f15-5ced-4ddc-b409-7134ff3c332f}" ma:taxonomyMulti="true" ma:sspId="e23ae771-9a71-45a4-863b-ab0f59569b80"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c7f7cb9-7f5d-4a5b-8379-fc8b2336aa3f"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element name="TaxCatchAll" ma:index="20" nillable="true" ma:displayName="Taxonomy Catch All Column" ma:hidden="true" ma:list="{a3178518-d584-4baa-9bee-1e570435f31d}" ma:internalName="TaxCatchAll" ma:showField="CatchAllData" ma:web="3c7f7cb9-7f5d-4a5b-8379-fc8b2336aa3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3c7f7cb9-7f5d-4a5b-8379-fc8b2336aa3f">
      <UserInfo>
        <DisplayName>Channels, Alliances &amp; OEM Presales Members</DisplayName>
        <AccountId>48</AccountId>
        <AccountType/>
      </UserInfo>
    </SharedWithUsers>
    <lcf76f155ced4ddcb4097134ff3c332f xmlns="fdb22173-c82b-42d8-8389-e0b9924f56aa">
      <Terms xmlns="http://schemas.microsoft.com/office/infopath/2007/PartnerControls"/>
    </lcf76f155ced4ddcb4097134ff3c332f>
    <TaxCatchAll xmlns="3c7f7cb9-7f5d-4a5b-8379-fc8b2336aa3f" xsi:nil="true"/>
  </documentManagement>
</p:properties>
</file>

<file path=customXml/itemProps1.xml><?xml version="1.0" encoding="utf-8"?>
<ds:datastoreItem xmlns:ds="http://schemas.openxmlformats.org/officeDocument/2006/customXml" ds:itemID="{5E4D9589-1B26-4B6F-A0BD-31B5CCECA7B3}">
  <ds:schemaRefs>
    <ds:schemaRef ds:uri="http://schemas.microsoft.com/sharepoint/v3/contenttype/forms"/>
  </ds:schemaRefs>
</ds:datastoreItem>
</file>

<file path=customXml/itemProps2.xml><?xml version="1.0" encoding="utf-8"?>
<ds:datastoreItem xmlns:ds="http://schemas.openxmlformats.org/officeDocument/2006/customXml" ds:itemID="{F4758BED-7970-454D-B3DD-30B626A2C7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b22173-c82b-42d8-8389-e0b9924f56aa"/>
    <ds:schemaRef ds:uri="3c7f7cb9-7f5d-4a5b-8379-fc8b2336aa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6C363C-00B9-433F-8F77-FBA100D2E79F}">
  <ds:schemaRefs>
    <ds:schemaRef ds:uri="http://purl.org/dc/terms/"/>
    <ds:schemaRef ds:uri="http://purl.org/dc/elements/1.1/"/>
    <ds:schemaRef ds:uri="fdb22173-c82b-42d8-8389-e0b9924f56aa"/>
    <ds:schemaRef ds:uri="http://schemas.microsoft.com/office/2006/documentManagement/types"/>
    <ds:schemaRef ds:uri="http://purl.org/dc/dcmitype/"/>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3c7f7cb9-7f5d-4a5b-8379-fc8b2336aa3f"/>
  </ds:schemaRefs>
</ds:datastoreItem>
</file>

<file path=docProps/app.xml><?xml version="1.0" encoding="utf-8"?>
<Properties xmlns="http://schemas.openxmlformats.org/officeDocument/2006/extended-properties" xmlns:vt="http://schemas.openxmlformats.org/officeDocument/2006/docPropsVTypes">
  <TotalTime>0</TotalTime>
  <Words>2876</Words>
  <Application>Microsoft Office PowerPoint</Application>
  <PresentationFormat>Widescreen</PresentationFormat>
  <Paragraphs>525</Paragraphs>
  <Slides>40</Slides>
  <Notes>10</Notes>
  <HiddenSlides>0</HiddenSlides>
  <MMClips>0</MMClips>
  <ScaleCrop>false</ScaleCrop>
  <HeadingPairs>
    <vt:vector size="4" baseType="variant">
      <vt:variant>
        <vt:lpstr>Theme</vt:lpstr>
      </vt:variant>
      <vt:variant>
        <vt:i4>7</vt:i4>
      </vt:variant>
      <vt:variant>
        <vt:lpstr>Slide Titles</vt:lpstr>
      </vt:variant>
      <vt:variant>
        <vt:i4>40</vt:i4>
      </vt:variant>
    </vt:vector>
  </HeadingPairs>
  <TitlesOfParts>
    <vt:vector size="47" baseType="lpstr">
      <vt:lpstr>Office Theme</vt:lpstr>
      <vt:lpstr>QlikCorp Deck 2022</vt:lpstr>
      <vt:lpstr>7_QlikCorp Deck 2022</vt:lpstr>
      <vt:lpstr>1_QlikCorp Deck 2022</vt:lpstr>
      <vt:lpstr>5_Office Theme</vt:lpstr>
      <vt:lpstr>4_Office Theme</vt:lpstr>
      <vt:lpstr>4_Office Theme</vt:lpstr>
      <vt:lpstr>Demo-Package Value based story telling demonstration for partners -  Integration</vt:lpstr>
      <vt:lpstr>Introduction</vt:lpstr>
      <vt:lpstr>PowerPoint Presentation</vt:lpstr>
      <vt:lpstr>Demo-Package Prerequisites</vt:lpstr>
      <vt:lpstr>An introduction to  Qlik Data Integration </vt:lpstr>
      <vt:lpstr>PowerPoint Presentation</vt:lpstr>
      <vt:lpstr>Business Objective 1 Collect and unify sales &amp; customer data   Use case Datawarehouse automation</vt:lpstr>
      <vt:lpstr>PowerPoint Presentation</vt:lpstr>
      <vt:lpstr>PowerPoint Presentation</vt:lpstr>
      <vt:lpstr>Medallion Architecture with Qlik Talend Cloud</vt:lpstr>
      <vt:lpstr>Full pipeline</vt:lpstr>
      <vt:lpstr>Data Marketplace</vt:lpstr>
      <vt:lpstr>Data Marketplace</vt:lpstr>
      <vt:lpstr>Demo execution steps</vt:lpstr>
      <vt:lpstr>Demonstration steps for Use-case 1</vt:lpstr>
      <vt:lpstr>Demonstration steps for Use-case 1</vt:lpstr>
      <vt:lpstr>Key Takeaways – Use case 1</vt:lpstr>
      <vt:lpstr>Business Objective 2 Improve customer buying  experience with  Click-and-Collect services.   Use case Real-time application integration</vt:lpstr>
      <vt:lpstr>PowerPoint Presentation</vt:lpstr>
      <vt:lpstr>PowerPoint Presentation</vt:lpstr>
      <vt:lpstr>Medallion &amp; Event-driven Architecture with Qlik Talend Cloud</vt:lpstr>
      <vt:lpstr>API Designer</vt:lpstr>
      <vt:lpstr>API Implementation</vt:lpstr>
      <vt:lpstr>API Tester</vt:lpstr>
      <vt:lpstr>Demonstration Use-case 2 execution steps</vt:lpstr>
      <vt:lpstr>Demonstration steps for use-case 2(see video)</vt:lpstr>
      <vt:lpstr>Key Takeaways – Use case 2</vt:lpstr>
      <vt:lpstr>Demo-package Technical overview</vt:lpstr>
      <vt:lpstr>PowerPoint Presentation</vt:lpstr>
      <vt:lpstr>PowerPoint Presentation</vt:lpstr>
      <vt:lpstr>Demo-package Installation steps</vt:lpstr>
      <vt:lpstr>Installation &amp; Configuration</vt:lpstr>
      <vt:lpstr>GitHub  Use GITHub desktop or CLI to download all demo assets</vt:lpstr>
      <vt:lpstr>Qlik Talend NFR</vt:lpstr>
      <vt:lpstr>Docker Environment</vt:lpstr>
      <vt:lpstr>Setup databases and gateway</vt:lpstr>
      <vt:lpstr>Setup Gateway</vt:lpstr>
      <vt:lpstr>Qlik Talend Cloud</vt:lpstr>
      <vt:lpstr>Talend Cloud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Qlik Insider</dc:title>
  <dc:creator>Hélène Kerper</dc:creator>
  <cp:lastModifiedBy>Stephane Poret</cp:lastModifiedBy>
  <cp:revision>2</cp:revision>
  <dcterms:created xsi:type="dcterms:W3CDTF">2023-01-09T17:44:31Z</dcterms:created>
  <dcterms:modified xsi:type="dcterms:W3CDTF">2025-03-21T10:52:01Z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Tags">
    <vt:lpwstr/>
  </property>
  <property fmtid="{D5CDD505-2E9C-101B-9397-08002B2CF9AE}" pid="4" name="ContentTypeId">
    <vt:lpwstr>0x0101007BED4542DBA7B041820157F16CD09CD5</vt:lpwstr>
  </property>
</Properties>
</file>